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534" r:id="rId2"/>
    <p:sldId id="536" r:id="rId3"/>
    <p:sldId id="53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00000"/>
    <a:srgbClr val="538FD8"/>
    <a:srgbClr val="FFFFFF"/>
    <a:srgbClr val="949494"/>
    <a:srgbClr val="D762D3"/>
    <a:srgbClr val="9270E1"/>
    <a:srgbClr val="48CFCC"/>
    <a:srgbClr val="7FD16D"/>
    <a:srgbClr val="D6C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0"/>
  </p:normalViewPr>
  <p:slideViewPr>
    <p:cSldViewPr>
      <p:cViewPr varScale="1">
        <p:scale>
          <a:sx n="85" d="100"/>
          <a:sy n="85" d="100"/>
        </p:scale>
        <p:origin x="590" y="62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6/22/2024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1D56B90-F495-864F-A62E-338B61F5444D}"/>
              </a:ext>
            </a:extLst>
          </p:cNvPr>
          <p:cNvSpPr/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858644-2D05-E941-88E5-EA7132D39F28}"/>
              </a:ext>
            </a:extLst>
          </p:cNvPr>
          <p:cNvSpPr/>
          <p:nvPr userDrawn="1"/>
        </p:nvSpPr>
        <p:spPr bwMode="auto">
          <a:xfrm>
            <a:off x="1588" y="4572000"/>
            <a:ext cx="12188825" cy="228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C44D97-8A2F-9547-902D-E8BBAD82DD7D}"/>
              </a:ext>
            </a:extLst>
          </p:cNvPr>
          <p:cNvCxnSpPr/>
          <p:nvPr userDrawn="1"/>
        </p:nvCxnSpPr>
        <p:spPr>
          <a:xfrm>
            <a:off x="1588" y="2667000"/>
            <a:ext cx="11885612" cy="0"/>
          </a:xfrm>
          <a:prstGeom prst="straightConnector1">
            <a:avLst/>
          </a:prstGeom>
          <a:ln w="3810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B94B77B-35DA-E841-8F96-010B06850104}"/>
              </a:ext>
            </a:extLst>
          </p:cNvPr>
          <p:cNvSpPr/>
          <p:nvPr userDrawn="1"/>
        </p:nvSpPr>
        <p:spPr>
          <a:xfrm>
            <a:off x="2565400" y="1384300"/>
            <a:ext cx="2565400" cy="2565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E4D3F8-14A0-2840-AD8D-863D20E6FAC9}"/>
              </a:ext>
            </a:extLst>
          </p:cNvPr>
          <p:cNvSpPr/>
          <p:nvPr userDrawn="1"/>
        </p:nvSpPr>
        <p:spPr>
          <a:xfrm>
            <a:off x="7467600" y="1676400"/>
            <a:ext cx="1981200" cy="1981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81BE6B9-FD74-A147-BDA5-5E2ED732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22" y="4888799"/>
            <a:ext cx="11286507" cy="628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948464D-A1A2-B544-9E8D-5C3967C8E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563" y="5517450"/>
            <a:ext cx="11285537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D4DE57-361C-8A45-8EAF-F74F8C27AFBA}"/>
              </a:ext>
            </a:extLst>
          </p:cNvPr>
          <p:cNvGrpSpPr/>
          <p:nvPr userDrawn="1"/>
        </p:nvGrpSpPr>
        <p:grpSpPr>
          <a:xfrm>
            <a:off x="1981200" y="875574"/>
            <a:ext cx="7673188" cy="3390899"/>
            <a:chOff x="1804526" y="647701"/>
            <a:chExt cx="7673188" cy="52277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0A809B7-BE5F-5146-992C-5F966976257A}"/>
                </a:ext>
              </a:extLst>
            </p:cNvPr>
            <p:cNvCxnSpPr/>
            <p:nvPr/>
          </p:nvCxnSpPr>
          <p:spPr>
            <a:xfrm>
              <a:off x="1804526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92C898-F997-5C47-B096-95FCB8462BF6}"/>
                </a:ext>
              </a:extLst>
            </p:cNvPr>
            <p:cNvCxnSpPr/>
            <p:nvPr/>
          </p:nvCxnSpPr>
          <p:spPr>
            <a:xfrm>
              <a:off x="67345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451C1B3-0E53-3644-828C-408181C44126}"/>
                </a:ext>
              </a:extLst>
            </p:cNvPr>
            <p:cNvCxnSpPr/>
            <p:nvPr/>
          </p:nvCxnSpPr>
          <p:spPr>
            <a:xfrm>
              <a:off x="94777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988542B8-B9B3-FA43-BE67-F9B380EEE1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" y="609601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D747C957-300C-5845-A03A-A09E413B07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00" y="974362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E8D210E4-5709-FB42-802C-7B2A185B6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9591" y="609601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2896B8FD-9B81-E94F-8F49-A69696228C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69591" y="974362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30FCE9AC-6879-6747-BF37-129977C03B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89063" y="609601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04B22705-20E6-164A-B6DE-76D42DA567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9063" y="974362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DC306230-D185-D344-BBE2-EF40E85E1F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32264" y="609601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6F46195D-C358-994D-9253-932689F7D0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32264" y="974362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BFC9A-4212-FB4F-8C16-7AE501EE1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8126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03FC1D96-2BC0-E545-9687-BCC629F5B5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6507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284F5B9F-E635-734E-A6E3-05419D4E0D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1800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6B490C5D-56F8-BE4B-964C-CACF2E653CC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1800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746015CB-5791-174F-9509-46BD5823AC8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984812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5C84D832-EFAD-3847-AC25-44C8A6E143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4812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90B7A43D-03B1-2147-BBF8-D47B99D2C5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8820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9CAFB6E8-98A3-C448-8460-F038879ADB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86698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id="{4D086E32-29E5-FB47-A63B-BC31A66830B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5824" y="3031308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8CCACD48-CFC4-5947-9124-B4A12BC475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45824" y="2044337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63F34307-232A-FF4B-82AB-3C20A73AE7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61592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40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AC52B050-AEAA-45AD-B621-6F8F2211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9888F0-25C8-4C0D-9A70-0A72C3FA3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2514600"/>
            <a:ext cx="9296400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0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40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E848-9FB0-654A-8B14-1F32B945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Reference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E81FCB9-63EA-1C43-9A74-D4BB38A6E8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35C067B-7E7F-3C42-935A-0FB83E3BF1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Oval 42" descr="Circle"/>
          <p:cNvSpPr/>
          <p:nvPr/>
        </p:nvSpPr>
        <p:spPr>
          <a:xfrm>
            <a:off x="4572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A003D267-0777-5F4A-845F-94119C5D0B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64E7D462-E4A4-1849-9F1C-5DBFD1925F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F7B7C86-7834-B241-8CFF-9B8A2EBAE0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4" name="Oval 43" descr="Circle"/>
          <p:cNvSpPr/>
          <p:nvPr/>
        </p:nvSpPr>
        <p:spPr>
          <a:xfrm>
            <a:off x="2044148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E2D31AF-6642-F340-9DCA-2E5E75A80A5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5" name="Oval 44" descr="Circle"/>
          <p:cNvSpPr/>
          <p:nvPr/>
        </p:nvSpPr>
        <p:spPr>
          <a:xfrm>
            <a:off x="2895600" y="1676400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F51433A2-6B2C-8049-9A72-043F874EA46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Oval 45" descr="Circle"/>
          <p:cNvSpPr/>
          <p:nvPr/>
        </p:nvSpPr>
        <p:spPr>
          <a:xfrm>
            <a:off x="3911599" y="1678057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2E11BBA-63E5-5748-8DE5-55918A2ABE4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8" name="Oval 47" descr="Circle"/>
          <p:cNvSpPr/>
          <p:nvPr/>
        </p:nvSpPr>
        <p:spPr>
          <a:xfrm>
            <a:off x="2895600" y="2726635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885920E-2A2D-6740-BF12-3170BF688B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Oval 46" descr="Circle"/>
          <p:cNvSpPr/>
          <p:nvPr/>
        </p:nvSpPr>
        <p:spPr>
          <a:xfrm>
            <a:off x="3911599" y="2721113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9F88BEAD-9A99-624F-8D11-9085D21559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9" name="Oval 48" descr="Circle"/>
          <p:cNvSpPr/>
          <p:nvPr/>
        </p:nvSpPr>
        <p:spPr>
          <a:xfrm>
            <a:off x="55626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88A2517-FC09-B346-A83D-3816F3C2D4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798A5513-6E52-0F49-B240-72ED62DD73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71B5091-076D-074C-AF4C-744E88723A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1" name="Oval 50" descr="Circle"/>
          <p:cNvSpPr/>
          <p:nvPr/>
        </p:nvSpPr>
        <p:spPr>
          <a:xfrm>
            <a:off x="6968434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019273B0-1C7B-D445-B855-3ED89EEC507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2" name="Oval 51" descr="Circle"/>
          <p:cNvSpPr/>
          <p:nvPr/>
        </p:nvSpPr>
        <p:spPr>
          <a:xfrm>
            <a:off x="7984434" y="17078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EBE6EAD-93A2-6648-807A-FDA09859F80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3" name="Oval 52" descr="Circle"/>
          <p:cNvSpPr/>
          <p:nvPr/>
        </p:nvSpPr>
        <p:spPr>
          <a:xfrm>
            <a:off x="7984434" y="26984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84C29C40-6A21-0E4D-9A39-9DAFA06BC20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BE7DFB1A-8294-CA4B-B532-381A6C67744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85000" lnSpcReduction="10000"/>
          </a:bodyPr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63095E5-6D7E-5D46-9021-393F2856F7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4" name="Oval 53" descr="Circle"/>
          <p:cNvSpPr/>
          <p:nvPr/>
        </p:nvSpPr>
        <p:spPr>
          <a:xfrm>
            <a:off x="100457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5F61F642-B3AA-C049-99FC-873AD382CC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5E7F574-110B-C149-A5FD-5A93C59F2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https://www.youtube.com/watch?v=w84uFSwulBI</a:t>
            </a:r>
          </a:p>
        </p:txBody>
      </p:sp>
    </p:spTree>
    <p:extLst>
      <p:ext uri="{BB962C8B-B14F-4D97-AF65-F5344CB8AC3E}">
        <p14:creationId xmlns:p14="http://schemas.microsoft.com/office/powerpoint/2010/main" val="220991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345-2F8B-08C7-360A-0AC0F46BB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39957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F8266-8A98-EF44-DFB5-376E4BF3E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908720"/>
            <a:ext cx="11222016" cy="219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DA4E27-F7B9-E554-5C65-AABC11E18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3102300"/>
            <a:ext cx="11155624" cy="340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74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6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74D85-581C-4BA1-AFD7-C04564951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50A705-5D5E-45FB-AA4C-76C816F18E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599" b="1" dirty="0"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r>
              <a:rPr lang="en-US" sz="3599" b="1" dirty="0"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599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29313_win32_fixed.potx" id="{28EFA168-6838-4AF2-AA4F-DB45781DA709}" vid="{9FF0878A-D385-47F9-B967-AA1FA1516A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 flowchart graphic</Template>
  <TotalTime>60</TotalTime>
  <Words>22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Reference</vt:lpstr>
      <vt:lpstr>PowerPoint Presentation</vt:lpstr>
      <vt:lpstr>Customize this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Pramendra Singh</dc:creator>
  <cp:keywords/>
  <dc:description/>
  <cp:lastModifiedBy>Pramendra Singh</cp:lastModifiedBy>
  <cp:revision>5</cp:revision>
  <dcterms:created xsi:type="dcterms:W3CDTF">2024-06-22T10:03:13Z</dcterms:created>
  <dcterms:modified xsi:type="dcterms:W3CDTF">2024-06-22T11:39:08Z</dcterms:modified>
  <cp:category/>
</cp:coreProperties>
</file>