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1" d="100"/>
          <a:sy n="71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F3DB-0F5D-4E49-82CB-CA6BC2D68C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985C7-537A-4300-9CC0-E73C6B50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SPACE COMPLEXITY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By,</a:t>
            </a:r>
          </a:p>
          <a:p>
            <a:pPr algn="r"/>
            <a:r>
              <a:rPr lang="en-US" dirty="0" err="1" smtClean="0"/>
              <a:t>G.Pramila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29476" r="39489" b="36149"/>
          <a:stretch/>
        </p:blipFill>
        <p:spPr>
          <a:xfrm>
            <a:off x="900752" y="1524000"/>
            <a:ext cx="7557448" cy="4343400"/>
          </a:xfrm>
        </p:spPr>
      </p:pic>
    </p:spTree>
    <p:extLst>
      <p:ext uri="{BB962C8B-B14F-4D97-AF65-F5344CB8AC3E}">
        <p14:creationId xmlns:p14="http://schemas.microsoft.com/office/powerpoint/2010/main" val="34395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 -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" t="21032" r="36946" b="25896"/>
          <a:stretch/>
        </p:blipFill>
        <p:spPr>
          <a:xfrm>
            <a:off x="832513" y="1676400"/>
            <a:ext cx="8311487" cy="4648200"/>
          </a:xfrm>
        </p:spPr>
      </p:pic>
    </p:spTree>
    <p:extLst>
      <p:ext uri="{BB962C8B-B14F-4D97-AF65-F5344CB8AC3E}">
        <p14:creationId xmlns:p14="http://schemas.microsoft.com/office/powerpoint/2010/main" val="70049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array of size n, this will require O(n) space.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dimensional array of size n*n</a:t>
            </a:r>
            <a:r>
              <a:rPr lang="en-US"/>
              <a:t>, </a:t>
            </a:r>
            <a:r>
              <a:rPr lang="en-US" smtClean="0"/>
              <a:t>require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space.</a:t>
            </a:r>
          </a:p>
        </p:txBody>
      </p:sp>
    </p:spTree>
    <p:extLst>
      <p:ext uri="{BB962C8B-B14F-4D97-AF65-F5344CB8AC3E}">
        <p14:creationId xmlns:p14="http://schemas.microsoft.com/office/powerpoint/2010/main" val="18200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Space </a:t>
            </a:r>
            <a:r>
              <a:rPr lang="en-US" b="1" dirty="0"/>
              <a:t>Complexity</a:t>
            </a:r>
            <a:r>
              <a:rPr lang="en-US" dirty="0"/>
              <a:t> = </a:t>
            </a:r>
            <a:r>
              <a:rPr lang="en-US" b="1" dirty="0"/>
              <a:t>Auxiliary Space + </a:t>
            </a:r>
            <a:r>
              <a:rPr lang="en-US" b="1" dirty="0" smtClean="0"/>
              <a:t>Input space</a:t>
            </a:r>
            <a:endParaRPr lang="en-US" dirty="0"/>
          </a:p>
          <a:p>
            <a:endParaRPr lang="en-US" b="1" i="1" dirty="0" smtClean="0"/>
          </a:p>
          <a:p>
            <a:r>
              <a:rPr lang="en-US" b="1" i="1" dirty="0" smtClean="0"/>
              <a:t>Space </a:t>
            </a:r>
            <a:r>
              <a:rPr lang="en-US" b="1" i="1" dirty="0"/>
              <a:t>complexity</a:t>
            </a:r>
            <a:r>
              <a:rPr lang="en-US" i="1" dirty="0"/>
              <a:t> is the amount of memory used by the algorithm (including the input values to the algorithm) to execute and produce the result</a:t>
            </a:r>
            <a:r>
              <a:rPr lang="en-US" i="1" dirty="0" smtClean="0"/>
              <a:t>.</a:t>
            </a:r>
          </a:p>
          <a:p>
            <a:r>
              <a:rPr lang="en-US" b="1" dirty="0" smtClean="0"/>
              <a:t>Auxiliary Space </a:t>
            </a:r>
            <a:r>
              <a:rPr lang="en-US" dirty="0" smtClean="0"/>
              <a:t>is the extra space or the temporary space used by the algorithm during it's execution.</a:t>
            </a:r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Space complexity is often expressed asymptotically in big O notation, </a:t>
            </a:r>
          </a:p>
          <a:p>
            <a:pPr algn="just"/>
            <a:r>
              <a:rPr lang="en-US" dirty="0" smtClean="0"/>
              <a:t>O(n), O(n log n), </a:t>
            </a:r>
            <a:r>
              <a:rPr lang="en-US" dirty="0"/>
              <a:t> </a:t>
            </a:r>
            <a:r>
              <a:rPr lang="en-US" dirty="0" smtClean="0"/>
              <a:t> etc.,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i="1" dirty="0" smtClean="0"/>
              <a:t>n</a:t>
            </a:r>
            <a:r>
              <a:rPr lang="en-US" dirty="0" smtClean="0"/>
              <a:t> - characteristic of the input influencing space complexity.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dirty="0"/>
              <a:t>algorithm memory may be used for the following:</a:t>
            </a:r>
          </a:p>
          <a:p>
            <a:r>
              <a:rPr lang="en-US" dirty="0"/>
              <a:t>Variables (This include the constant values, temporary values)</a:t>
            </a:r>
          </a:p>
          <a:p>
            <a:r>
              <a:rPr lang="en-US" dirty="0"/>
              <a:t>Program Instruction</a:t>
            </a:r>
          </a:p>
          <a:p>
            <a:r>
              <a:rPr lang="en-US" dirty="0"/>
              <a:t>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5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SPACE-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5" t="18017" r="24569" b="49416"/>
          <a:stretch/>
        </p:blipFill>
        <p:spPr>
          <a:xfrm>
            <a:off x="381000" y="1676400"/>
            <a:ext cx="8305799" cy="4419599"/>
          </a:xfrm>
        </p:spPr>
      </p:pic>
    </p:spTree>
    <p:extLst>
      <p:ext uri="{BB962C8B-B14F-4D97-AF65-F5344CB8AC3E}">
        <p14:creationId xmlns:p14="http://schemas.microsoft.com/office/powerpoint/2010/main" val="22194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effectLst/>
              </a:rPr>
              <a:t>#include&lt;</a:t>
            </a:r>
            <a:r>
              <a:rPr lang="en-US" dirty="0" err="1" smtClean="0">
                <a:effectLst/>
              </a:rPr>
              <a:t>stdio.h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smtClean="0">
                <a:effectLst/>
              </a:rPr>
              <a:t>5</a:t>
            </a:r>
            <a:r>
              <a:rPr lang="en-US" dirty="0" smtClean="0"/>
              <a:t>, b = </a:t>
            </a:r>
            <a:r>
              <a:rPr lang="en-US" dirty="0" smtClean="0">
                <a:effectLst/>
              </a:rPr>
              <a:t>5</a:t>
            </a:r>
            <a:r>
              <a:rPr lang="en-US" dirty="0" smtClean="0"/>
              <a:t>, c; </a:t>
            </a:r>
          </a:p>
          <a:p>
            <a:pPr marL="0" indent="0">
              <a:buNone/>
            </a:pPr>
            <a:r>
              <a:rPr lang="en-US" dirty="0" smtClean="0"/>
              <a:t>c = a + b; 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"%d"</a:t>
            </a:r>
            <a:r>
              <a:rPr lang="en-US" dirty="0" smtClean="0"/>
              <a:t>, c);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, </a:t>
            </a:r>
            <a:r>
              <a:rPr lang="en-US" dirty="0" smtClean="0"/>
              <a:t>b</a:t>
            </a:r>
            <a:r>
              <a:rPr lang="en-US" dirty="0"/>
              <a:t>, </a:t>
            </a:r>
            <a:r>
              <a:rPr lang="en-US" dirty="0" smtClean="0"/>
              <a:t>c</a:t>
            </a:r>
            <a:r>
              <a:rPr lang="en-US" dirty="0"/>
              <a:t> and </a:t>
            </a:r>
            <a:r>
              <a:rPr lang="en-US" dirty="0" smtClean="0"/>
              <a:t>z	-	integer Data Type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20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* 3 = 12 </a:t>
            </a:r>
            <a:r>
              <a:rPr lang="en-US" dirty="0" smtClean="0"/>
              <a:t>bytes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space complexity for the above-given program is O(1), or constant.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9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Linear Space 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n is the length of array a</a:t>
            </a:r>
            <a:r>
              <a:rPr lang="en-US" dirty="0" smtClean="0"/>
              <a:t>[]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sum(</a:t>
            </a:r>
            <a:r>
              <a:rPr lang="en-US" dirty="0" err="1" smtClean="0"/>
              <a:t>int</a:t>
            </a:r>
            <a:r>
              <a:rPr lang="en-US" dirty="0" smtClean="0"/>
              <a:t> a</a:t>
            </a:r>
            <a:r>
              <a:rPr lang="en-US" dirty="0"/>
              <a:t>[],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0;</a:t>
            </a:r>
            <a:r>
              <a:rPr lang="en-US" dirty="0" smtClean="0"/>
              <a:t> </a:t>
            </a:r>
            <a:r>
              <a:rPr lang="en-US" dirty="0"/>
              <a:t>// 4 bytes for 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i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0;</a:t>
            </a:r>
            <a:r>
              <a:rPr lang="en-US" dirty="0" smtClean="0"/>
              <a:t> i </a:t>
            </a:r>
            <a:r>
              <a:rPr lang="en-US" dirty="0"/>
              <a:t>&lt;</a:t>
            </a:r>
            <a:r>
              <a:rPr lang="en-US" dirty="0" smtClean="0"/>
              <a:t> n</a:t>
            </a:r>
            <a:r>
              <a:rPr lang="en-US" dirty="0"/>
              <a:t>;</a:t>
            </a:r>
            <a:r>
              <a:rPr lang="en-US" dirty="0" smtClean="0"/>
              <a:t> i</a:t>
            </a:r>
            <a:r>
              <a:rPr lang="en-US" dirty="0"/>
              <a:t>++)</a:t>
            </a:r>
            <a:r>
              <a:rPr lang="en-US" dirty="0" smtClean="0"/>
              <a:t> </a:t>
            </a:r>
            <a:r>
              <a:rPr lang="en-US" dirty="0"/>
              <a:t>// 4 bytes for </a:t>
            </a:r>
            <a:r>
              <a:rPr lang="en-US" dirty="0" smtClean="0"/>
              <a:t>i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</a:t>
            </a:r>
            <a:r>
              <a:rPr lang="en-US" dirty="0" smtClean="0"/>
              <a:t> x </a:t>
            </a:r>
            <a:r>
              <a:rPr lang="en-US" dirty="0"/>
              <a:t>+</a:t>
            </a:r>
            <a:r>
              <a:rPr lang="en-US" dirty="0" smtClean="0"/>
              <a:t> a</a:t>
            </a:r>
            <a:r>
              <a:rPr lang="en-US" dirty="0"/>
              <a:t>[</a:t>
            </a:r>
            <a:r>
              <a:rPr lang="en-US" dirty="0" smtClean="0"/>
              <a:t>i</a:t>
            </a:r>
            <a:r>
              <a:rPr lang="en-US" dirty="0"/>
              <a:t>];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return(</a:t>
            </a:r>
            <a:r>
              <a:rPr lang="en-US" dirty="0" smtClean="0"/>
              <a:t>x</a:t>
            </a:r>
            <a:r>
              <a:rPr lang="en-US" dirty="0"/>
              <a:t>);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7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4*n </a:t>
            </a:r>
            <a:r>
              <a:rPr lang="en-US" dirty="0"/>
              <a:t>for the array </a:t>
            </a:r>
            <a:r>
              <a:rPr lang="en-US" dirty="0" smtClean="0"/>
              <a:t>a[]</a:t>
            </a:r>
          </a:p>
          <a:p>
            <a:r>
              <a:rPr lang="en-US" dirty="0"/>
              <a:t> </a:t>
            </a:r>
            <a:r>
              <a:rPr lang="en-US" dirty="0" smtClean="0"/>
              <a:t>      x</a:t>
            </a:r>
            <a:r>
              <a:rPr lang="en-US" dirty="0"/>
              <a:t>, </a:t>
            </a:r>
            <a:r>
              <a:rPr lang="en-US" dirty="0" smtClean="0"/>
              <a:t>n</a:t>
            </a:r>
            <a:r>
              <a:rPr lang="en-US" dirty="0"/>
              <a:t>, </a:t>
            </a:r>
            <a:r>
              <a:rPr lang="en-US" dirty="0" smtClean="0"/>
              <a:t>i</a:t>
            </a:r>
            <a:r>
              <a:rPr lang="en-US" dirty="0"/>
              <a:t> </a:t>
            </a:r>
            <a:r>
              <a:rPr lang="en-US" dirty="0" smtClean="0"/>
              <a:t>- 4 bytes for each</a:t>
            </a:r>
          </a:p>
          <a:p>
            <a:r>
              <a:rPr lang="en-US" dirty="0" smtClean="0"/>
              <a:t>      Space Complexity (4n </a:t>
            </a:r>
            <a:r>
              <a:rPr lang="en-US" dirty="0"/>
              <a:t>+ 12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space complexity is O(n) or linear.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47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188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SPACE COMPLEXITY</vt:lpstr>
      <vt:lpstr>DEFINITION</vt:lpstr>
      <vt:lpstr>PowerPoint Presentation</vt:lpstr>
      <vt:lpstr>SPACE COMPLEXITY</vt:lpstr>
      <vt:lpstr>SPACE- DATA TYPES</vt:lpstr>
      <vt:lpstr>CONSTANT SPACE COMPLEXITY</vt:lpstr>
      <vt:lpstr>PowerPoint Presentation</vt:lpstr>
      <vt:lpstr> Linear Space Complexity </vt:lpstr>
      <vt:lpstr>PowerPoint Presentation</vt:lpstr>
      <vt:lpstr>Big O Notation</vt:lpstr>
      <vt:lpstr>Space Complexity - Algorithms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COMPLEXITY</dc:title>
  <dc:creator>Windows User</dc:creator>
  <cp:lastModifiedBy>MRuser</cp:lastModifiedBy>
  <cp:revision>9</cp:revision>
  <dcterms:created xsi:type="dcterms:W3CDTF">2021-04-25T14:50:40Z</dcterms:created>
  <dcterms:modified xsi:type="dcterms:W3CDTF">2021-04-27T13:20:52Z</dcterms:modified>
</cp:coreProperties>
</file>