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0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1598-9601-4672-8D90-AAD8750DE93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22BB-85BC-4D3E-B831-09634C77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 CONNECTIVITY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JDBC- Java Data Base Connectivity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086100"/>
            <a:ext cx="28194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6705600" y="2971800"/>
            <a:ext cx="1524000" cy="17526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048000"/>
            <a:ext cx="15240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7600" y="3429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57600" y="426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3429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67400" y="4267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7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JDBC- Specifies Set of Rules or set of specification  by Java Vendor.</a:t>
            </a:r>
          </a:p>
          <a:p>
            <a:pPr algn="just"/>
            <a:r>
              <a:rPr lang="en-US" dirty="0" smtClean="0"/>
              <a:t>JDBC- Implemented by Database Vendor.</a:t>
            </a:r>
          </a:p>
          <a:p>
            <a:pPr algn="just"/>
            <a:r>
              <a:rPr lang="en-US" dirty="0" smtClean="0"/>
              <a:t>Implementation using Driver Software.</a:t>
            </a:r>
          </a:p>
        </p:txBody>
      </p:sp>
    </p:spTree>
    <p:extLst>
      <p:ext uri="{BB962C8B-B14F-4D97-AF65-F5344CB8AC3E}">
        <p14:creationId xmlns:p14="http://schemas.microsoft.com/office/powerpoint/2010/main" val="34681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FOR CONNECTING 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Import Package</a:t>
            </a:r>
          </a:p>
          <a:p>
            <a:pPr marL="514350" indent="-514350">
              <a:buAutoNum type="arabicPeriod"/>
            </a:pPr>
            <a:r>
              <a:rPr lang="en-US" dirty="0" smtClean="0"/>
              <a:t>Loading Driver Class &amp; Register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Establishing the connection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Statements</a:t>
            </a:r>
          </a:p>
          <a:p>
            <a:pPr marL="514350" indent="-514350">
              <a:buAutoNum type="arabicPeriod"/>
            </a:pPr>
            <a:r>
              <a:rPr lang="en-US" dirty="0" smtClean="0"/>
              <a:t>Execute SQL Query</a:t>
            </a:r>
          </a:p>
          <a:p>
            <a:pPr marL="514350" indent="-514350">
              <a:buAutoNum type="arabicPeriod"/>
            </a:pPr>
            <a:r>
              <a:rPr lang="en-US" dirty="0" smtClean="0"/>
              <a:t>Process the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Closing the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javax.sql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Obtaining Driver Class from secondary memory to main memory.</a:t>
            </a:r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forName</a:t>
            </a:r>
            <a:r>
              <a:rPr lang="en-US" dirty="0" smtClean="0"/>
              <a:t> method which available Class</a:t>
            </a:r>
          </a:p>
          <a:p>
            <a:pPr marL="0" indent="0">
              <a:buNone/>
            </a:pPr>
            <a:r>
              <a:rPr lang="en-US" dirty="0" err="1" smtClean="0"/>
              <a:t>Class.forName</a:t>
            </a:r>
            <a:r>
              <a:rPr lang="en-US" dirty="0" smtClean="0"/>
              <a:t>(“</a:t>
            </a:r>
            <a:r>
              <a:rPr lang="en-US" smtClean="0"/>
              <a:t>com.mysql.jdbc.Driver</a:t>
            </a:r>
            <a:r>
              <a:rPr lang="en-US" smtClean="0"/>
              <a:t>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1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Step3:</a:t>
            </a:r>
            <a:r>
              <a:rPr lang="en-US" dirty="0" smtClean="0"/>
              <a:t>Uses Connection Interface</a:t>
            </a:r>
          </a:p>
          <a:p>
            <a:pPr marL="0" indent="0">
              <a:buNone/>
            </a:pPr>
            <a:r>
              <a:rPr lang="en-US" dirty="0" smtClean="0"/>
              <a:t>Connection con= </a:t>
            </a:r>
            <a:r>
              <a:rPr lang="en-US" dirty="0" err="1" smtClean="0"/>
              <a:t>DriverManager</a:t>
            </a:r>
            <a:r>
              <a:rPr lang="en-US" dirty="0" smtClean="0"/>
              <a:t>. </a:t>
            </a:r>
            <a:r>
              <a:rPr lang="en-US" dirty="0" err="1" smtClean="0"/>
              <a:t>getConnection</a:t>
            </a:r>
            <a:r>
              <a:rPr lang="en-US" dirty="0" smtClean="0"/>
              <a:t>( “</a:t>
            </a:r>
            <a:r>
              <a:rPr lang="en-US" dirty="0" err="1" smtClean="0"/>
              <a:t>url</a:t>
            </a:r>
            <a:r>
              <a:rPr lang="en-US" dirty="0" smtClean="0"/>
              <a:t>”,”</a:t>
            </a:r>
            <a:r>
              <a:rPr lang="en-US" dirty="0" err="1" smtClean="0"/>
              <a:t>username”,”password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b="1" dirty="0" smtClean="0"/>
              <a:t>Step 4: </a:t>
            </a:r>
            <a:r>
              <a:rPr lang="en-US" dirty="0" smtClean="0"/>
              <a:t>Statement - Interface</a:t>
            </a:r>
          </a:p>
          <a:p>
            <a:pPr marL="0" indent="0">
              <a:buNone/>
            </a:pPr>
            <a:r>
              <a:rPr lang="en-US" dirty="0" smtClean="0"/>
              <a:t>Statement </a:t>
            </a:r>
            <a:r>
              <a:rPr lang="en-US" dirty="0" err="1" smtClean="0"/>
              <a:t>st</a:t>
            </a:r>
            <a:r>
              <a:rPr lang="en-US" dirty="0" smtClean="0"/>
              <a:t> =</a:t>
            </a:r>
            <a:r>
              <a:rPr lang="en-US" dirty="0" err="1" smtClean="0"/>
              <a:t>con.createStatement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Step 5: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executeUpdate</a:t>
            </a:r>
            <a:r>
              <a:rPr lang="en-US" dirty="0" smtClean="0"/>
              <a:t>();  	</a:t>
            </a:r>
            <a:r>
              <a:rPr lang="en-US" dirty="0" err="1" smtClean="0"/>
              <a:t>create,Insert,delete,update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executeQuery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select</a:t>
            </a:r>
          </a:p>
          <a:p>
            <a:pPr marL="0" indent="0">
              <a:buNone/>
            </a:pPr>
            <a:r>
              <a:rPr lang="en-US" dirty="0" smtClean="0"/>
              <a:t>Results are stored in </a:t>
            </a:r>
            <a:r>
              <a:rPr lang="en-US" dirty="0" err="1" smtClean="0"/>
              <a:t>Resultset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2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6:</a:t>
            </a:r>
          </a:p>
          <a:p>
            <a:pPr marL="0" indent="0">
              <a:buNone/>
            </a:pPr>
            <a:r>
              <a:rPr lang="en-US" dirty="0" smtClean="0"/>
              <a:t>Display the Result.</a:t>
            </a:r>
          </a:p>
          <a:p>
            <a:pPr marL="0" indent="0">
              <a:buNone/>
            </a:pPr>
            <a:r>
              <a:rPr lang="en-US" b="1" dirty="0" smtClean="0"/>
              <a:t>Step 7: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Close the connection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on.close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5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jdbcclass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SQLException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Connectioncon</a:t>
            </a:r>
            <a:r>
              <a:rPr lang="en-US" dirty="0" smtClean="0"/>
              <a:t>=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("</a:t>
            </a:r>
            <a:r>
              <a:rPr lang="en-US" dirty="0" err="1" smtClean="0"/>
              <a:t>jdbc:mysql</a:t>
            </a:r>
            <a:r>
              <a:rPr lang="en-US" dirty="0" smtClean="0"/>
              <a:t>://   		localhost:3306/college","root","12345");</a:t>
            </a:r>
          </a:p>
          <a:p>
            <a:pPr marL="0" indent="0">
              <a:buNone/>
            </a:pPr>
            <a:r>
              <a:rPr lang="en-US" dirty="0" smtClean="0"/>
              <a:t>	Statement </a:t>
            </a:r>
            <a:r>
              <a:rPr lang="en-US" dirty="0" err="1" smtClean="0"/>
              <a:t>st</a:t>
            </a:r>
            <a:r>
              <a:rPr lang="en-US" dirty="0" smtClean="0"/>
              <a:t>=</a:t>
            </a:r>
            <a:r>
              <a:rPr lang="en-US" dirty="0" err="1" smtClean="0"/>
              <a:t>con.createStatement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st.executeUpdate</a:t>
            </a:r>
            <a:r>
              <a:rPr lang="en-US" dirty="0" smtClean="0"/>
              <a:t>("create table student(</a:t>
            </a:r>
            <a:r>
              <a:rPr lang="en-US" dirty="0" err="1" smtClean="0"/>
              <a:t>rno</a:t>
            </a:r>
            <a:r>
              <a:rPr lang="en-US" dirty="0" smtClean="0"/>
              <a:t> </a:t>
            </a:r>
            <a:r>
              <a:rPr lang="en-US" dirty="0" err="1" smtClean="0"/>
              <a:t>int,name</a:t>
            </a:r>
            <a:r>
              <a:rPr lang="en-US" dirty="0" smtClean="0"/>
              <a:t> 							</a:t>
            </a:r>
            <a:r>
              <a:rPr lang="en-US" dirty="0" err="1" smtClean="0"/>
              <a:t>varchar</a:t>
            </a:r>
            <a:r>
              <a:rPr lang="en-US" dirty="0" smtClean="0"/>
              <a:t>(20))");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1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JDBC CONNECTIVITY</vt:lpstr>
      <vt:lpstr>JDBC</vt:lpstr>
      <vt:lpstr>JDBC</vt:lpstr>
      <vt:lpstr>STEPS FOR CONNECTING TO DATABASE</vt:lpstr>
      <vt:lpstr>PowerPoint Presentation</vt:lpstr>
      <vt:lpstr>PowerPoint Presentation</vt:lpstr>
      <vt:lpstr>PowerPoint Presentation</vt:lpstr>
      <vt:lpstr>SAMPLE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CONNECTIVITY</dc:title>
  <dc:creator>MRuser</dc:creator>
  <cp:lastModifiedBy>MRuser</cp:lastModifiedBy>
  <cp:revision>11</cp:revision>
  <dcterms:created xsi:type="dcterms:W3CDTF">2021-05-03T04:26:24Z</dcterms:created>
  <dcterms:modified xsi:type="dcterms:W3CDTF">2021-05-03T05:02:22Z</dcterms:modified>
</cp:coreProperties>
</file>