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0"/>
    <p:restoredTop sz="96197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24575,'0'33'0,"0"25"0,0-13 0,0 3 0,0 6 0,0 1 0,0 5 0,0 0 0,0-7 0,0-1 0,0 1 0,0 2 0,0 2 0,0 0 0,0 1 0,0 0 0,0 5 0,0 0 0,0-5 0,0-1 0,0-1 0,-1-2 0,0-4 0,0-2 0,0-4 0,0-1 0,-1-7 0,1-2 0,-1 23 0,-2-10 0,1-6 0,1-9 0,1-7 0,0-5 0,1-6 0,0 0 0,0-3 0,0 1 0,0 0 0,0 3 0,0 2 0,0 1 0,0-1 0,0-2 0,0-2 0,0-2 0,0-2 0,0-2 0,0-3 0,0 0 0,0-2 0,0 2 0,0-2 0,0 1 0,0-1 0,1 1 0,0 1 0,0 0 0,0 4 0,-1 1 0,0 2 0,1 1 0,0-1 0,0-1 0,1-1 0,-1-1 0,0 0 0,1 0 0,-1-1 0,0 2 0,0 1 0,0 3 0,0 0 0,1 0 0,-2 0 0,0-1 0,1-1 0,0 0 0,1-1 0,-1-1 0,-1-2 0,0 0 0,0-3 0,0-2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24575,'-7'0'0,"-2"0"0,-6 0 0,-1 0 0,0 0 0,-3 0 0,0 0 0,-4 0 0,-1 0 0,2 0 0,1 0 0,3 2 0,3 2 0,1 0 0,2 1 0,1-1 0,1-1 0,0-1 0,2-1 0,0 1 0,1-1 0,2-1 0,2 1 0,1-1 0,1 3 0,1 0 0,0 3 0,0 0 0,0 2 0,0 1 0,0 2 0,1 5 0,0 4 0,1 3 0,0 3 0,0 0 0,0-1 0,-1-2 0,0-1 0,0-3 0,-1-2 0,1-4 0,0-2 0,0-1 0,0-1 0,1-4 0,-2-3 0,2-3 0,0-1 0,0-2 0,1-3 0,0 0 0,2-2 0,0 0 0,-1 1 0,0-2 0,0 1 0,2 0 0,-1 2 0,2 1 0,0 0 0,4 0 0,3 1 0,2 0 0,3 2 0,-3 1 0,0 0 0,-2 2 0,-1 0 0,-2 0 0,-1 0 0,-1 0 0,-1 0 0,-2 0 0,0 0 0,1 0 0,1 1 0,0 3 0,1 3 0,0 1 0,0 2 0,-1-1 0,0-1 0,-1 1 0,-2-1 0,-2 2 0,-1 1 0,-1 0 0,0-2 0,-1 2 0,0-2 0,0 0 0,0 1 0,-1 0 0,-4-1 0,-1 0 0,-2-1 0,1-3 0,-1-2 0,0 0 0,0-2 0,-1 1 0,0-2 0,0 0 0,1 0 0,-2 0 0,-2 0 0,0 0 0,-1 0 0,1 0 0,0 0 0,1 0 0,-2 0 0,2 0 0,-3 0 0,0 0 0,0 0 0,-2 1 0,4 0 0,1 2 0,4 0 0,2-1 0,2-1 0,2 0 0,0 0 0,0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24575,'-1'1'0,"0"1"0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24575,'0'17'0,"0"12"0,0 20 0,0 7 0,0 5 0,0 8 0,0-34 0,0 0 0,0 6 0,0 1 0,0-1 0,0 0 0,0 0 0,0-1 0,0 0 0,0-1 0,0-1 0,0-1 0,0 31 0,0-7 0,0-2 0,0 2 0,0 5 0,0 3 0,0-32 0,0 0 0,0-1 0,0 1 0,0-1 0,0 0 0,0 31 0,0-6 0,0-6 0,0-5 0,-1-5 0,0-6 0,-2-5 0,1-2 0,-1 0 0,1 1 0,0 3 0,0 0 0,1-1 0,-1-4 0,1-2 0,1-2 0,0-2 0,0 0 0,0-1 0,0 0 0,0 1 0,0-1 0,0 2 0,0-2 0,0 0 0,0-1 0,0-2 0,0-1 0,0-4 0,0 1 0,0-2 0,0 0 0,0 2 0,0-1 0,0 2 0,0 0 0,0-1 0,0-1 0,0-1 0,0-2 0,0 0 0,0-1 0,0-1 0,0 1 0,0-1 0,0 1 0,0-1 0,0 0 0,0 1 0,0-1 0,0 1 0,0-1 0,0 1 0,0 1 0,0 1 0,0-1 0,0 0 0,0-4 0,0-1 0,-1-4 0,-4-7 0,-2-5 0,1 2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24575,'22'0'0,"11"0"0,19 0 0,-20 0 0,0 0 0,1 0 0,0 0 0,-1 0 0,0 0 0,0 0 0,1 0 0,-1 0 0,1 0 0,4 0 0,0-2 0,1 0 0,-1-3 0,-2-2 0,0-2 0,-2-1 0,1-3 0,-5 1 0,1-1 0,-3 0 0,0 1 0,23-13 0,-8 4 0,-5 0 0,-5 1 0,-4 0 0,-3 0 0,0-2 0,-2 2 0,-2-1 0,-1 0 0,-1 3 0,0 1 0,-3 1 0,0 2 0,-1 1 0,-1 1 0,-1 2 0,-4 1 0,-3 5 0,-4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24575,'12'0'0,"3"0"0,5 0 0,-1 0 0,-3 0 0,-2 0 0,0 0 0,1 0 0,-1 0 0,-3 0 0,-2 0 0,0 0 0,0 0 0,0 0 0,1 0 0,0 0 0,0 0 0,-2 0 0,-1 0 0,-3 0 0,-1 0 0,0 0 0,0 0 0,0 0 0,1 0 0,1 0 0,1 0 0,0 0 0,1 0 0,-3 0 0,0 0 0,-1 0 0,0 0 0,0 0 0,-1-2 0,1 1 0,0 1 0,-2 2 0,-1 4 0,-1 0 0,-2 4 0,1 4 0,-1 6 0,-1 8 0,2 2 0,1-1 0,1-1 0,0-3 0,0 0 0,0-2 0,0 0 0,0-2 0,0-1 0,0-1 0,0-2 0,0-3 0,0-2 0,0-5 0,0-3 0,0 1 0,0-3 0,0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24575,'25'0'0,"17"0"0,-7 0 0,3 0 0,3 0 0,2 0 0,5-1 0,3 0 0,-16-1 0,1-2 0,-1-1 0,16-3 0,1-2 0,-16 2 0,1 0 0,-1-1 0,13-5 0,0 0 0,-5 2 0,-2 0 0,-2 2 0,0 0 0,-5 1 0,1 1 0,-2 1 0,-1 0 0,1 0 0,0 0 0,0-1 0,1 0 0,-2 1 0,1-2 0,-1 0 0,-2 0 0,-2-1 0,-2 1 0,20-11 0,-7-1 0,-7 0 0,-4 1 0,-6 3 0,-7 4 0,-4 3 0,-4 2 0,-1 3 0,-2-1 0,-1 1 0,1 0 0,-1 0 0,1-1 0,0-1 0,-1 0 0,2 0 0,0-2 0,0 1 0,0 0 0,-1 1 0,-2 2 0,-1 2 0,0 2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24575,'6'0'0,"2"0"0,3 0 0,-1 0 0,-2 0 0,-1 0 0,0 0 0,-1 0 0,-1 0 0,-2 0 0,0 1 0,0 0 0,-1 0 0,3 1 0,-1-1 0,1-1 0,0 0 0,0 0 0,0 0 0,0 0 0,0 0 0,2 0 0,0 0 0,0 0 0,0 0 0,-2 0 0,0 0 0,0 0 0,-1 0 0,-1 0 0,-1 0 0,-1 4 0,-2 2 0,-2 2 0,0 1 0,-1 3 0,0 3 0,0 5 0,-1 3 0,1-2 0,1-2 0,1 0 0,0-4 0,0 0 0,1-2 0,0-2 0,0 1 0,0-2 0,0-2 0,0 0 0,0 0 0,1-1 0,0-2 0,-1-1 0,0-2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24575,'11'0'0,"13"0"0,24 0 0,-15 0 0,3 0 0,8 0 0,1 0 0,-6 0 0,0 0 0,0 0 0,-1 0 0,0 0 0,0 0 0,2 0 0,0 0 0,6 0 0,-1 0 0,-2 0 0,-3 0 0,0 0 0,0 0 0,-4 0 0,0 0 0,0 0 0,0 0 0,-2 0 0,-1 0 0,-1 0 0,-1 0 0,0 0 0,-2 0 0,2 0 0,0 0 0,0 0 0,0-2 0,-2 0 0,1-1 0,-2-3 0,-1-1 0,23-11 0,-5-3 0,-6-2 0,-3 0 0,-3 1 0,-4-1 0,-2 0 0,-1 2 0,-2-1 0,-1 3 0,-4 3 0,-4 4 0,-3 1 0,-3 2 0,-1 2 0,-2 0 0,-2 2 0,-2 1 0,1 1 0,0 0 0,1 0 0,0 0 0,1-3 0,2 1 0,-1-3 0,1 2 0,-1-1 0,0 0 0,-1 0 0,-1 1 0,-1 6 0,-1-1 0,-1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 24575,'-13'0'0,"-10"0"0,-14 0 0,-4 0 0,0 0 0,1 0 0,6-2 0,-3 0 0,6-1 0,6 0 0,4 0 0,4 0 0,3 1 0,2 1 0,4 1 0,3 0 0,7 0 0,7 0 0,6 0 0,3 0 0,5 0 0,5 0 0,4 0 0,4 0 0,-1 0 0,-2 0 0,-3 0 0,-7 0 0,-5 0 0,-4 0 0,-1 0 0,-2 1 0,-1 1 0,0-1 0,-2 1 0,-2-2 0,0 0 0,-2 0 0,1 0 0,-1 0 0,0 0 0,-1 0 0,-1 0 0,0 0 0,0 2 0,1 0 0,0 2 0,0 0 0,1 0 0,1 0 0,1 1 0,0-1 0,-1 0 0,-1-1 0,-1-1 0,-2 0 0,0 1 0,-1-1 0,0 2 0,-1 0 0,-3 0 0,-1 3 0,-2 1 0,1 2 0,0 2 0,0 1 0,0 5 0,0 1 0,1 2 0,0-1 0,1-2 0,2-2 0,-1-3 0,1-1 0,1 0 0,0-2 0,1-1 0,0-1 0,0 0 0,0 0 0,-1-1 0,-1 0 0,1-1 0,0-1 0,1 0 0,0-2 0,0 1 0,0 0 0,0-1 0,0 1 0,0 1 0,0 0 0,0 0 0,0 0 0,0-1 0,0 0 0,0-2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3159 24575,'20'0'0,"47"0"0,-5-5 0,9-3 0,-7-1 0,5-2 0,1-2-397,1 0 1,2-1 0,1-2 396,4-6 0,2-2 0,1-2-502,5-3 1,2-2 0,0-2 501,-19 7 0,1-1 0,0-1 0,2-1 0,10-4 0,2-2 0,1 1 0,-2-1 0,-3 1 0,-1 1 0,-1-1 0,0 1 0,-4 2 0,0-1 0,-1 1 0,-1 0 0,18-8 0,-2 0 0,-2 1-98,-6 1 1,-3 0 0,1 0 97,0-2 0,1-1 0,0-1 0,6-3 0,0-1 0,2-1-343,-17 9 1,0 1-1,2-2 1,-1 1 342,1 0 0,0 0 0,0-1 0,0 1 0,-4 2 0,0 0 0,-1 1 0,-1-1-110,17-8 0,-2 0 0,0 0 110,-3 0 0,-1 0 0,1-2 0,0 0 0,0 0 0,1-2 0,4-3 0,0 0 0,0-1 0,-3 2 0,-1 1 0,-1 0 0,-5 4 0,0 1 0,-3 2 396,-7 3 1,-2 2 0,-3 2-397,16-8 0,-4 3 451,-8 3 1,-3 2-452,-10 5 0,-3 0 1520,35-24-1520,-12 4 1007,-5 7-1007,-1 4 65,2 3-65,4 3 0,-5 3 0,-10 7 0,-13 6 0,-15 8 0,-9 5 0,-13-2 0,-15 2 0,-18-1 0,9 1 0,-2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16 24575,'-13'0'0,"-12"0"0,-17 0 0,-6 0 0,-8 0 0,-3 0 0,0 0 0,-4-1 0,8-2 0,13 1 0,12 0 0,11 0 0,9 0 0,8 1 0,4-1 0,10 1 0,4 1 0,6 0 0,4 2 0,2 0 0,6 0 0,3 0 0,9-2 0,7 0 0,7 2 0,6 0 0,-1 1 0,-3-1 0,-4-2 0,-2 0 0,-4 2 0,-9 0 0,-11 2 0,-10 0 0,-9-2 0,-3-1 0,-4-1 0,-5 4 0,-4 7 0,-8 12 0,-4 6 0,-4 5 0,-3 2 0,-1 5 0,-6 9 0,-3 8 0,-4 7 0,0 4 0,5-4 0,7-10 0,9-11 0,7-10 0,3-8 0,4-4 0,1-5 0,0-5 0,-1-3 0,-2-5 0,-4-5 0,-3-9 0,3 5 0,2-4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24575,'74'0'0,"-12"0"0,9 0 0,4 0 0,8 0 0,2 0-1045,9 0 1,4 0 0,1 0 1044,-16 0 0,1 0 0,2 0 0,1 0-430,-8 1 0,2 0 0,0 1 0,1 0 0,1 1 430,1 0 0,0 2 0,1 0 0,1 1 0,2 1 0,8 1 0,3 2 0,0 1 0,1 0 0,-2 2 0,-3 0 0,0 0 0,-1 2 0,-1 0 0,-2 0 0,-9-1 0,-2 0 0,-1 1 0,-2-1 0,-1 0 112,8 1 1,-1 1-1,-2-2 1,-4 0-113,6 0 0,-4-1 0,-2 0 0,19 2 0,-4-1 0,-10-3 0,-3-2 677,-5-1 0,0 0-677,7-1 0,1 1 0,-2-2 0,1 2 0,5 1 0,0 1 0,2 1 0,-2 1 0,-4 0 0,-2 1 1285,1 2 0,-2 1-1285,-5 0 0,-1 0 454,-3 1 1,-1 1-455,-4-2 0,-2 1 0,-3-2 0,-2 0 0,-4-1 0,0 0 0,-2-1 0,0 0 0,1 0 0,1 0 0,2 0 0,1 1 0,4 0 0,0 0 0,0-1 0,1 0 0,-1-1 0,0 1 0,-2-2 0,-2 0 0,-4 0 0,-2 0 0,-1-1 0,-1-1 0,50 7 0,0-3 0,-48-7 0,1-2 0,-1 1 0,-1 0 0,45 3 0,-7-1 0,-3 0 0,2-2 0,7-2 0,5 2 0,1-3 0,-9 1 0,-17 1 0,-18-1 0,-14-1 0,-8 0 0,-5-1 0,-5 1 0,-5 2 0,-3 0 0,-6 0 0,-3 1 0,-5-1 0,-1-1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24575,'18'0'0,"3"4"0,3 6 0,-3 2 0,-2 3 0,-2-2 0,-1 0 0,1 3 0,-1-1 0,0-1 0,-2-1 0,-3 1 0,-2-2 0,-2 0 0,-1-2 0,1-1 0,0 0 0,0 1 0,0-2 0,0-2 0,0 0 0,2 0 0,0 0 0,4-1 0,-2 0 0,-4-3 0,-1 1 0,-4-1 0,-2 2 0,0 1 0,-6 0 0,-13 0 0,-13-1 0,-10-2 0,-3-2 0,7 0 0,4 0 0,5 2 0,-1 5 0,3 3 0,5 5 0,3-1 0,6-1 0,4-1 0,3-1 0,3-1 0,1 0 0,-2-1 0,1 0 0,0-2 0,-1-2 0,1-1 0,0-1 0,1 1 0,0-3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24575,'9'0'0,"2"0"0,3 0 0,0 0 0,-4 0 0,0 3 0,-3 4 0,0 3 0,0 3 0,-3-1 0,-1-1 0,-3 1 0,0-1 0,0 0 0,0 1 0,-2-1 0,-3 1 0,-5 0 0,-5 1 0,-2-2 0,-1 2 0,1-1 0,1 1 0,1-1 0,0 2 0,-1 0 0,0 0 0,2-1 0,4-1 0,2-1 0,3-4 0,1-1 0,0-3 0,2-1 0,-1 0 0,1 0 0,2 0 0,5-1 0,8 4 0,3 0 0,4 2 0,0-1 0,-2-3 0,0-1 0,-2-2 0,1 0 0,0 0 0,2 0 0,2 0 0,1 0 0,2 0 0,0 0 0,-3 0 0,-2 0 0,-4 0 0,-5 0 0,-2 0 0,-4 0 0,-2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1021 24575,'25'0'0,"58"0"0,-4 0 0,11 0 0,-18 0 0,3 0 0,4 0-1004,13 0 1,4 0 0,2 0 1003,-16 0 0,1 0 0,2 0 0,0 0-494,8 0 0,1 0 0,1 0 1,2 0 493,-13 0 0,2 0 0,0 0 0,1 0 0,0 0 0,0-1 0,1 0 0,0 0 0,0-1 0,-1 0 0,-5 0 0,0-1 0,-1 1 0,0-2 0,-2 0-37,15-2 1,-1-1-1,-1-2 0,-3 1 37,-8-1 0,-2-1 0,-1-1 0,-2 0-170,14-5 1,-3-1 0,-2-2 169,-9 1 0,-2-2 0,-3 0 0,25-8 0,-3 0 549,2 0 0,-1 1-549,-10 4 0,-1 1 0,-1 3 0,0 1 0,5 0 0,2 2 0,-2 0 0,0 1 0,1 1 0,0 0 1104,-4 0 0,-2 0-1104,-8 3 0,-2 1 747,-4 0 1,-2-1-748,-5 1 0,-2-2 336,-8 1 1,-2 0-337,33-16 166,-13 0-166,-7-1 0,-3-3 0,4-3 0,4-2 0,5-1 0,2 3 0,1 2 0,-6 5 0,-7 5 0,-9 6 0,-10 5 0,-10 4 0,-9 2 0,-6 1 0,-4 1 0,-3 0 0,-1 0 0,1-1 0,-1 2 0,-2 0 0,-2 1 0,-7-8 0,1 5 0,-4-4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16 24575,'-23'0'0,"-13"0"0,-11 0 0,0 0 0,6 0 0,9 0 0,4 0 0,1 0 0,10 0 0,6 0 0,8 0 0,5 0 0,9 0 0,3 0 0,4 0 0,0 0 0,-2 0 0,1-2 0,-1-2 0,-1 0 0,-2 0 0,-2 3 0,-2 1 0,-1 0 0,1 0 0,3 0 0,8 0 0,7 0 0,5 1 0,4 3 0,-6 3 0,-5 1 0,-6-2 0,-7 0 0,-5-1 0,-3 1 0,-4 2 0,0 0 0,0 4 0,-4 3 0,-5 4 0,-6 4 0,-4 2 0,3-2 0,6-3 0,5-5 0,4-3 0,1-3 0,0 0 0,0 2 0,0 1 0,0 1 0,0-2 0,0 1 0,-1-1 0,-1-2 0,-7 0 0,-6 1 0,-4 1 0,-1 0 0,3-1 0,5-2 0,2-4 0,6-2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24575,'78'0'0,"-20"0"0,6 0 0,29 0 0,6 0-536,-31 0 1,0 0 0,4 0 535,14-1 0,4 1 0,1 2-541,-17 0 1,1 1-1,2 1 1,2 3 540,13 3 0,4 2 0,2 3 0,2 1-329,-12-2 0,2 2 1,1 2-1,0 0 1,-1 2 328,0 2 0,0 0 0,-1 3 0,2 0 0,1 1 0,-10-3 0,2 2 0,0 1 0,1 0 0,-1 0 0,-1 1-408,-3-2 1,-1 2 0,0-1 0,0 1-1,0 0 1,0 0 407,4 2 0,0 0 0,0 1 0,0 0 0,-1 0 0,1 1 0,-2 1 0,1 0 0,0 0 0,-2 1 0,1 0 0,-2-1 0,10 6 0,-1-1 0,-1 0 0,-1 1 0,0-1-193,-2 0 1,-1 0 0,0 0 0,-1-1 0,-2 0 192,12 6 0,-1 0 0,-2-1 0,-2-1 109,-8-4 1,-2-1 0,-1-1 0,0 1-110,-6-3 0,0-1 0,-2 1 0,1-1 0,19 9 0,0-1 0,-1 0 474,-6-4 0,-1-1 0,0 0-474,-1-1 0,-1 0 0,-2-1 0,-5-3 0,-1 0 0,-1-1 806,-5-2 0,-1-1 1,0 0-807,31 12 0,-2 0 0,-9-5 0,-2-1 0,-3 1 0,-2 0 1016,-3-1 0,-3 0-1016,-6-3 0,-3 1 697,-4-2 1,-3-2-698,-5-4 0,-1-1 428,1-2 0,1-1-428,7-2 0,2-1 126,12 0 1,3-1-127,6 1 0,1-1 0,0-1 0,-1 0 0,-5-2 0,-3 0 0,-9-3 0,-2-1 0,-9-2 0,-2-1 0,30 0 0,-20-2 0,-16 1 0,-14 1 0,-11-2 0,-8 0 0,-8-1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38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653 307 24575,'-19'0'0,"-10"0"0,-13-1 0,-9-3 0,6-3 0,10-2 0,7 0 0,8 2 0,2 1 0,5 1 0,7-1 0,3 1 0,3 0 0,0 1 0,0 0 0,1 2 0,1-2 0,2 0 0,-1-4 0,-1-4 0,-1-2 0,-1-4 0,0 0 0,0-2 0,0 2 0,-1 2 0,-4 0 0,-7 1 0,-5-2 0,-3 0 0,-1 3 0,1 6 0,2 2 0,1 2 0,4 2 0,3 0 0,5 4 0,3 0 0,3 3 0,2 1 0,4 0 0,7 4 0,6 2 0,7 4 0,4 1 0,4 0 0,2 2 0,0 1 0,-1-1 0,-2 0 0,-2 0 0,-4 0 0,-4-2 0,-6-1 0,-6-4 0,-4-2 0,-4-2 0,-1 0 0,0-2 0,0-2 0,1-1 0,3-1 0,2 2 0,2 1 0,2 1 0,0 2 0,-2-3 0,-2 0 0,-4-1 0,-2-2 0,-1 1 0,-2 0 0,-2-1 0,-7-1 0,-4-1 0,-7 0 0,-9 0 0,-8 1 0,-12 5 0,-8 11 0,-7 11 0,-2 10 0,0 3 0,7-1 0,10-2 0,9-6 0,8-8 0,6-4 0,7-4 0,3-4 0,5-4 0,0-3 0,1-1 0,2-2 0,3-1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24575,'0'20'0,"-1"5"0,-2 8 0,-1 7 0,0-4 0,1-1 0,1-4 0,1-8 0,-1-2 0,1-5 0,1-6 0,0-1 0,0-3 0,0-1 0,0 1 0,2 1 0,1 2 0,3 1 0,1 2 0,0-1 0,-1 0 0,0-4 0,0-1 0,1-3 0,0 1 0,1 1 0,2-1 0,0 0 0,0 0 0,0-1 0,-1-2 0,-1-1 0,-1 0 0,-2 0 0,0 0 0,-1-2 0,0-4 0,0-3 0,1-3 0,-1-4 0,1 1 0,1 0 0,0-1 0,0 2 0,-1 1 0,-1 0 0,0-1 0,-2 2 0,0 0 0,-1 4 0,-1 0 0,0-2 0,0 0 0,-1-2 0,-2 1 0,-3-1 0,-3 2 0,-1 2 0,-2-1 0,0 2 0,-1 0 0,-1 0 0,0 0 0,1 0 0,3 1 0,1-1 0,2 1 0,1 0 0,-1 0 0,0 1 0,1 3 0,1 0 0,1 1 0,1-1 0,0 0 0,0-2 0,0 1 0,1 1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24575,'0'14'0,"0"8"0,0 12 0,0 8 0,0 0 0,0-6 0,0-1 0,0-2 0,0 0 0,0 0 0,0-10 0,0-5 0,0-5 0,0-3 0,0-1 0,0-4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24575,'6'0'0,"7"0"0,7 0 0,1 0 0,4 0 0,1 1 0,3 4 0,4 0 0,-3 2 0,-6-2 0,-4-2 0,-2 0 0,-2-1 0,3 1 0,0 0 0,3 2 0,-1 1 0,1 0 0,0-2 0,1 3 0,3 0 0,-1 2 0,1 0 0,0-2 0,-4 0 0,1 0 0,1 0 0,4-1 0,0-1 0,0 0 0,-1-1 0,-1-2 0,-1-1 0,-1-1 0,0 0 0,0 0 0,1 0 0,3 0 0,1 0 0,1 0 0,1 0 0,-2 0 0,0 0 0,1 0 0,1 0 0,1 0 0,-1 0 0,-1 0 0,-1 0 0,0 0 0,0 0 0,0 0 0,-1 1 0,1 0 0,-1 2 0,-2 1 0,0-1 0,0 2 0,3-1 0,3 2 0,2 2 0,-1 0 0,-3 0 0,-4-2 0,-4-1 0,-3-1 0,-1-2 0,-2 0 0,1 0 0,-2-1 0,0-1 0,0 0 0,2 0 0,1 0 0,1 0 0,-1 0 0,-1 0 0,0 0 0,0 0 0,-1 0 0,3 0 0,-1 0 0,3 0 0,-1 0 0,2 0 0,-2 0 0,0 0 0,2-1 0,0-1 0,3-2 0,0 1 0,-1 1 0,-1 0 0,-2 2 0,-2 0 0,1 0 0,-1 0 0,-1 0 0,0-2 0,-1 1 0,1 0 0,2-2 0,4 2 0,1-2 0,1-2 0,-1 1 0,-2-1 0,-1 2 0,-2 0 0,-1 0 0,0 1 0,-2 1 0,-1 1 0,0 0 0,0-2 0,-3 0 0,0 1 0,-2-1 0,-2 0 0,-2 1 0,0 0 0,0 0 0,-1 0 0,-1-1 0,0 1 0,-2-1 0,-1 2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24575,'8'0'0,"5"0"0,3 0 0,0 0 0,-5 0 0,-4 0 0,0 0 0,0 0 0,1 1 0,1 4 0,-1 2 0,2 3 0,-2 2 0,1-1 0,0 1 0,0-1 0,-1 1 0,-1-2 0,-1 0 0,-2-2 0,-2-2 0,-2-1 0,0 0 0,0-1 0,0 3 0,0 0 0,0 2 0,-3 1 0,-4 0 0,-2 0 0,-4-1 0,0-2 0,1-1 0,0-2 0,0 0 0,1-2 0,0 0 0,1-2 0,0 0 0,2 0 0,0 0 0,2 0 0,-1 0 0,0 0 0,2 0 0,2 0 0,15 1 0,1 2 0,11 3 0,-2 5 0,0 2 0,0 1 0,-5 0 0,-3-3 0,-4-2 0,-2-2 0,-2-2 0,-1 2 0,0-2 0,-2 1 0,1 1 0,0 2 0,0 1 0,0 1 0,-2 1 0,-1-1 0,-1 1 0,0-2 0,0-1 0,0-2 0,0-2 0,0 1 0,0-1 0,-1-1 0,-2-1 0,-1 0 0,-4-2 0,-2 0 0,-2 0 0,-1-1 0,1 0 0,-1 0 0,3 0 0,1 0 0,2 0 0,-1 0 0,0 0 0,-3 0 0,-4 0 0,-1 0 0,-1 0 0,4 0 0,3 0 0,2 0 0,2 0 0,2 0 0,0 0 0,1 0 0,0 0 0,2 0 0,-2 0 0,2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24575,'-1'8'0,"-2"3"0,-3 5 0,0-1 0,0-1 0,2 1 0,2 0 0,-1 4 0,0 0 0,0 1 0,-3-2 0,0-2 0,-1-3 0,0-1 0,0-2 0,-2 0 0,1-2 0,1 0 0,0-2 0,2-2 0,1 0 0,1-1 0,2 0 0,-1 0 0,0 0 0,1 0 0,2-2 0,3 0 0,2-1 0,2 0 0,2 1 0,2 0 0,4 4 0,3 3 0,1 2 0,1-1 0,0 0 0,-2-2 0,-2-1 0,-2-3 0,-1-1 0,-3-2 0,-1 0 0,-1 0 0,5 0 0,-1 0 0,6 0 0,-1 0 0,2 0 0,1 0 0,-1 0 0,-1 0 0,-1 0 0,-1 0 0,-1 0 0,-1 0 0,-2 0 0,-2 0 0,-4 0 0,-3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5:5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24575,'0'18'0,"0"5"0,0 6 0,0 0 0,0-2 0,0-2 0,0-2 0,0 1 0,0-3 0,0-4 0,0-4 0,0-2 0,0-1 0,0-2 0,0-1 0,0 0 0,0-1 0,0 1 0,0 0 0,0 0 0,0-3 0,0 0 0,0-1 0,0 0 0,0-1 0,0 1 0,0-1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11C-36A2-8737-A4D1-B30FD88A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E9DFD-E796-6921-0E02-E89337524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7C9B-E0EF-2D61-1054-262A7A26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1F22-45AA-71A9-7B8F-63CB762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D8D0-557D-4702-BBAD-D3ABABB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8167-2735-1F21-9B0E-0C2E99F7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2E50A-7C75-A8EF-70C3-374364E3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EFCC-B7B6-94B1-5D3E-E19B99FA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9DD0-EF7E-FDCC-722D-C54D5A27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2263-502A-8716-E970-5CB5C38E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C0A1-F889-3408-FF93-378B66E6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AA9C3-A0CD-9486-8CDC-33F7E440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B878-822E-5676-A788-3F72EE48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D29B-11B8-6F15-C3BA-53AEAB3D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A877-6FF4-7788-729D-198AA72F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E1BC-6B71-A993-2DE7-F4F8D4D0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6740-E80F-BF4C-EF7B-CFABAE07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093A-EA4D-9A0C-FCE3-9AC8EF3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9456-EBAF-9837-CF61-66D98C0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61D1-23CB-13F4-DCD1-30BDA32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605B-E1C4-B9A9-CA00-50F556F1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5DE6-4D15-B855-3ECB-85B581D6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D52-F775-C9C9-B79D-70826E5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C782-8C76-D6BB-683D-7F2C774B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BDEA-1BF2-AE02-22F2-58B5F231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D3FF-AC5C-A2F1-28C8-4A710BE0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635-EDDA-3A57-AF20-E550481E6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5D42-D195-5DC9-CBEB-1852B7E11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4D39-4F33-69BE-231A-DF765077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FAE0-59C5-7AB1-C83F-A185F704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435-6DD9-B2C8-C6F3-95B0B7D6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701-D943-14CE-5960-CA61219A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24DA-445E-C8DB-F72A-3D5DB420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902E-4BF9-1B17-A022-0845C7F7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11B5A-3739-E468-4AA1-C5365AE5D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A426-45A9-D14F-11A7-52D4EB880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13D82-2D8D-9C00-A74A-EFA68842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1A2D7-3585-2AAB-45C6-B0DB15E7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CDB78-3043-DE7F-9B2A-B9DD53E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9523-15FC-6CC1-789F-1C22358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2B2A-4A4F-7615-3464-70C37C8D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D4BB0-FFA0-6422-8F9E-8B92046D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7C53-2585-EE29-D5E4-8F300D6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37036-69FB-87BA-F58D-1EFFB917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E8C37-58E9-ABFE-355A-5A79099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F252-AAC1-BCF7-4B23-9418BC59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F062-4AE6-087C-3086-E128C22D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5055-394F-1426-B34A-FB6565C3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12CCB-949E-4785-8AC0-918EFC28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078F-FB95-81B9-4AE5-5C76459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3861-C4DD-CDF4-71BD-80B52F1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2E3E-AEB1-7A79-75E6-1908619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9F1B-4059-31E1-1E28-E99488F8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DD20F-FC43-6A07-1109-F8D5E023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C5E7-EAFC-750B-D5E2-3F2FE4DB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9521-A26D-DB00-178E-47D61FD9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E8588-908B-797B-BFBA-3D7355A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137E-37FB-D53C-FAF8-5D702BD1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4ECCD-323C-898D-5761-0A8748D2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89A1-CED4-D92D-5763-C5F4B3D3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1113-37D0-1D92-D43E-950EAD51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3317-E2DE-2F4E-AE57-C9BB67948C3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8B4F-E572-B29B-19C5-7C7117E55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2DB4-ADF7-A1B4-6619-049C35615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D00E-5C96-A442-A14E-B679C7A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4.xml"/><Relationship Id="rId39" Type="http://schemas.openxmlformats.org/officeDocument/2006/relationships/customXml" Target="../ink/ink23.xml"/><Relationship Id="rId21" Type="http://schemas.openxmlformats.org/officeDocument/2006/relationships/image" Target="../media/image10.png"/><Relationship Id="rId34" Type="http://schemas.openxmlformats.org/officeDocument/2006/relationships/image" Target="../media/image13.png"/><Relationship Id="rId42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7.xml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image" Target="../media/image12.png"/><Relationship Id="rId37" Type="http://schemas.openxmlformats.org/officeDocument/2006/relationships/customXml" Target="../ink/ink22.xml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.xml"/><Relationship Id="rId36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9.xml"/><Relationship Id="rId44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20.xml"/><Relationship Id="rId38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customXml" Target="../ink/ink28.xml"/><Relationship Id="rId3" Type="http://schemas.openxmlformats.org/officeDocument/2006/relationships/image" Target="../media/image22.png"/><Relationship Id="rId50" Type="http://schemas.openxmlformats.org/officeDocument/2006/relationships/image" Target="../media/image220.png"/><Relationship Id="rId55" Type="http://schemas.openxmlformats.org/officeDocument/2006/relationships/customXml" Target="../ink/ink30.xml"/><Relationship Id="rId59" Type="http://schemas.openxmlformats.org/officeDocument/2006/relationships/customXml" Target="../ink/ink32.xml"/><Relationship Id="rId2" Type="http://schemas.openxmlformats.org/officeDocument/2006/relationships/image" Target="../media/image21.png"/><Relationship Id="rId54" Type="http://schemas.openxmlformats.org/officeDocument/2006/relationships/image" Target="../media/image24.png"/><Relationship Id="rId6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29.xml"/><Relationship Id="rId58" Type="http://schemas.openxmlformats.org/officeDocument/2006/relationships/image" Target="../media/image26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61" Type="http://schemas.openxmlformats.org/officeDocument/2006/relationships/customXml" Target="../ink/ink33.xml"/><Relationship Id="rId52" Type="http://schemas.openxmlformats.org/officeDocument/2006/relationships/image" Target="../media/image23.png"/><Relationship Id="rId60" Type="http://schemas.openxmlformats.org/officeDocument/2006/relationships/image" Target="../media/image27.png"/><Relationship Id="rId4" Type="http://schemas.openxmlformats.org/officeDocument/2006/relationships/customXml" Target="../ink/ink26.xml"/><Relationship Id="rId48" Type="http://schemas.openxmlformats.org/officeDocument/2006/relationships/image" Target="../media/image210.png"/><Relationship Id="rId56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3DE8-A23E-D949-F4FC-5A577282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49"/>
            <a:ext cx="10515600" cy="71654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Proportion of Main Colours in an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4145-CDD7-4F34-4390-A35BF180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8"/>
            <a:ext cx="10515600" cy="5188943"/>
          </a:xfrm>
        </p:spPr>
        <p:txBody>
          <a:bodyPr>
            <a:noAutofit/>
          </a:bodyPr>
          <a:lstStyle/>
          <a:p>
            <a:r>
              <a:rPr lang="en-US" sz="2400" b="1" i="1" dirty="0"/>
              <a:t>Problem: </a:t>
            </a:r>
            <a:r>
              <a:rPr lang="en-IN" sz="2400" b="1" i="1" dirty="0">
                <a:effectLst/>
              </a:rPr>
              <a:t> </a:t>
            </a:r>
            <a:r>
              <a:rPr lang="en-IN" sz="2000" dirty="0">
                <a:effectLst/>
              </a:rPr>
              <a:t>Find the proportion of main colours in a picture, with the aim to practice handling images and pixels, </a:t>
            </a:r>
            <a:r>
              <a:rPr lang="en-IN" sz="2000" dirty="0"/>
              <a:t>N</a:t>
            </a:r>
            <a:r>
              <a:rPr lang="en-IN" sz="2000" dirty="0">
                <a:effectLst/>
              </a:rPr>
              <a:t>umPy arrays, and unsupervised clustering.</a:t>
            </a:r>
            <a:endParaRPr lang="en-IN" sz="2400" b="1" i="1" dirty="0"/>
          </a:p>
          <a:p>
            <a:r>
              <a:rPr lang="en-IN" sz="2400" b="1" i="1" dirty="0"/>
              <a:t>Approach: </a:t>
            </a:r>
          </a:p>
          <a:p>
            <a:pPr lvl="1"/>
            <a:r>
              <a:rPr lang="en-IN" sz="2000" b="1" dirty="0">
                <a:effectLst/>
              </a:rPr>
              <a:t>Data Pre-processing: </a:t>
            </a:r>
            <a:r>
              <a:rPr lang="en-IN" sz="2000" dirty="0">
                <a:effectLst/>
              </a:rPr>
              <a:t> </a:t>
            </a:r>
            <a:r>
              <a:rPr lang="en-IN" sz="2000" dirty="0"/>
              <a:t>Check for the image format to make sure image shape is compatible to analyse pixels. Reshape the array to have a flat list of pixels.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IN" sz="2000" b="1" dirty="0">
              <a:effectLst/>
            </a:endParaRPr>
          </a:p>
          <a:p>
            <a:pPr lvl="1"/>
            <a:endParaRPr lang="en-IN" sz="2000" b="1" dirty="0"/>
          </a:p>
          <a:p>
            <a:pPr lvl="1"/>
            <a:endParaRPr lang="en-IN" sz="2000" b="1" dirty="0">
              <a:effectLst/>
            </a:endParaRPr>
          </a:p>
          <a:p>
            <a:pPr lvl="1"/>
            <a:r>
              <a:rPr lang="en-IN" sz="2000" b="1" dirty="0">
                <a:effectLst/>
              </a:rPr>
              <a:t>NumPy Arrays: </a:t>
            </a:r>
            <a:r>
              <a:rPr lang="en-IN" sz="2000" dirty="0"/>
              <a:t>L</a:t>
            </a:r>
            <a:r>
              <a:rPr lang="en-IN" sz="2000" dirty="0">
                <a:effectLst/>
              </a:rPr>
              <a:t>everaged NumPy arrays to efficiently handle image data, which allows for streamlined data manipulation.</a:t>
            </a:r>
            <a:endParaRPr lang="en-IN" sz="2000" b="1" dirty="0">
              <a:effectLst/>
            </a:endParaRPr>
          </a:p>
        </p:txBody>
      </p:sp>
      <p:graphicFrame>
        <p:nvGraphicFramePr>
          <p:cNvPr id="4" name="Table 50">
            <a:extLst>
              <a:ext uri="{FF2B5EF4-FFF2-40B4-BE49-F238E27FC236}">
                <a16:creationId xmlns:a16="http://schemas.microsoft.com/office/drawing/2014/main" id="{124FBD6A-8821-C239-77BD-55E0849E8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38388"/>
              </p:ext>
            </p:extLst>
          </p:nvPr>
        </p:nvGraphicFramePr>
        <p:xfrm>
          <a:off x="3753938" y="3735227"/>
          <a:ext cx="5223084" cy="1142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514">
                  <a:extLst>
                    <a:ext uri="{9D8B030D-6E8A-4147-A177-3AD203B41FA5}">
                      <a16:colId xmlns:a16="http://schemas.microsoft.com/office/drawing/2014/main" val="577857661"/>
                    </a:ext>
                  </a:extLst>
                </a:gridCol>
                <a:gridCol w="870514">
                  <a:extLst>
                    <a:ext uri="{9D8B030D-6E8A-4147-A177-3AD203B41FA5}">
                      <a16:colId xmlns:a16="http://schemas.microsoft.com/office/drawing/2014/main" val="1084874350"/>
                    </a:ext>
                  </a:extLst>
                </a:gridCol>
                <a:gridCol w="870514">
                  <a:extLst>
                    <a:ext uri="{9D8B030D-6E8A-4147-A177-3AD203B41FA5}">
                      <a16:colId xmlns:a16="http://schemas.microsoft.com/office/drawing/2014/main" val="4092503261"/>
                    </a:ext>
                  </a:extLst>
                </a:gridCol>
                <a:gridCol w="870514">
                  <a:extLst>
                    <a:ext uri="{9D8B030D-6E8A-4147-A177-3AD203B41FA5}">
                      <a16:colId xmlns:a16="http://schemas.microsoft.com/office/drawing/2014/main" val="1549909311"/>
                    </a:ext>
                  </a:extLst>
                </a:gridCol>
                <a:gridCol w="870514">
                  <a:extLst>
                    <a:ext uri="{9D8B030D-6E8A-4147-A177-3AD203B41FA5}">
                      <a16:colId xmlns:a16="http://schemas.microsoft.com/office/drawing/2014/main" val="1119683258"/>
                    </a:ext>
                  </a:extLst>
                </a:gridCol>
                <a:gridCol w="870514">
                  <a:extLst>
                    <a:ext uri="{9D8B030D-6E8A-4147-A177-3AD203B41FA5}">
                      <a16:colId xmlns:a16="http://schemas.microsoft.com/office/drawing/2014/main" val="1851597409"/>
                    </a:ext>
                  </a:extLst>
                </a:gridCol>
              </a:tblGrid>
              <a:tr h="4011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2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6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4805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F9C541-49B8-8528-58FD-6F7F03A83E6E}"/>
              </a:ext>
            </a:extLst>
          </p:cNvPr>
          <p:cNvGrpSpPr/>
          <p:nvPr/>
        </p:nvGrpSpPr>
        <p:grpSpPr>
          <a:xfrm>
            <a:off x="1618917" y="3313975"/>
            <a:ext cx="2106054" cy="1931038"/>
            <a:chOff x="824245" y="155898"/>
            <a:chExt cx="2875777" cy="22375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A8708-8E0F-03D2-B159-1A7D6D598271}"/>
                </a:ext>
              </a:extLst>
            </p:cNvPr>
            <p:cNvGrpSpPr/>
            <p:nvPr/>
          </p:nvGrpSpPr>
          <p:grpSpPr>
            <a:xfrm>
              <a:off x="980501" y="551609"/>
              <a:ext cx="2153972" cy="1841885"/>
              <a:chOff x="1116986" y="683296"/>
              <a:chExt cx="2958820" cy="2284551"/>
            </a:xfrm>
          </p:grpSpPr>
          <p:sp>
            <p:nvSpPr>
              <p:cNvPr id="16" name="Multi-document 15">
                <a:extLst>
                  <a:ext uri="{FF2B5EF4-FFF2-40B4-BE49-F238E27FC236}">
                    <a16:creationId xmlns:a16="http://schemas.microsoft.com/office/drawing/2014/main" id="{99BFE242-0987-8A8E-C8FA-42B4FD5FCCA8}"/>
                  </a:ext>
                </a:extLst>
              </p:cNvPr>
              <p:cNvSpPr/>
              <p:nvPr/>
            </p:nvSpPr>
            <p:spPr>
              <a:xfrm>
                <a:off x="1116986" y="683296"/>
                <a:ext cx="2839961" cy="228455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34477D7-E2D5-E1B3-4576-9A617A83390E}"/>
                      </a:ext>
                    </a:extLst>
                  </p14:cNvPr>
                  <p14:cNvContentPartPr/>
                  <p14:nvPr/>
                </p14:nvContentPartPr>
                <p14:xfrm>
                  <a:off x="2604846" y="1093512"/>
                  <a:ext cx="17280" cy="11116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23DC77B-C4CA-496A-9C16-FFA57CF93FA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96206" y="1084872"/>
                    <a:ext cx="34920" cy="11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F021A7E-9658-221C-A45C-9235B6A95D46}"/>
                      </a:ext>
                    </a:extLst>
                  </p14:cNvPr>
                  <p14:cNvContentPartPr/>
                  <p14:nvPr/>
                </p14:nvContentPartPr>
                <p14:xfrm>
                  <a:off x="1896726" y="1082712"/>
                  <a:ext cx="29520" cy="13964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3DC9CD2-95BD-D4FD-BE65-9991EE2836C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888086" y="1073712"/>
                    <a:ext cx="47160" cy="141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4E85D14-DB0B-ECDE-5F33-9230D75606B9}"/>
                      </a:ext>
                    </a:extLst>
                  </p14:cNvPr>
                  <p14:cNvContentPartPr/>
                  <p14:nvPr/>
                </p14:nvContentPartPr>
                <p14:xfrm>
                  <a:off x="2808246" y="1157232"/>
                  <a:ext cx="236520" cy="1774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AEC7B16-170D-C6A8-E6E6-7B441F8F319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799606" y="1148592"/>
                    <a:ext cx="254160" cy="195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B8EC997-4AFC-398A-ACA6-ECC0BA1BE5C8}"/>
                  </a:ext>
                </a:extLst>
              </p:cNvPr>
              <p:cNvGrpSpPr/>
              <p:nvPr/>
            </p:nvGrpSpPr>
            <p:grpSpPr>
              <a:xfrm>
                <a:off x="1352046" y="1129152"/>
                <a:ext cx="1848600" cy="468360"/>
                <a:chOff x="2734797" y="3125221"/>
                <a:chExt cx="1848600" cy="468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6024D467-DF26-AB7E-E566-333C9DDF2E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20997" y="3125221"/>
                    <a:ext cx="135720" cy="21600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6CAF73AA-E6F4-750C-663D-CD9EDFD5583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011997" y="3116221"/>
                      <a:ext cx="153360" cy="23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3EA42001-9B1B-14D5-6D56-7F84BD573A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4957" y="3224941"/>
                    <a:ext cx="360" cy="20952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32E08D59-E773-635C-9489-E935554EED5F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645957" y="3216301"/>
                      <a:ext cx="18000" cy="2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97657E30-8161-2457-62AC-E9DC6A6055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4797" y="3482341"/>
                    <a:ext cx="1848600" cy="11124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8C757DC7-B076-49A0-15D3-8D465CE44110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725797" y="3473341"/>
                      <a:ext cx="186624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648101B-3B0A-B38A-5D12-E48DF938C846}"/>
                      </a:ext>
                    </a:extLst>
                  </p14:cNvPr>
                  <p14:cNvContentPartPr/>
                  <p14:nvPr/>
                </p14:nvContentPartPr>
                <p14:xfrm>
                  <a:off x="1646886" y="1676712"/>
                  <a:ext cx="158760" cy="2358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99EC3525-5850-A195-AD2F-1C14C0F3D5F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637886" y="1668072"/>
                    <a:ext cx="176400" cy="253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2F0711-A251-6D6B-827A-EAF383D5D9D5}"/>
                  </a:ext>
                </a:extLst>
              </p:cNvPr>
              <p:cNvGrpSpPr/>
              <p:nvPr/>
            </p:nvGrpSpPr>
            <p:grpSpPr>
              <a:xfrm>
                <a:off x="2150166" y="1692192"/>
                <a:ext cx="324720" cy="266760"/>
                <a:chOff x="3532917" y="3688261"/>
                <a:chExt cx="324720" cy="266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69E73115-A940-9615-879D-BA4C89C426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32917" y="3688261"/>
                    <a:ext cx="324720" cy="1756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557F8026-4698-37B6-72EF-690826050A6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523917" y="3679261"/>
                      <a:ext cx="342360" cy="19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BD8A3F63-3675-701C-942B-D44F0B5485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6437" y="3778621"/>
                    <a:ext cx="360" cy="17640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61D782C5-402D-1498-B192-AC34C889F790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697437" y="3769621"/>
                      <a:ext cx="18000" cy="194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9B4DEC0-757B-1BC1-9536-FC0E4CA1928E}"/>
                      </a:ext>
                    </a:extLst>
                  </p14:cNvPr>
                  <p14:cNvContentPartPr/>
                  <p14:nvPr/>
                </p14:nvContentPartPr>
                <p14:xfrm>
                  <a:off x="2799246" y="1713072"/>
                  <a:ext cx="224640" cy="225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62D984A-14ED-FCCB-FFBC-B290326F4F3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790606" y="1704432"/>
                    <a:ext cx="2422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046FDF8-A70B-E366-12BA-C9255A1E4D8C}"/>
                      </a:ext>
                    </a:extLst>
                  </p14:cNvPr>
                  <p14:cNvContentPartPr/>
                  <p14:nvPr/>
                </p14:nvContentPartPr>
                <p14:xfrm>
                  <a:off x="1691886" y="2083512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1BEAADA-B0DD-34CA-3C07-45BE60FACBE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683246" y="207451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1BC2045-084C-BBD6-4A54-9ED5616295F5}"/>
                  </a:ext>
                </a:extLst>
              </p:cNvPr>
              <p:cNvGrpSpPr/>
              <p:nvPr/>
            </p:nvGrpSpPr>
            <p:grpSpPr>
              <a:xfrm>
                <a:off x="1691886" y="2255952"/>
                <a:ext cx="360" cy="102960"/>
                <a:chOff x="3074637" y="4252021"/>
                <a:chExt cx="360" cy="102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B84445D8-B01B-A552-E028-9204BD0333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74637" y="4252021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A3134D19-913E-FEB9-50DD-861CEDB435D5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065997" y="424338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584592AD-CA70-3F21-9709-B2C48BEEA2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74637" y="4354621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51FC62C2-0300-03B6-6CA3-70A927958456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065997" y="434562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4D7B799-3568-97CD-19F9-8A17377AB334}"/>
                  </a:ext>
                </a:extLst>
              </p:cNvPr>
              <p:cNvGrpSpPr/>
              <p:nvPr/>
            </p:nvGrpSpPr>
            <p:grpSpPr>
              <a:xfrm>
                <a:off x="2298486" y="2006832"/>
                <a:ext cx="360" cy="225720"/>
                <a:chOff x="3681237" y="4002901"/>
                <a:chExt cx="360" cy="225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49E44914-64E7-7DAE-A2E4-F515C3FF8C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1237" y="4002901"/>
                    <a:ext cx="360" cy="3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CC8E8713-8159-3754-DFA6-1BE34D05541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672597" y="399426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A937F96D-57C0-420E-7B89-C99EB1FE56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1237" y="4120261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3D46EC5E-F87D-95C2-AA9A-ACAB74D74392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672597" y="411126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FA3207B5-360E-6149-8747-A181AA27E4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1237" y="4228261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CD23BC72-4036-D6E3-A19E-360C22F66FEC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672597" y="421962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3B963A-D030-CA9D-DC46-A5E217A46E40}"/>
                  </a:ext>
                </a:extLst>
              </p:cNvPr>
              <p:cNvGrpSpPr/>
              <p:nvPr/>
            </p:nvGrpSpPr>
            <p:grpSpPr>
              <a:xfrm>
                <a:off x="2951166" y="2066952"/>
                <a:ext cx="33480" cy="110880"/>
                <a:chOff x="4333917" y="4063021"/>
                <a:chExt cx="33480" cy="110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8BC35D6-0EE1-AC2B-FF9F-3D59BF2EB0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33917" y="4063021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83BD4503-D0A7-E2B6-1A12-263B70C54B54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324917" y="405438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F4EAA443-D72E-332E-2C0E-32135517DF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67037" y="4173541"/>
                    <a:ext cx="360" cy="36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DE79E9F5-33B9-9687-61D8-71641202DC47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358397" y="416454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E8EF1C02-65DC-9890-7856-6AD9FF913367}"/>
                      </a:ext>
                    </a:extLst>
                  </p14:cNvPr>
                  <p14:cNvContentPartPr/>
                  <p14:nvPr/>
                </p14:nvContentPartPr>
                <p14:xfrm>
                  <a:off x="4074006" y="1807752"/>
                  <a:ext cx="1800" cy="1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556D840-43F2-4931-EF59-A709D390DE1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065366" y="1799112"/>
                    <a:ext cx="1944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6D7E2B-5F65-9884-80A7-27240CEC20D3}"/>
                </a:ext>
              </a:extLst>
            </p:cNvPr>
            <p:cNvGrpSpPr/>
            <p:nvPr/>
          </p:nvGrpSpPr>
          <p:grpSpPr>
            <a:xfrm>
              <a:off x="2887855" y="1247362"/>
              <a:ext cx="812167" cy="517216"/>
              <a:chOff x="3737037" y="1546261"/>
              <a:chExt cx="1115640" cy="64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E0A95A2-0F82-6C47-9422-33FF1FFAE221}"/>
                      </a:ext>
                    </a:extLst>
                  </p14:cNvPr>
                  <p14:cNvContentPartPr/>
                  <p14:nvPr/>
                </p14:nvContentPartPr>
                <p14:xfrm>
                  <a:off x="3964557" y="1967821"/>
                  <a:ext cx="852840" cy="2199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373DD75-EA6D-1C77-CF1E-897CA38651F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955557" y="1958821"/>
                    <a:ext cx="87048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AB1C19A-124D-F78D-A2BC-CF72BEA93A3F}"/>
                      </a:ext>
                    </a:extLst>
                  </p14:cNvPr>
                  <p14:cNvContentPartPr/>
                  <p14:nvPr/>
                </p14:nvContentPartPr>
                <p14:xfrm>
                  <a:off x="4601757" y="1972141"/>
                  <a:ext cx="203760" cy="2041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8146AB8-D08E-10DE-2C91-E6083BEE02D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593117" y="1963501"/>
                    <a:ext cx="22140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6B38740-6F49-8B76-59D0-030065178EFA}"/>
                      </a:ext>
                    </a:extLst>
                  </p14:cNvPr>
                  <p14:cNvContentPartPr/>
                  <p14:nvPr/>
                </p14:nvContentPartPr>
                <p14:xfrm>
                  <a:off x="3737037" y="1546261"/>
                  <a:ext cx="1114560" cy="24192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CF379A98-803E-9F44-512B-E5B87EB5B39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728037" y="1537261"/>
                    <a:ext cx="113220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B80332F-CB5C-152E-F430-C1F16946F3FD}"/>
                      </a:ext>
                    </a:extLst>
                  </p14:cNvPr>
                  <p14:cNvContentPartPr/>
                  <p14:nvPr/>
                </p14:nvContentPartPr>
                <p14:xfrm>
                  <a:off x="4736757" y="1546261"/>
                  <a:ext cx="115920" cy="1458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E9E28CD-146B-274B-CF4E-C664817A2E4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728117" y="1537261"/>
                    <a:ext cx="13356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6B0E04-F78A-0720-8729-4A4F2D97DA7E}"/>
                </a:ext>
              </a:extLst>
            </p:cNvPr>
            <p:cNvGrpSpPr/>
            <p:nvPr/>
          </p:nvGrpSpPr>
          <p:grpSpPr>
            <a:xfrm>
              <a:off x="2747121" y="896166"/>
              <a:ext cx="922238" cy="183435"/>
              <a:chOff x="3543717" y="1110661"/>
              <a:chExt cx="126684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AD66063-B675-5C9D-5139-422609A78E3E}"/>
                      </a:ext>
                    </a:extLst>
                  </p14:cNvPr>
                  <p14:cNvContentPartPr/>
                  <p14:nvPr/>
                </p14:nvContentPartPr>
                <p14:xfrm>
                  <a:off x="3543717" y="1145941"/>
                  <a:ext cx="1249920" cy="1922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2F747BF-64A5-6646-F54D-12ACA39F3C1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535077" y="1137301"/>
                    <a:ext cx="126756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26CF147C-8088-CC38-5FFA-8CB6277F3D9A}"/>
                      </a:ext>
                    </a:extLst>
                  </p14:cNvPr>
                  <p14:cNvContentPartPr/>
                  <p14:nvPr/>
                </p14:nvContentPartPr>
                <p14:xfrm>
                  <a:off x="4506717" y="1110661"/>
                  <a:ext cx="303840" cy="1994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A47003C-DF00-C86B-8118-384A6087169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497717" y="1102021"/>
                    <a:ext cx="321480" cy="21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1A2383-F2DF-697C-2EE1-6521279C3E9F}"/>
                </a:ext>
              </a:extLst>
            </p:cNvPr>
            <p:cNvSpPr txBox="1"/>
            <p:nvPr/>
          </p:nvSpPr>
          <p:spPr>
            <a:xfrm>
              <a:off x="824245" y="155898"/>
              <a:ext cx="2651685" cy="677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NumPy </a:t>
              </a:r>
              <a:r>
                <a:rPr lang="en-IN" sz="1600" b="1" i="1" dirty="0" err="1"/>
                <a:t>image_array</a:t>
              </a:r>
              <a:endParaRPr lang="en-IN" sz="1600" b="1" i="1" dirty="0"/>
            </a:p>
            <a:p>
              <a:endParaRPr lang="en-US" sz="16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5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C2EBD-C08B-EC4B-A825-6B252D11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455920" cy="348386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IN" sz="2200" b="1" dirty="0">
              <a:effectLst/>
            </a:endParaRPr>
          </a:p>
          <a:p>
            <a:pPr marL="457200" lvl="1" indent="0">
              <a:buNone/>
            </a:pPr>
            <a:r>
              <a:rPr lang="en-IN" sz="2200" b="1" dirty="0">
                <a:effectLst/>
              </a:rPr>
              <a:t>Silhouette Score: </a:t>
            </a:r>
            <a:r>
              <a:rPr lang="en-IN" sz="2200" dirty="0">
                <a:effectLst/>
              </a:rPr>
              <a:t>Calculated Silhouette scores for the image </a:t>
            </a:r>
            <a:r>
              <a:rPr lang="en-IN" sz="2200" dirty="0"/>
              <a:t>t</a:t>
            </a:r>
            <a:r>
              <a:rPr lang="en-IN" sz="2200" dirty="0">
                <a:effectLst/>
              </a:rPr>
              <a:t>o find optimal number of clusters within a set min/max range. </a:t>
            </a:r>
          </a:p>
          <a:p>
            <a:pPr marL="457200" lvl="1" indent="0">
              <a:buNone/>
            </a:pPr>
            <a:endParaRPr lang="en-IN" sz="2200" b="1" dirty="0">
              <a:effectLst/>
            </a:endParaRPr>
          </a:p>
          <a:p>
            <a:pPr marL="457200" lvl="1" indent="0">
              <a:buNone/>
            </a:pPr>
            <a:r>
              <a:rPr lang="en-IN" sz="2200" b="1" dirty="0">
                <a:effectLst/>
              </a:rPr>
              <a:t>Unsupervised Clustering: </a:t>
            </a:r>
            <a:r>
              <a:rPr lang="en-IN" sz="2200" dirty="0"/>
              <a:t>U</a:t>
            </a:r>
            <a:r>
              <a:rPr lang="en-IN" sz="2200" dirty="0">
                <a:effectLst/>
              </a:rPr>
              <a:t>sed K-Means clustering </a:t>
            </a:r>
            <a:r>
              <a:rPr lang="en-IN" sz="2200" dirty="0"/>
              <a:t>as an </a:t>
            </a:r>
            <a:r>
              <a:rPr lang="en-IN" sz="2200" dirty="0">
                <a:effectLst/>
              </a:rPr>
              <a:t>unsupervised clustering techniques to group similar colours together and identify the main colours in the image and their proportions. </a:t>
            </a:r>
          </a:p>
          <a:p>
            <a:pPr lvl="1"/>
            <a:endParaRPr lang="en-IN" sz="2200" dirty="0"/>
          </a:p>
          <a:p>
            <a:pPr lvl="1"/>
            <a:endParaRPr lang="en-IN" sz="2200" dirty="0">
              <a:effectLst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BE26E-C176-F171-3635-7994C50B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363215"/>
            <a:ext cx="5141976" cy="4306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20CC-DD37-CCC9-2AC8-19ECD22F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4955267"/>
            <a:ext cx="5141976" cy="12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688CCF-2B5E-4155-B681-C5144BF31922}"/>
              </a:ext>
            </a:extLst>
          </p:cNvPr>
          <p:cNvGrpSpPr/>
          <p:nvPr/>
        </p:nvGrpSpPr>
        <p:grpSpPr>
          <a:xfrm>
            <a:off x="1978550" y="1812570"/>
            <a:ext cx="8234900" cy="4314475"/>
            <a:chOff x="2118567" y="2460398"/>
            <a:chExt cx="8234900" cy="4314475"/>
          </a:xfrm>
        </p:grpSpPr>
        <p:pic>
          <p:nvPicPr>
            <p:cNvPr id="5" name="Picture 4" descr="A red green blue and yellow pie chart&#10;&#10;Description automatically generated">
              <a:extLst>
                <a:ext uri="{FF2B5EF4-FFF2-40B4-BE49-F238E27FC236}">
                  <a16:creationId xmlns:a16="http://schemas.microsoft.com/office/drawing/2014/main" id="{7B8A1CD4-EF16-6680-FED9-FEAC57EB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567" y="4216094"/>
              <a:ext cx="1422400" cy="142240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1037D4-2DFD-B52A-203C-11A96EA90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2" t="1" r="3909" b="1319"/>
            <a:stretch/>
          </p:blipFill>
          <p:spPr>
            <a:xfrm>
              <a:off x="5883192" y="2460398"/>
              <a:ext cx="4470275" cy="43144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AAB84-B544-6ABC-9899-3EA82ABE5C84}"/>
                </a:ext>
              </a:extLst>
            </p:cNvPr>
            <p:cNvGrpSpPr/>
            <p:nvPr/>
          </p:nvGrpSpPr>
          <p:grpSpPr>
            <a:xfrm>
              <a:off x="3416547" y="3240360"/>
              <a:ext cx="2504880" cy="1143360"/>
              <a:chOff x="3416547" y="3240360"/>
              <a:chExt cx="2504880" cy="114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3863044-F052-30DD-DF6F-4CFB1C69D6EC}"/>
                      </a:ext>
                    </a:extLst>
                  </p14:cNvPr>
                  <p14:cNvContentPartPr/>
                  <p14:nvPr/>
                </p14:nvContentPartPr>
                <p14:xfrm>
                  <a:off x="3416547" y="3246120"/>
                  <a:ext cx="2437560" cy="113760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8DF590E9-0EB1-87F5-06E8-3F2965CCEDB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407547" y="3237120"/>
                    <a:ext cx="2455200" cy="11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1EC55DB2-EF34-E45D-7B03-B1EF83AEAFF2}"/>
                      </a:ext>
                    </a:extLst>
                  </p14:cNvPr>
                  <p14:cNvContentPartPr/>
                  <p14:nvPr/>
                </p14:nvContentPartPr>
                <p14:xfrm>
                  <a:off x="5624787" y="3240360"/>
                  <a:ext cx="296640" cy="2667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0A7427B-FFA7-CFB6-6078-2AAA007C08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616147" y="3231360"/>
                    <a:ext cx="314280" cy="28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43740-CECA-061D-17A2-7D19FF1CCC2C}"/>
                </a:ext>
              </a:extLst>
            </p:cNvPr>
            <p:cNvGrpSpPr/>
            <p:nvPr/>
          </p:nvGrpSpPr>
          <p:grpSpPr>
            <a:xfrm>
              <a:off x="2597187" y="4353120"/>
              <a:ext cx="3495240" cy="2208600"/>
              <a:chOff x="2597187" y="4353120"/>
              <a:chExt cx="3495240" cy="220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A30C973-8FD7-DDAB-BFCD-6514EB3829E2}"/>
                      </a:ext>
                    </a:extLst>
                  </p14:cNvPr>
                  <p14:cNvContentPartPr/>
                  <p14:nvPr/>
                </p14:nvContentPartPr>
                <p14:xfrm>
                  <a:off x="2794467" y="4842720"/>
                  <a:ext cx="3033720" cy="3708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B6E4BDD-9372-36BB-AAF8-C21346E9692B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785467" y="4834080"/>
                    <a:ext cx="3051360" cy="38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C4FE92D-0145-8664-DAF7-80D40D68F0E3}"/>
                      </a:ext>
                    </a:extLst>
                  </p14:cNvPr>
                  <p14:cNvContentPartPr/>
                  <p14:nvPr/>
                </p14:nvContentPartPr>
                <p14:xfrm>
                  <a:off x="5738907" y="5152680"/>
                  <a:ext cx="144720" cy="15264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9EB7ED5D-41CB-B9CC-5BA8-2230BA98DA9D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729907" y="5144040"/>
                    <a:ext cx="16236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48006D46-0B2B-939A-DFD2-BE730835AD6C}"/>
                      </a:ext>
                    </a:extLst>
                  </p14:cNvPr>
                  <p14:cNvContentPartPr/>
                  <p14:nvPr/>
                </p14:nvContentPartPr>
                <p14:xfrm>
                  <a:off x="3422667" y="4364280"/>
                  <a:ext cx="2461680" cy="3675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D7D1A1A6-5B01-55A0-3CDA-FDD28C030908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414027" y="4355640"/>
                    <a:ext cx="2479320" cy="38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967E20BE-47EE-EEDC-5BA4-06099FB733D1}"/>
                      </a:ext>
                    </a:extLst>
                  </p14:cNvPr>
                  <p14:cNvContentPartPr/>
                  <p14:nvPr/>
                </p14:nvContentPartPr>
                <p14:xfrm>
                  <a:off x="5767347" y="4353120"/>
                  <a:ext cx="144720" cy="1393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CDF37ED6-F481-6187-CD9F-CD61DC54ACF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758707" y="4344480"/>
                    <a:ext cx="1623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67A8414-858F-732C-3D24-7939C90B0E54}"/>
                      </a:ext>
                    </a:extLst>
                  </p14:cNvPr>
                  <p14:cNvContentPartPr/>
                  <p14:nvPr/>
                </p14:nvContentPartPr>
                <p14:xfrm>
                  <a:off x="2597187" y="5402520"/>
                  <a:ext cx="3467880" cy="1026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7330E1F-C7E5-CD55-617B-CD751C3864EC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588547" y="5393520"/>
                    <a:ext cx="3485520" cy="10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0E41F95-FD18-E7AA-9792-F192ED28E6A4}"/>
                      </a:ext>
                    </a:extLst>
                  </p14:cNvPr>
                  <p14:cNvContentPartPr/>
                  <p14:nvPr/>
                </p14:nvContentPartPr>
                <p14:xfrm>
                  <a:off x="5840067" y="6318000"/>
                  <a:ext cx="252360" cy="2437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31FDE2E-777F-CFAA-BD31-62A533171BA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831067" y="6309000"/>
                    <a:ext cx="270000" cy="26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338243-BAE9-F2C7-6904-B4E3E4C6AEC6}"/>
                </a:ext>
              </a:extLst>
            </p:cNvPr>
            <p:cNvSpPr txBox="1"/>
            <p:nvPr/>
          </p:nvSpPr>
          <p:spPr>
            <a:xfrm>
              <a:off x="3860249" y="3250351"/>
              <a:ext cx="14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</a:t>
              </a:r>
              <a:r>
                <a:rPr lang="en-US" dirty="0" err="1"/>
                <a:t>colours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157DE3-919D-C308-E8D3-D69D284EBEFC}"/>
              </a:ext>
            </a:extLst>
          </p:cNvPr>
          <p:cNvSpPr txBox="1"/>
          <p:nvPr/>
        </p:nvSpPr>
        <p:spPr>
          <a:xfrm>
            <a:off x="1277102" y="402243"/>
            <a:ext cx="93506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b="1" i="1" dirty="0"/>
              <a:t>Result:</a:t>
            </a:r>
          </a:p>
          <a:p>
            <a:pPr lvl="1"/>
            <a:r>
              <a:rPr lang="en-IN" sz="1300" b="1" dirty="0">
                <a:effectLst/>
              </a:rPr>
              <a:t>Image Analysis: </a:t>
            </a:r>
            <a:r>
              <a:rPr lang="en-IN" sz="1300" dirty="0"/>
              <a:t>S</a:t>
            </a:r>
            <a:r>
              <a:rPr lang="en-IN" sz="1300" dirty="0">
                <a:effectLst/>
              </a:rPr>
              <a:t>uccessfully identified and quantified the proportion of main colours present in the sample image.</a:t>
            </a:r>
          </a:p>
          <a:p>
            <a:pPr lvl="1"/>
            <a:r>
              <a:rPr lang="en-IN" sz="1300" b="1" dirty="0">
                <a:effectLst/>
              </a:rPr>
              <a:t>Visual Interpretation: </a:t>
            </a:r>
            <a:r>
              <a:rPr lang="en-IN" sz="1300" dirty="0">
                <a:effectLst/>
              </a:rPr>
              <a:t>P</a:t>
            </a:r>
            <a:r>
              <a:rPr lang="en-IN" sz="1300" dirty="0"/>
              <a:t>resented a visual representation of the main colours extracted from the sample image, aiding in the interpretation of results.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489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91D5-5677-F4CF-5565-93D6F349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95"/>
            <a:ext cx="10515600" cy="752926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effectLst/>
                <a:latin typeface="Söhne"/>
              </a:rPr>
              <a:t>Finding Similarity Between Texts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2BA9-C698-70AB-502D-0653B87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70" y="1204332"/>
            <a:ext cx="11655846" cy="546087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i="1" dirty="0">
                <a:effectLst/>
              </a:rPr>
              <a:t>Problem Description: </a:t>
            </a:r>
            <a:r>
              <a:rPr lang="en-IN" sz="2400" b="0" i="0" dirty="0">
                <a:effectLst/>
              </a:rPr>
              <a:t>Find the similarity between two sentences or paragraphs. Gain familiarity with NLP functionalities such as tokenization, stemming, and word embeddings</a:t>
            </a:r>
          </a:p>
          <a:p>
            <a:pPr algn="just"/>
            <a:r>
              <a:rPr lang="en-IN" b="1" i="1" dirty="0"/>
              <a:t>Approach: </a:t>
            </a:r>
            <a:r>
              <a:rPr lang="en-IN" sz="2400" dirty="0"/>
              <a:t>Using </a:t>
            </a:r>
            <a:r>
              <a:rPr lang="en-IN" sz="2400" dirty="0">
                <a:effectLst/>
              </a:rPr>
              <a:t>BERT(Bidirectional Encoder Representations from Transformers)</a:t>
            </a:r>
            <a:endParaRPr lang="en-IN" sz="2400" dirty="0"/>
          </a:p>
          <a:p>
            <a:pPr lvl="1" algn="just"/>
            <a:r>
              <a:rPr lang="en-IN" sz="2100" b="1" dirty="0"/>
              <a:t>Tokenization:</a:t>
            </a:r>
            <a:r>
              <a:rPr lang="en-IN" sz="2100" dirty="0"/>
              <a:t> Tokenization is implemented using the </a:t>
            </a:r>
            <a:r>
              <a:rPr lang="en-IN" sz="2100" dirty="0" err="1"/>
              <a:t>SentenceTransformer</a:t>
            </a:r>
            <a:r>
              <a:rPr lang="en-IN" sz="2100" dirty="0"/>
              <a:t> library, which includes BERT-based tokenization capabilities. Input sentences are tokenized into their respective word pieces or tokens by calling the </a:t>
            </a:r>
            <a:r>
              <a:rPr lang="en-IN" sz="2100" dirty="0" err="1"/>
              <a:t>model.encode</a:t>
            </a:r>
            <a:r>
              <a:rPr lang="en-IN" sz="2100" dirty="0"/>
              <a:t>(</a:t>
            </a:r>
            <a:r>
              <a:rPr lang="en-IN" sz="2100" dirty="0" err="1"/>
              <a:t>sentences_list</a:t>
            </a:r>
            <a:r>
              <a:rPr lang="en-IN" sz="2100" dirty="0"/>
              <a:t>) method.</a:t>
            </a:r>
          </a:p>
          <a:p>
            <a:pPr lvl="1" algn="just"/>
            <a:r>
              <a:rPr lang="en-IN" sz="2100" b="1" dirty="0"/>
              <a:t>Pre-processing: </a:t>
            </a:r>
            <a:r>
              <a:rPr lang="en-IN" sz="2100" dirty="0"/>
              <a:t>The code leverages the pre-trained BERT model to ensure standardized and consistent text representation.</a:t>
            </a:r>
          </a:p>
          <a:p>
            <a:pPr lvl="1" algn="just"/>
            <a:r>
              <a:rPr lang="en-IN" sz="2100" b="1" dirty="0"/>
              <a:t>Word Embeddings: </a:t>
            </a:r>
            <a:r>
              <a:rPr lang="en-IN" sz="2100" dirty="0"/>
              <a:t>The BERT model captures contextual information and represents words as dense vectors in a continuous vector space.</a:t>
            </a:r>
          </a:p>
          <a:p>
            <a:pPr lvl="1" algn="just"/>
            <a:r>
              <a:rPr lang="en-IN" sz="2100" b="1" dirty="0"/>
              <a:t>Sentence Vectorization: </a:t>
            </a:r>
            <a:r>
              <a:rPr lang="en-IN" sz="2100" dirty="0"/>
              <a:t>Sentence vectorization is performed by calling the </a:t>
            </a:r>
            <a:r>
              <a:rPr lang="en-IN" sz="2100" dirty="0" err="1"/>
              <a:t>model.encode</a:t>
            </a:r>
            <a:r>
              <a:rPr lang="en-IN" sz="2100" dirty="0"/>
              <a:t>(</a:t>
            </a:r>
            <a:r>
              <a:rPr lang="en-IN" sz="2100" dirty="0" err="1"/>
              <a:t>sentences_list</a:t>
            </a:r>
            <a:r>
              <a:rPr lang="en-IN" sz="2100" dirty="0"/>
              <a:t>) method. This process combines individual word embeddings to obtain a single vector representation for each sentence in the </a:t>
            </a:r>
            <a:r>
              <a:rPr lang="en-IN" sz="2100" dirty="0" err="1"/>
              <a:t>sentences_list</a:t>
            </a:r>
            <a:r>
              <a:rPr lang="en-IN" sz="2100" dirty="0"/>
              <a:t>.</a:t>
            </a:r>
          </a:p>
          <a:p>
            <a:pPr lvl="1" algn="just"/>
            <a:r>
              <a:rPr lang="en-IN" sz="2100" b="1" dirty="0"/>
              <a:t>Calculate Similarity using Cosine Similarity: </a:t>
            </a:r>
            <a:r>
              <a:rPr lang="en-IN" sz="2100" dirty="0"/>
              <a:t>Cosine similarity is calculated using the </a:t>
            </a:r>
            <a:r>
              <a:rPr lang="en-IN" sz="2100" dirty="0" err="1"/>
              <a:t>cosine_similarity</a:t>
            </a:r>
            <a:r>
              <a:rPr lang="en-IN" sz="2100" dirty="0"/>
              <a:t> function from </a:t>
            </a:r>
            <a:r>
              <a:rPr lang="en-IN" sz="2100" dirty="0" err="1"/>
              <a:t>sklearn.metrics.pairwise</a:t>
            </a:r>
            <a:r>
              <a:rPr lang="en-IN" sz="2100" dirty="0"/>
              <a:t>. Specifically, the code computes cosine similarity scores between pairs of sentence embeddings by comparing embeddings[0:1] with embeddings[1:3] for different sentence pairs. Higher cosine similarity scores indicate greater similarity between sentence pairs.</a:t>
            </a:r>
          </a:p>
          <a:p>
            <a:pPr marL="457200" lvl="1" indent="0" algn="just">
              <a:buNone/>
            </a:pPr>
            <a:endParaRPr lang="en-IN" sz="2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39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84090-34EC-6982-5870-8354F436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4" y="576403"/>
            <a:ext cx="10892540" cy="2951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2A0F3-BDB8-8109-2D1A-81980D586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51"/>
          <a:stretch/>
        </p:blipFill>
        <p:spPr>
          <a:xfrm>
            <a:off x="484994" y="3675411"/>
            <a:ext cx="5720934" cy="295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3738-E9B6-B9B3-9EC5-FA8085B42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73" y="4345066"/>
            <a:ext cx="5314833" cy="228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7946F-2157-8881-3FE4-81718BD0541F}"/>
              </a:ext>
            </a:extLst>
          </p:cNvPr>
          <p:cNvSpPr txBox="1"/>
          <p:nvPr/>
        </p:nvSpPr>
        <p:spPr>
          <a:xfrm>
            <a:off x="225683" y="46016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Results:  </a:t>
            </a:r>
          </a:p>
        </p:txBody>
      </p:sp>
    </p:spTree>
    <p:extLst>
      <p:ext uri="{BB962C8B-B14F-4D97-AF65-F5344CB8AC3E}">
        <p14:creationId xmlns:p14="http://schemas.microsoft.com/office/powerpoint/2010/main" val="139987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431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 2013 - 2022</vt:lpstr>
      <vt:lpstr>Proportion of Main Colours in an Image</vt:lpstr>
      <vt:lpstr>PowerPoint Presentation</vt:lpstr>
      <vt:lpstr>PowerPoint Presentation</vt:lpstr>
      <vt:lpstr>Finding Similarity Between Texts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Pramithi Jagdish</dc:creator>
  <cp:lastModifiedBy>Pramithi Jagdish</cp:lastModifiedBy>
  <cp:revision>5</cp:revision>
  <dcterms:created xsi:type="dcterms:W3CDTF">2023-09-20T04:09:43Z</dcterms:created>
  <dcterms:modified xsi:type="dcterms:W3CDTF">2023-09-21T23:30:46Z</dcterms:modified>
</cp:coreProperties>
</file>