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9" r:id="rId4"/>
    <p:sldId id="260" r:id="rId5"/>
    <p:sldId id="261" r:id="rId6"/>
    <p:sldId id="262" r:id="rId7"/>
    <p:sldId id="257" r:id="rId8"/>
    <p:sldId id="258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4B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EDF6E-9CC9-4506-B8AB-FAC8C19F7A1E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EB68A-9879-435C-A9E6-60D2F3E7D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825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EB68A-9879-435C-A9E6-60D2F3E7D3B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972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EB68A-9879-435C-A9E6-60D2F3E7D3B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39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DC15-8ABE-5094-221F-454A62DF4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34979-9D5E-47AE-8431-13150ACC6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4209A-90A9-5CA3-AF0F-3B782AE3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AE57-36C0-49B0-8ED0-78149857BFA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DDE0-5A20-AC53-FED8-F03DA9213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DCB23-9208-1CA9-928D-FA154D0C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A22-C98D-46FD-9149-A3DFB6A1A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57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an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A576-9861-F2E1-79C2-B7CB56D55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9976E-816E-6819-3A79-52F818F3B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1979B-9B16-D949-2B7C-104C1AB74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AE57-36C0-49B0-8ED0-78149857BFA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AFF68-CBB5-1390-8B98-1965FDC6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DE579-6C78-E27B-A3FD-D08B49EA0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A22-C98D-46FD-9149-A3DFB6A1A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10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an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522050-C4D5-24E3-CFE3-A187A8973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E591C-22F1-07AE-CA20-E01517F45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773D5-9624-64E0-6A71-D4BF049E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AE57-36C0-49B0-8ED0-78149857BFA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816CA-3A13-8CA4-534E-D84481BBF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1A3D5-DC74-6B0B-3F74-9C1945FF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A22-C98D-46FD-9149-A3DFB6A1A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20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an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2670A-D84B-4F3C-383E-10A81472A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7D755-02BB-7268-0CAD-54695E7A3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824F0-47AB-E64E-4854-839C9B9D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AE57-36C0-49B0-8ED0-78149857BFA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23ACE-9D79-9AAE-7048-B98A2E4B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3EF37-5B7F-732A-8165-FEC0A8AC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A22-C98D-46FD-9149-A3DFB6A1A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90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an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8D8E-AE33-9DBA-295C-AA5F1BC71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9C216-3654-D353-8F2C-18132EAD7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63D98-BF11-0A2F-C6DB-1D6757FB2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AE57-36C0-49B0-8ED0-78149857BFA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7C190-F3CE-6094-D902-DCADEE61B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0F935-18CD-D2E6-2BB1-348054FB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A22-C98D-46FD-9149-A3DFB6A1A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40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an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4EA74-DBA8-F39F-A945-6C129B2B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F2570-21AC-3662-570E-68AA2F179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28864-C70E-4EBF-F61C-066749B7E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654D6-62F5-F85D-14D1-66EF8E9F1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AE57-36C0-49B0-8ED0-78149857BFA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680F0-04CF-D9E3-16C4-6E588475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9C9D2-819B-5B60-4637-71E0F5BD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A22-C98D-46FD-9149-A3DFB6A1A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30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an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CE4CC-49EB-BE1F-AA69-FED89A06F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3B86A-8A24-1930-93ED-807B9A6D1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39720-BFAA-3781-7B6C-E4793A08D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6FE70-EE9D-B639-7103-1F53185AF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938DF4-0C9C-CA2E-F6DA-15EA3BB4E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E5E1F2-6C87-4FEB-602E-33119805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AE57-36C0-49B0-8ED0-78149857BFA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4033EB-AB4C-426F-FDCC-D47E128E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9EF345-447C-7E9C-1D23-B67C873A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A22-C98D-46FD-9149-A3DFB6A1A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2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an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4C27-8312-AEB5-E477-B7A50D69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6762F3-2B62-0BDD-1D89-74BB1E8E8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AE57-36C0-49B0-8ED0-78149857BFA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FDCCE-A001-1EF1-0894-57D1DBAC1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703D4-89EC-A8D3-F080-258BC7DA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A22-C98D-46FD-9149-A3DFB6A1A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51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an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1716F5-E873-1F8A-A6CA-439F81CB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AE57-36C0-49B0-8ED0-78149857BFA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8BDF3F-CB6F-E8F3-8B12-37C7ED1A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8F3B8-490B-920A-70D6-91E09AA1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A22-C98D-46FD-9149-A3DFB6A1A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25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an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D77B6-6B25-4643-5EEF-361D48757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18ECC-4124-FEA9-106F-4E56029A9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30CA8-E8EE-5CD9-53D6-A60427C21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72EF3-FC07-33B8-26CE-F0B77752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AE57-36C0-49B0-8ED0-78149857BFA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AA775-6B0A-E91B-3256-DB6113EAF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785ED-2F4F-88E3-E8F8-704DF6E4D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A22-C98D-46FD-9149-A3DFB6A1A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85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an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CE067-50B7-139B-956D-8F04DE53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D56CE0-ACCD-2CEA-0A2E-40E2EE766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73A44-118E-05F7-4A53-EF285A5F2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5626C-E970-1063-8A47-D07CA8291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AE57-36C0-49B0-8ED0-78149857BFA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F172C-48EB-9A05-4F56-DDB41119B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3CA4E-DCAB-2C62-AE06-A437B595E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A22-C98D-46FD-9149-A3DFB6A1A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29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an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0BDD6-7391-D424-BC8C-3E3412EC6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AC9D8-3638-1C36-1B20-D0CAC3B99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49791-CF6A-2598-A2F8-5DF24340E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CAE57-36C0-49B0-8ED0-78149857BFA1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17E32-E7DE-6F5B-095D-178E1AB93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AB364-706B-A56F-5609-E411A07D9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ABA22-C98D-46FD-9149-A3DFB6A1A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79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pan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3640A3-C323-EB2B-1EA4-D20943E7DB1B}"/>
              </a:ext>
            </a:extLst>
          </p:cNvPr>
          <p:cNvSpPr/>
          <p:nvPr/>
        </p:nvSpPr>
        <p:spPr>
          <a:xfrm>
            <a:off x="-320040" y="-557784"/>
            <a:ext cx="12512040" cy="75712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FD3E626E-F962-9301-B2CA-47CBFAD332FC}"/>
              </a:ext>
            </a:extLst>
          </p:cNvPr>
          <p:cNvSpPr/>
          <p:nvPr/>
        </p:nvSpPr>
        <p:spPr>
          <a:xfrm>
            <a:off x="-109728" y="2106168"/>
            <a:ext cx="4300728" cy="5227320"/>
          </a:xfrm>
          <a:prstGeom prst="rtTriangle">
            <a:avLst/>
          </a:prstGeom>
          <a:blipFill>
            <a:blip r:embed="rId3"/>
            <a:tile tx="0" ty="0" sx="100000" sy="100000" flip="none" algn="tl"/>
          </a:blip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96A88541-28FB-5C48-E9A7-38F562872132}"/>
              </a:ext>
            </a:extLst>
          </p:cNvPr>
          <p:cNvSpPr/>
          <p:nvPr/>
        </p:nvSpPr>
        <p:spPr>
          <a:xfrm>
            <a:off x="0" y="3584448"/>
            <a:ext cx="2615184" cy="3273552"/>
          </a:xfrm>
          <a:prstGeom prst="rt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54725D9-8001-BAF5-176A-FE96BB2E7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1938719"/>
            <a:ext cx="9144000" cy="2387600"/>
          </a:xfrm>
        </p:spPr>
        <p:txBody>
          <a:bodyPr/>
          <a:lstStyle/>
          <a:p>
            <a:r>
              <a:rPr lang="en-IN" b="1" dirty="0">
                <a:solidFill>
                  <a:schemeClr val="bg2"/>
                </a:solidFill>
                <a:latin typeface="Georgia" panose="02040502050405020303" pitchFamily="18" charset="0"/>
              </a:rPr>
              <a:t>TOPSOE AMMONIA PROCESS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29C92794-7A86-ACEE-8460-03292E61F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0296" y="607474"/>
            <a:ext cx="1200912" cy="457898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2"/>
                </a:solidFill>
              </a:rPr>
              <a:t>APE - I</a:t>
            </a:r>
          </a:p>
        </p:txBody>
      </p:sp>
      <p:sp>
        <p:nvSpPr>
          <p:cNvPr id="11" name="Subtitle 9">
            <a:extLst>
              <a:ext uri="{FF2B5EF4-FFF2-40B4-BE49-F238E27FC236}">
                <a16:creationId xmlns:a16="http://schemas.microsoft.com/office/drawing/2014/main" id="{9B037D0B-9226-E723-E5D7-16F146F7C1A3}"/>
              </a:ext>
            </a:extLst>
          </p:cNvPr>
          <p:cNvSpPr txBox="1">
            <a:spLocks/>
          </p:cNvSpPr>
          <p:nvPr/>
        </p:nvSpPr>
        <p:spPr>
          <a:xfrm>
            <a:off x="240792" y="595186"/>
            <a:ext cx="1386840" cy="457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bg2"/>
                </a:solidFill>
              </a:rPr>
              <a:t>Group - 1</a:t>
            </a:r>
          </a:p>
        </p:txBody>
      </p:sp>
    </p:spTree>
    <p:extLst>
      <p:ext uri="{BB962C8B-B14F-4D97-AF65-F5344CB8AC3E}">
        <p14:creationId xmlns:p14="http://schemas.microsoft.com/office/powerpoint/2010/main" val="290636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DFFEEA7-8C98-4FCF-B9BF-2E5B2652F97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5C1D010-0684-4FCC-83EC-AD99C7161B39}"/>
              </a:ext>
            </a:extLst>
          </p:cNvPr>
          <p:cNvSpPr/>
          <p:nvPr/>
        </p:nvSpPr>
        <p:spPr>
          <a:xfrm rot="21189387">
            <a:off x="3536398" y="3070297"/>
            <a:ext cx="5301251" cy="2964644"/>
          </a:xfrm>
          <a:custGeom>
            <a:avLst/>
            <a:gdLst>
              <a:gd name="connsiteX0" fmla="*/ 608249 w 5301251"/>
              <a:gd name="connsiteY0" fmla="*/ 0 h 2964644"/>
              <a:gd name="connsiteX1" fmla="*/ 4801690 w 5301251"/>
              <a:gd name="connsiteY1" fmla="*/ 503270 h 2964644"/>
              <a:gd name="connsiteX2" fmla="*/ 4793938 w 5301251"/>
              <a:gd name="connsiteY2" fmla="*/ 525860 h 2964644"/>
              <a:gd name="connsiteX3" fmla="*/ 4797713 w 5301251"/>
              <a:gd name="connsiteY3" fmla="*/ 613080 h 2964644"/>
              <a:gd name="connsiteX4" fmla="*/ 4874835 w 5301251"/>
              <a:gd name="connsiteY4" fmla="*/ 714944 h 2964644"/>
              <a:gd name="connsiteX5" fmla="*/ 5216802 w 5301251"/>
              <a:gd name="connsiteY5" fmla="*/ 915756 h 2964644"/>
              <a:gd name="connsiteX6" fmla="*/ 5291017 w 5301251"/>
              <a:gd name="connsiteY6" fmla="*/ 1088923 h 2964644"/>
              <a:gd name="connsiteX7" fmla="*/ 5288106 w 5301251"/>
              <a:gd name="connsiteY7" fmla="*/ 1106384 h 2964644"/>
              <a:gd name="connsiteX8" fmla="*/ 5082926 w 5301251"/>
              <a:gd name="connsiteY8" fmla="*/ 1253357 h 2964644"/>
              <a:gd name="connsiteX9" fmla="*/ 4724954 w 5301251"/>
              <a:gd name="connsiteY9" fmla="*/ 1208248 h 2964644"/>
              <a:gd name="connsiteX10" fmla="*/ 4544513 w 5301251"/>
              <a:gd name="connsiteY10" fmla="*/ 1301377 h 2964644"/>
              <a:gd name="connsiteX11" fmla="*/ 4541600 w 5301251"/>
              <a:gd name="connsiteY11" fmla="*/ 1516744 h 2964644"/>
              <a:gd name="connsiteX12" fmla="*/ 4772974 w 5301251"/>
              <a:gd name="connsiteY12" fmla="*/ 1822329 h 2964644"/>
              <a:gd name="connsiteX13" fmla="*/ 4772974 w 5301251"/>
              <a:gd name="connsiteY13" fmla="*/ 2021689 h 2964644"/>
              <a:gd name="connsiteX14" fmla="*/ 4764243 w 5301251"/>
              <a:gd name="connsiteY14" fmla="*/ 2031876 h 2964644"/>
              <a:gd name="connsiteX15" fmla="*/ 4513953 w 5301251"/>
              <a:gd name="connsiteY15" fmla="*/ 2081351 h 2964644"/>
              <a:gd name="connsiteX16" fmla="*/ 4204001 w 5301251"/>
              <a:gd name="connsiteY16" fmla="*/ 1906731 h 2964644"/>
              <a:gd name="connsiteX17" fmla="*/ 3991545 w 5301251"/>
              <a:gd name="connsiteY17" fmla="*/ 1937290 h 2964644"/>
              <a:gd name="connsiteX18" fmla="*/ 3923151 w 5301251"/>
              <a:gd name="connsiteY18" fmla="*/ 2129371 h 2964644"/>
              <a:gd name="connsiteX19" fmla="*/ 4023557 w 5301251"/>
              <a:gd name="connsiteY19" fmla="*/ 2516450 h 2964644"/>
              <a:gd name="connsiteX20" fmla="*/ 3966806 w 5301251"/>
              <a:gd name="connsiteY20" fmla="*/ 2661966 h 2964644"/>
              <a:gd name="connsiteX21" fmla="*/ 3864944 w 5301251"/>
              <a:gd name="connsiteY21" fmla="*/ 2714351 h 2964644"/>
              <a:gd name="connsiteX22" fmla="*/ 3712150 w 5301251"/>
              <a:gd name="connsiteY22" fmla="*/ 2672152 h 2964644"/>
              <a:gd name="connsiteX23" fmla="*/ 3472047 w 5301251"/>
              <a:gd name="connsiteY23" fmla="*/ 2368022 h 2964644"/>
              <a:gd name="connsiteX24" fmla="*/ 3162095 w 5301251"/>
              <a:gd name="connsiteY24" fmla="*/ 2341827 h 2964644"/>
              <a:gd name="connsiteX25" fmla="*/ 3121349 w 5301251"/>
              <a:gd name="connsiteY25" fmla="*/ 2423317 h 2964644"/>
              <a:gd name="connsiteX26" fmla="*/ 3066055 w 5301251"/>
              <a:gd name="connsiteY26" fmla="*/ 2823491 h 2964644"/>
              <a:gd name="connsiteX27" fmla="*/ 2961281 w 5301251"/>
              <a:gd name="connsiteY27" fmla="*/ 2964644 h 2964644"/>
              <a:gd name="connsiteX28" fmla="*/ 2785205 w 5301251"/>
              <a:gd name="connsiteY28" fmla="*/ 2964644 h 2964644"/>
              <a:gd name="connsiteX29" fmla="*/ 2708081 w 5301251"/>
              <a:gd name="connsiteY29" fmla="*/ 2856959 h 2964644"/>
              <a:gd name="connsiteX30" fmla="*/ 2598940 w 5301251"/>
              <a:gd name="connsiteY30" fmla="*/ 2471338 h 2964644"/>
              <a:gd name="connsiteX31" fmla="*/ 2469433 w 5301251"/>
              <a:gd name="connsiteY31" fmla="*/ 2357835 h 2964644"/>
              <a:gd name="connsiteX32" fmla="*/ 2390853 w 5301251"/>
              <a:gd name="connsiteY32" fmla="*/ 2349104 h 2964644"/>
              <a:gd name="connsiteX33" fmla="*/ 2256977 w 5301251"/>
              <a:gd name="connsiteY33" fmla="*/ 2423317 h 2964644"/>
              <a:gd name="connsiteX34" fmla="*/ 2223509 w 5301251"/>
              <a:gd name="connsiteY34" fmla="*/ 2480069 h 2964644"/>
              <a:gd name="connsiteX35" fmla="*/ 2040157 w 5301251"/>
              <a:gd name="connsiteY35" fmla="*/ 2790021 h 2964644"/>
              <a:gd name="connsiteX36" fmla="*/ 1901915 w 5301251"/>
              <a:gd name="connsiteY36" fmla="*/ 2846772 h 2964644"/>
              <a:gd name="connsiteX37" fmla="*/ 1789864 w 5301251"/>
              <a:gd name="connsiteY37" fmla="*/ 2808939 h 2964644"/>
              <a:gd name="connsiteX38" fmla="*/ 1714198 w 5301251"/>
              <a:gd name="connsiteY38" fmla="*/ 2667786 h 2964644"/>
              <a:gd name="connsiteX39" fmla="*/ 1762215 w 5301251"/>
              <a:gd name="connsiteY39" fmla="*/ 2270524 h 2964644"/>
              <a:gd name="connsiteX40" fmla="*/ 1653078 w 5301251"/>
              <a:gd name="connsiteY40" fmla="*/ 2085716 h 2964644"/>
              <a:gd name="connsiteX41" fmla="*/ 1450811 w 5301251"/>
              <a:gd name="connsiteY41" fmla="*/ 2095903 h 2964644"/>
              <a:gd name="connsiteX42" fmla="*/ 1167051 w 5301251"/>
              <a:gd name="connsiteY42" fmla="*/ 2311270 h 2964644"/>
              <a:gd name="connsiteX43" fmla="*/ 915305 w 5301251"/>
              <a:gd name="connsiteY43" fmla="*/ 2296718 h 2964644"/>
              <a:gd name="connsiteX44" fmla="*/ 893477 w 5301251"/>
              <a:gd name="connsiteY44" fmla="*/ 2274889 h 2964644"/>
              <a:gd name="connsiteX45" fmla="*/ 871651 w 5301251"/>
              <a:gd name="connsiteY45" fmla="*/ 2100269 h 2964644"/>
              <a:gd name="connsiteX46" fmla="*/ 1060824 w 5301251"/>
              <a:gd name="connsiteY46" fmla="*/ 1762668 h 2964644"/>
              <a:gd name="connsiteX47" fmla="*/ 1092836 w 5301251"/>
              <a:gd name="connsiteY47" fmla="*/ 1659351 h 2964644"/>
              <a:gd name="connsiteX48" fmla="*/ 838181 w 5301251"/>
              <a:gd name="connsiteY48" fmla="*/ 1477455 h 2964644"/>
              <a:gd name="connsiteX49" fmla="*/ 446738 w 5301251"/>
              <a:gd name="connsiteY49" fmla="*/ 1579316 h 2964644"/>
              <a:gd name="connsiteX50" fmla="*/ 321594 w 5301251"/>
              <a:gd name="connsiteY50" fmla="*/ 1537117 h 2964644"/>
              <a:gd name="connsiteX51" fmla="*/ 259021 w 5301251"/>
              <a:gd name="connsiteY51" fmla="*/ 1426522 h 2964644"/>
              <a:gd name="connsiteX52" fmla="*/ 301223 w 5301251"/>
              <a:gd name="connsiteY52" fmla="*/ 1263544 h 2964644"/>
              <a:gd name="connsiteX53" fmla="*/ 590801 w 5301251"/>
              <a:gd name="connsiteY53" fmla="*/ 1033627 h 2964644"/>
              <a:gd name="connsiteX54" fmla="*/ 667926 w 5301251"/>
              <a:gd name="connsiteY54" fmla="*/ 799342 h 2964644"/>
              <a:gd name="connsiteX55" fmla="*/ 512221 w 5301251"/>
              <a:gd name="connsiteY55" fmla="*/ 668376 h 2964644"/>
              <a:gd name="connsiteX56" fmla="*/ 146973 w 5301251"/>
              <a:gd name="connsiteY56" fmla="*/ 618901 h 2964644"/>
              <a:gd name="connsiteX57" fmla="*/ 2910 w 5301251"/>
              <a:gd name="connsiteY57" fmla="*/ 517040 h 2964644"/>
              <a:gd name="connsiteX58" fmla="*/ 0 w 5301251"/>
              <a:gd name="connsiteY58" fmla="*/ 336599 h 2964644"/>
              <a:gd name="connsiteX59" fmla="*/ 106230 w 5301251"/>
              <a:gd name="connsiteY59" fmla="*/ 259472 h 2964644"/>
              <a:gd name="connsiteX60" fmla="*/ 478754 w 5301251"/>
              <a:gd name="connsiteY60" fmla="*/ 154700 h 2964644"/>
              <a:gd name="connsiteX61" fmla="*/ 606809 w 5301251"/>
              <a:gd name="connsiteY61" fmla="*/ 12092 h 296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301251" h="2964644">
                <a:moveTo>
                  <a:pt x="608249" y="0"/>
                </a:moveTo>
                <a:lnTo>
                  <a:pt x="4801690" y="503270"/>
                </a:lnTo>
                <a:lnTo>
                  <a:pt x="4793938" y="525860"/>
                </a:lnTo>
                <a:cubicBezTo>
                  <a:pt x="4790346" y="552599"/>
                  <a:pt x="4791528" y="581794"/>
                  <a:pt x="4797713" y="613080"/>
                </a:cubicBezTo>
                <a:cubicBezTo>
                  <a:pt x="4806441" y="661100"/>
                  <a:pt x="4834091" y="691661"/>
                  <a:pt x="4874835" y="714944"/>
                </a:cubicBezTo>
                <a:cubicBezTo>
                  <a:pt x="4988341" y="781882"/>
                  <a:pt x="5101841" y="848818"/>
                  <a:pt x="5216802" y="915756"/>
                </a:cubicBezTo>
                <a:cubicBezTo>
                  <a:pt x="5301203" y="965234"/>
                  <a:pt x="5314300" y="994336"/>
                  <a:pt x="5291017" y="1088923"/>
                </a:cubicBezTo>
                <a:cubicBezTo>
                  <a:pt x="5289561" y="1094744"/>
                  <a:pt x="5289561" y="1100565"/>
                  <a:pt x="5288106" y="1106384"/>
                </a:cubicBezTo>
                <a:cubicBezTo>
                  <a:pt x="5253180" y="1221345"/>
                  <a:pt x="5213892" y="1278096"/>
                  <a:pt x="5082926" y="1253357"/>
                </a:cubicBezTo>
                <a:cubicBezTo>
                  <a:pt x="4965057" y="1230073"/>
                  <a:pt x="4844278" y="1225710"/>
                  <a:pt x="4724954" y="1208248"/>
                </a:cubicBezTo>
                <a:cubicBezTo>
                  <a:pt x="4640553" y="1196605"/>
                  <a:pt x="4585257" y="1230073"/>
                  <a:pt x="4544513" y="1301377"/>
                </a:cubicBezTo>
                <a:cubicBezTo>
                  <a:pt x="4502311" y="1374136"/>
                  <a:pt x="4483393" y="1442529"/>
                  <a:pt x="4541600" y="1516744"/>
                </a:cubicBezTo>
                <a:cubicBezTo>
                  <a:pt x="4620180" y="1617152"/>
                  <a:pt x="4695849" y="1720469"/>
                  <a:pt x="4772974" y="1822329"/>
                </a:cubicBezTo>
                <a:cubicBezTo>
                  <a:pt x="4837001" y="1905275"/>
                  <a:pt x="4837001" y="1938746"/>
                  <a:pt x="4772974" y="2021689"/>
                </a:cubicBezTo>
                <a:cubicBezTo>
                  <a:pt x="4770064" y="2024599"/>
                  <a:pt x="4767153" y="2028965"/>
                  <a:pt x="4764243" y="2031876"/>
                </a:cubicBezTo>
                <a:cubicBezTo>
                  <a:pt x="4679841" y="2122098"/>
                  <a:pt x="4646374" y="2161386"/>
                  <a:pt x="4513953" y="2081351"/>
                </a:cubicBezTo>
                <a:cubicBezTo>
                  <a:pt x="4412092" y="2020233"/>
                  <a:pt x="4304407" y="1967848"/>
                  <a:pt x="4204001" y="1906731"/>
                </a:cubicBezTo>
                <a:cubicBezTo>
                  <a:pt x="4121055" y="1857256"/>
                  <a:pt x="4057028" y="1886357"/>
                  <a:pt x="3991545" y="1937290"/>
                </a:cubicBezTo>
                <a:cubicBezTo>
                  <a:pt x="3926062" y="1986766"/>
                  <a:pt x="3899868" y="2046428"/>
                  <a:pt x="3923151" y="2129371"/>
                </a:cubicBezTo>
                <a:cubicBezTo>
                  <a:pt x="3959530" y="2257429"/>
                  <a:pt x="3991545" y="2386937"/>
                  <a:pt x="4023557" y="2516450"/>
                </a:cubicBezTo>
                <a:cubicBezTo>
                  <a:pt x="4041023" y="2586296"/>
                  <a:pt x="4026471" y="2624132"/>
                  <a:pt x="3966806" y="2661966"/>
                </a:cubicBezTo>
                <a:cubicBezTo>
                  <a:pt x="3934793" y="2682339"/>
                  <a:pt x="3901323" y="2701257"/>
                  <a:pt x="3864944" y="2714351"/>
                </a:cubicBezTo>
                <a:cubicBezTo>
                  <a:pt x="3800917" y="2737635"/>
                  <a:pt x="3754352" y="2725993"/>
                  <a:pt x="3712150" y="2672152"/>
                </a:cubicBezTo>
                <a:cubicBezTo>
                  <a:pt x="3632115" y="2571747"/>
                  <a:pt x="3552082" y="2469882"/>
                  <a:pt x="3472047" y="2368022"/>
                </a:cubicBezTo>
                <a:cubicBezTo>
                  <a:pt x="3394922" y="2271978"/>
                  <a:pt x="3255228" y="2258885"/>
                  <a:pt x="3162095" y="2341827"/>
                </a:cubicBezTo>
                <a:cubicBezTo>
                  <a:pt x="3137356" y="2363656"/>
                  <a:pt x="3125717" y="2391302"/>
                  <a:pt x="3121349" y="2423317"/>
                </a:cubicBezTo>
                <a:cubicBezTo>
                  <a:pt x="3102433" y="2557194"/>
                  <a:pt x="3080605" y="2689615"/>
                  <a:pt x="3066055" y="2823491"/>
                </a:cubicBezTo>
                <a:cubicBezTo>
                  <a:pt x="3057321" y="2893340"/>
                  <a:pt x="3029674" y="2942815"/>
                  <a:pt x="2961281" y="2964644"/>
                </a:cubicBezTo>
                <a:cubicBezTo>
                  <a:pt x="2903074" y="2964644"/>
                  <a:pt x="2843412" y="2964644"/>
                  <a:pt x="2785205" y="2964644"/>
                </a:cubicBezTo>
                <a:cubicBezTo>
                  <a:pt x="2744458" y="2939905"/>
                  <a:pt x="2721178" y="2903524"/>
                  <a:pt x="2708081" y="2856959"/>
                </a:cubicBezTo>
                <a:cubicBezTo>
                  <a:pt x="2673158" y="2728903"/>
                  <a:pt x="2633866" y="2600848"/>
                  <a:pt x="2598940" y="2471338"/>
                </a:cubicBezTo>
                <a:cubicBezTo>
                  <a:pt x="2580025" y="2402944"/>
                  <a:pt x="2537826" y="2366566"/>
                  <a:pt x="2469433" y="2357835"/>
                </a:cubicBezTo>
                <a:cubicBezTo>
                  <a:pt x="2443238" y="2354924"/>
                  <a:pt x="2417044" y="2350559"/>
                  <a:pt x="2390853" y="2349104"/>
                </a:cubicBezTo>
                <a:cubicBezTo>
                  <a:pt x="2329736" y="2344737"/>
                  <a:pt x="2287537" y="2372387"/>
                  <a:pt x="2256977" y="2423317"/>
                </a:cubicBezTo>
                <a:cubicBezTo>
                  <a:pt x="2245334" y="2442236"/>
                  <a:pt x="2235148" y="2461151"/>
                  <a:pt x="2223509" y="2480069"/>
                </a:cubicBezTo>
                <a:cubicBezTo>
                  <a:pt x="2162389" y="2583385"/>
                  <a:pt x="2102727" y="2688160"/>
                  <a:pt x="2040157" y="2790021"/>
                </a:cubicBezTo>
                <a:cubicBezTo>
                  <a:pt x="2006687" y="2846772"/>
                  <a:pt x="1965940" y="2861325"/>
                  <a:pt x="1901915" y="2846772"/>
                </a:cubicBezTo>
                <a:cubicBezTo>
                  <a:pt x="1862624" y="2838041"/>
                  <a:pt x="1826246" y="2824947"/>
                  <a:pt x="1789864" y="2808939"/>
                </a:cubicBezTo>
                <a:cubicBezTo>
                  <a:pt x="1725837" y="2778379"/>
                  <a:pt x="1705466" y="2739091"/>
                  <a:pt x="1714198" y="2667786"/>
                </a:cubicBezTo>
                <a:cubicBezTo>
                  <a:pt x="1730202" y="2535366"/>
                  <a:pt x="1743300" y="2402945"/>
                  <a:pt x="1762215" y="2270524"/>
                </a:cubicBezTo>
                <a:cubicBezTo>
                  <a:pt x="1775312" y="2177394"/>
                  <a:pt x="1725837" y="2126463"/>
                  <a:pt x="1653078" y="2085716"/>
                </a:cubicBezTo>
                <a:cubicBezTo>
                  <a:pt x="1581777" y="2046428"/>
                  <a:pt x="1517749" y="2040607"/>
                  <a:pt x="1450811" y="2095903"/>
                </a:cubicBezTo>
                <a:cubicBezTo>
                  <a:pt x="1357678" y="2170117"/>
                  <a:pt x="1260181" y="2238511"/>
                  <a:pt x="1167051" y="2311270"/>
                </a:cubicBezTo>
                <a:cubicBezTo>
                  <a:pt x="1072466" y="2385485"/>
                  <a:pt x="1031719" y="2401489"/>
                  <a:pt x="915305" y="2296718"/>
                </a:cubicBezTo>
                <a:cubicBezTo>
                  <a:pt x="908030" y="2289441"/>
                  <a:pt x="900753" y="2282166"/>
                  <a:pt x="893477" y="2274889"/>
                </a:cubicBezTo>
                <a:cubicBezTo>
                  <a:pt x="836726" y="2216682"/>
                  <a:pt x="830905" y="2171573"/>
                  <a:pt x="871651" y="2100269"/>
                </a:cubicBezTo>
                <a:cubicBezTo>
                  <a:pt x="934224" y="1988221"/>
                  <a:pt x="998249" y="1874715"/>
                  <a:pt x="1060824" y="1762668"/>
                </a:cubicBezTo>
                <a:cubicBezTo>
                  <a:pt x="1078284" y="1730655"/>
                  <a:pt x="1097202" y="1698640"/>
                  <a:pt x="1092836" y="1659351"/>
                </a:cubicBezTo>
                <a:cubicBezTo>
                  <a:pt x="1082650" y="1541483"/>
                  <a:pt x="951684" y="1448351"/>
                  <a:pt x="838181" y="1477455"/>
                </a:cubicBezTo>
                <a:cubicBezTo>
                  <a:pt x="707215" y="1510923"/>
                  <a:pt x="576249" y="1544393"/>
                  <a:pt x="446738" y="1579316"/>
                </a:cubicBezTo>
                <a:cubicBezTo>
                  <a:pt x="394353" y="1593869"/>
                  <a:pt x="355064" y="1577861"/>
                  <a:pt x="321594" y="1537117"/>
                </a:cubicBezTo>
                <a:cubicBezTo>
                  <a:pt x="293947" y="1503647"/>
                  <a:pt x="276484" y="1465813"/>
                  <a:pt x="259021" y="1426522"/>
                </a:cubicBezTo>
                <a:cubicBezTo>
                  <a:pt x="229919" y="1358129"/>
                  <a:pt x="243016" y="1308653"/>
                  <a:pt x="301223" y="1263544"/>
                </a:cubicBezTo>
                <a:cubicBezTo>
                  <a:pt x="397263" y="1186419"/>
                  <a:pt x="494759" y="1110749"/>
                  <a:pt x="590801" y="1033627"/>
                </a:cubicBezTo>
                <a:cubicBezTo>
                  <a:pt x="692663" y="955047"/>
                  <a:pt x="701394" y="921577"/>
                  <a:pt x="667926" y="799342"/>
                </a:cubicBezTo>
                <a:cubicBezTo>
                  <a:pt x="644642" y="719310"/>
                  <a:pt x="596623" y="677108"/>
                  <a:pt x="512221" y="668376"/>
                </a:cubicBezTo>
                <a:cubicBezTo>
                  <a:pt x="389987" y="655280"/>
                  <a:pt x="269208" y="631999"/>
                  <a:pt x="146973" y="618901"/>
                </a:cubicBezTo>
                <a:cubicBezTo>
                  <a:pt x="77125" y="611625"/>
                  <a:pt x="27650" y="583978"/>
                  <a:pt x="2910" y="517040"/>
                </a:cubicBezTo>
                <a:cubicBezTo>
                  <a:pt x="0" y="454468"/>
                  <a:pt x="0" y="396258"/>
                  <a:pt x="0" y="336599"/>
                </a:cubicBezTo>
                <a:cubicBezTo>
                  <a:pt x="23284" y="292942"/>
                  <a:pt x="59662" y="271116"/>
                  <a:pt x="106230" y="259472"/>
                </a:cubicBezTo>
                <a:cubicBezTo>
                  <a:pt x="231374" y="226004"/>
                  <a:pt x="353609" y="188171"/>
                  <a:pt x="478754" y="154700"/>
                </a:cubicBezTo>
                <a:cubicBezTo>
                  <a:pt x="554421" y="134330"/>
                  <a:pt x="599533" y="92128"/>
                  <a:pt x="606809" y="12092"/>
                </a:cubicBezTo>
                <a:close/>
              </a:path>
            </a:pathLst>
          </a:custGeom>
          <a:solidFill>
            <a:srgbClr val="63B4BD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E06ED-C372-2EE3-8916-C7BC73F9E347}"/>
              </a:ext>
            </a:extLst>
          </p:cNvPr>
          <p:cNvSpPr txBox="1"/>
          <p:nvPr/>
        </p:nvSpPr>
        <p:spPr>
          <a:xfrm>
            <a:off x="3983392" y="2661067"/>
            <a:ext cx="4438231" cy="646270"/>
          </a:xfrm>
          <a:custGeom>
            <a:avLst/>
            <a:gdLst>
              <a:gd name="connsiteX0" fmla="*/ 1217399 w 4438231"/>
              <a:gd name="connsiteY0" fmla="*/ 148169 h 646270"/>
              <a:gd name="connsiteX1" fmla="*/ 1217399 w 4438231"/>
              <a:gd name="connsiteY1" fmla="*/ 496301 h 646270"/>
              <a:gd name="connsiteX2" fmla="*/ 1253957 w 4438231"/>
              <a:gd name="connsiteY2" fmla="*/ 496301 h 646270"/>
              <a:gd name="connsiteX3" fmla="*/ 1395216 w 4438231"/>
              <a:gd name="connsiteY3" fmla="*/ 433537 h 646270"/>
              <a:gd name="connsiteX4" fmla="*/ 1430872 w 4438231"/>
              <a:gd name="connsiteY4" fmla="*/ 322009 h 646270"/>
              <a:gd name="connsiteX5" fmla="*/ 1395216 w 4438231"/>
              <a:gd name="connsiteY5" fmla="*/ 210933 h 646270"/>
              <a:gd name="connsiteX6" fmla="*/ 1253957 w 4438231"/>
              <a:gd name="connsiteY6" fmla="*/ 148169 h 646270"/>
              <a:gd name="connsiteX7" fmla="*/ 3484816 w 4438231"/>
              <a:gd name="connsiteY7" fmla="*/ 136461 h 646270"/>
              <a:gd name="connsiteX8" fmla="*/ 3484816 w 4438231"/>
              <a:gd name="connsiteY8" fmla="*/ 289583 h 646270"/>
              <a:gd name="connsiteX9" fmla="*/ 3514647 w 4438231"/>
              <a:gd name="connsiteY9" fmla="*/ 289583 h 646270"/>
              <a:gd name="connsiteX10" fmla="*/ 3587415 w 4438231"/>
              <a:gd name="connsiteY10" fmla="*/ 268481 h 646270"/>
              <a:gd name="connsiteX11" fmla="*/ 3611369 w 4438231"/>
              <a:gd name="connsiteY11" fmla="*/ 212797 h 646270"/>
              <a:gd name="connsiteX12" fmla="*/ 3587415 w 4438231"/>
              <a:gd name="connsiteY12" fmla="*/ 157564 h 646270"/>
              <a:gd name="connsiteX13" fmla="*/ 3514647 w 4438231"/>
              <a:gd name="connsiteY13" fmla="*/ 136461 h 646270"/>
              <a:gd name="connsiteX14" fmla="*/ 3825741 w 4438231"/>
              <a:gd name="connsiteY14" fmla="*/ 14864 h 646270"/>
              <a:gd name="connsiteX15" fmla="*/ 4016693 w 4438231"/>
              <a:gd name="connsiteY15" fmla="*/ 14864 h 646270"/>
              <a:gd name="connsiteX16" fmla="*/ 4132887 w 4438231"/>
              <a:gd name="connsiteY16" fmla="*/ 182398 h 646270"/>
              <a:gd name="connsiteX17" fmla="*/ 4244577 w 4438231"/>
              <a:gd name="connsiteY17" fmla="*/ 14864 h 646270"/>
              <a:gd name="connsiteX18" fmla="*/ 4438231 w 4438231"/>
              <a:gd name="connsiteY18" fmla="*/ 14864 h 646270"/>
              <a:gd name="connsiteX19" fmla="*/ 4208098 w 4438231"/>
              <a:gd name="connsiteY19" fmla="*/ 334171 h 646270"/>
              <a:gd name="connsiteX20" fmla="*/ 4208098 w 4438231"/>
              <a:gd name="connsiteY20" fmla="*/ 629607 h 646270"/>
              <a:gd name="connsiteX21" fmla="*/ 4048218 w 4438231"/>
              <a:gd name="connsiteY21" fmla="*/ 629607 h 646270"/>
              <a:gd name="connsiteX22" fmla="*/ 4048218 w 4438231"/>
              <a:gd name="connsiteY22" fmla="*/ 334171 h 646270"/>
              <a:gd name="connsiteX23" fmla="*/ 3324939 w 4438231"/>
              <a:gd name="connsiteY23" fmla="*/ 14864 h 646270"/>
              <a:gd name="connsiteX24" fmla="*/ 3573538 w 4438231"/>
              <a:gd name="connsiteY24" fmla="*/ 14864 h 646270"/>
              <a:gd name="connsiteX25" fmla="*/ 3734768 w 4438231"/>
              <a:gd name="connsiteY25" fmla="*/ 80165 h 646270"/>
              <a:gd name="connsiteX26" fmla="*/ 3777103 w 4438231"/>
              <a:gd name="connsiteY26" fmla="*/ 204014 h 646270"/>
              <a:gd name="connsiteX27" fmla="*/ 3728463 w 4438231"/>
              <a:gd name="connsiteY27" fmla="*/ 334171 h 646270"/>
              <a:gd name="connsiteX28" fmla="*/ 3642893 w 4438231"/>
              <a:gd name="connsiteY28" fmla="*/ 377405 h 646270"/>
              <a:gd name="connsiteX29" fmla="*/ 3836099 w 4438231"/>
              <a:gd name="connsiteY29" fmla="*/ 629607 h 646270"/>
              <a:gd name="connsiteX30" fmla="*/ 3637490 w 4438231"/>
              <a:gd name="connsiteY30" fmla="*/ 629607 h 646270"/>
              <a:gd name="connsiteX31" fmla="*/ 3484816 w 4438231"/>
              <a:gd name="connsiteY31" fmla="*/ 393618 h 646270"/>
              <a:gd name="connsiteX32" fmla="*/ 3484816 w 4438231"/>
              <a:gd name="connsiteY32" fmla="*/ 629607 h 646270"/>
              <a:gd name="connsiteX33" fmla="*/ 3324939 w 4438231"/>
              <a:gd name="connsiteY33" fmla="*/ 629607 h 646270"/>
              <a:gd name="connsiteX34" fmla="*/ 2831294 w 4438231"/>
              <a:gd name="connsiteY34" fmla="*/ 14864 h 646270"/>
              <a:gd name="connsiteX35" fmla="*/ 3253732 w 4438231"/>
              <a:gd name="connsiteY35" fmla="*/ 14864 h 646270"/>
              <a:gd name="connsiteX36" fmla="*/ 3253732 w 4438231"/>
              <a:gd name="connsiteY36" fmla="*/ 148169 h 646270"/>
              <a:gd name="connsiteX37" fmla="*/ 3121325 w 4438231"/>
              <a:gd name="connsiteY37" fmla="*/ 148169 h 646270"/>
              <a:gd name="connsiteX38" fmla="*/ 3121325 w 4438231"/>
              <a:gd name="connsiteY38" fmla="*/ 629607 h 646270"/>
              <a:gd name="connsiteX39" fmla="*/ 2961448 w 4438231"/>
              <a:gd name="connsiteY39" fmla="*/ 629607 h 646270"/>
              <a:gd name="connsiteX40" fmla="*/ 2961448 w 4438231"/>
              <a:gd name="connsiteY40" fmla="*/ 148169 h 646270"/>
              <a:gd name="connsiteX41" fmla="*/ 2831294 w 4438231"/>
              <a:gd name="connsiteY41" fmla="*/ 148169 h 646270"/>
              <a:gd name="connsiteX42" fmla="*/ 1698036 w 4438231"/>
              <a:gd name="connsiteY42" fmla="*/ 14864 h 646270"/>
              <a:gd name="connsiteX43" fmla="*/ 1857913 w 4438231"/>
              <a:gd name="connsiteY43" fmla="*/ 14864 h 646270"/>
              <a:gd name="connsiteX44" fmla="*/ 1857913 w 4438231"/>
              <a:gd name="connsiteY44" fmla="*/ 347379 h 646270"/>
              <a:gd name="connsiteX45" fmla="*/ 1859265 w 4438231"/>
              <a:gd name="connsiteY45" fmla="*/ 407220 h 646270"/>
              <a:gd name="connsiteX46" fmla="*/ 1916460 w 4438231"/>
              <a:gd name="connsiteY46" fmla="*/ 494505 h 646270"/>
              <a:gd name="connsiteX47" fmla="*/ 1964197 w 4438231"/>
              <a:gd name="connsiteY47" fmla="*/ 504857 h 646270"/>
              <a:gd name="connsiteX48" fmla="*/ 2052468 w 4438231"/>
              <a:gd name="connsiteY48" fmla="*/ 463910 h 646270"/>
              <a:gd name="connsiteX49" fmla="*/ 2074537 w 4438231"/>
              <a:gd name="connsiteY49" fmla="*/ 347379 h 646270"/>
              <a:gd name="connsiteX50" fmla="*/ 2074537 w 4438231"/>
              <a:gd name="connsiteY50" fmla="*/ 14864 h 646270"/>
              <a:gd name="connsiteX51" fmla="*/ 2234415 w 4438231"/>
              <a:gd name="connsiteY51" fmla="*/ 14864 h 646270"/>
              <a:gd name="connsiteX52" fmla="*/ 2234415 w 4438231"/>
              <a:gd name="connsiteY52" fmla="*/ 369298 h 646270"/>
              <a:gd name="connsiteX53" fmla="*/ 2225409 w 4438231"/>
              <a:gd name="connsiteY53" fmla="*/ 463874 h 646270"/>
              <a:gd name="connsiteX54" fmla="*/ 2158754 w 4438231"/>
              <a:gd name="connsiteY54" fmla="*/ 574664 h 646270"/>
              <a:gd name="connsiteX55" fmla="*/ 1958795 w 4438231"/>
              <a:gd name="connsiteY55" fmla="*/ 645369 h 646270"/>
              <a:gd name="connsiteX56" fmla="*/ 1759734 w 4438231"/>
              <a:gd name="connsiteY56" fmla="*/ 573312 h 646270"/>
              <a:gd name="connsiteX57" fmla="*/ 1707944 w 4438231"/>
              <a:gd name="connsiteY57" fmla="*/ 478286 h 646270"/>
              <a:gd name="connsiteX58" fmla="*/ 1698036 w 4438231"/>
              <a:gd name="connsiteY58" fmla="*/ 369298 h 646270"/>
              <a:gd name="connsiteX59" fmla="*/ 1057522 w 4438231"/>
              <a:gd name="connsiteY59" fmla="*/ 14864 h 646270"/>
              <a:gd name="connsiteX60" fmla="*/ 1293511 w 4438231"/>
              <a:gd name="connsiteY60" fmla="*/ 14864 h 646270"/>
              <a:gd name="connsiteX61" fmla="*/ 1453840 w 4438231"/>
              <a:gd name="connsiteY61" fmla="*/ 63050 h 646270"/>
              <a:gd name="connsiteX62" fmla="*/ 1565079 w 4438231"/>
              <a:gd name="connsiteY62" fmla="*/ 188252 h 646270"/>
              <a:gd name="connsiteX63" fmla="*/ 1596604 w 4438231"/>
              <a:gd name="connsiteY63" fmla="*/ 322009 h 646270"/>
              <a:gd name="connsiteX64" fmla="*/ 1538732 w 4438231"/>
              <a:gd name="connsiteY64" fmla="*/ 499678 h 646270"/>
              <a:gd name="connsiteX65" fmla="*/ 1390789 w 4438231"/>
              <a:gd name="connsiteY65" fmla="*/ 612944 h 646270"/>
              <a:gd name="connsiteX66" fmla="*/ 1293511 w 4438231"/>
              <a:gd name="connsiteY66" fmla="*/ 629607 h 646270"/>
              <a:gd name="connsiteX67" fmla="*/ 1057522 w 4438231"/>
              <a:gd name="connsiteY67" fmla="*/ 629607 h 646270"/>
              <a:gd name="connsiteX68" fmla="*/ 294637 w 4438231"/>
              <a:gd name="connsiteY68" fmla="*/ 13238 h 646270"/>
              <a:gd name="connsiteX69" fmla="*/ 454515 w 4438231"/>
              <a:gd name="connsiteY69" fmla="*/ 13238 h 646270"/>
              <a:gd name="connsiteX70" fmla="*/ 748600 w 4438231"/>
              <a:gd name="connsiteY70" fmla="*/ 389290 h 646270"/>
              <a:gd name="connsiteX71" fmla="*/ 748600 w 4438231"/>
              <a:gd name="connsiteY71" fmla="*/ 13238 h 646270"/>
              <a:gd name="connsiteX72" fmla="*/ 908479 w 4438231"/>
              <a:gd name="connsiteY72" fmla="*/ 13238 h 646270"/>
              <a:gd name="connsiteX73" fmla="*/ 908479 w 4438231"/>
              <a:gd name="connsiteY73" fmla="*/ 627982 h 646270"/>
              <a:gd name="connsiteX74" fmla="*/ 748600 w 4438231"/>
              <a:gd name="connsiteY74" fmla="*/ 627982 h 646270"/>
              <a:gd name="connsiteX75" fmla="*/ 454515 w 4438231"/>
              <a:gd name="connsiteY75" fmla="*/ 251478 h 646270"/>
              <a:gd name="connsiteX76" fmla="*/ 454515 w 4438231"/>
              <a:gd name="connsiteY76" fmla="*/ 627982 h 646270"/>
              <a:gd name="connsiteX77" fmla="*/ 294637 w 4438231"/>
              <a:gd name="connsiteY77" fmla="*/ 627982 h 646270"/>
              <a:gd name="connsiteX78" fmla="*/ 0 w 4438231"/>
              <a:gd name="connsiteY78" fmla="*/ 13238 h 646270"/>
              <a:gd name="connsiteX79" fmla="*/ 159879 w 4438231"/>
              <a:gd name="connsiteY79" fmla="*/ 13238 h 646270"/>
              <a:gd name="connsiteX80" fmla="*/ 159879 w 4438231"/>
              <a:gd name="connsiteY80" fmla="*/ 627982 h 646270"/>
              <a:gd name="connsiteX81" fmla="*/ 0 w 4438231"/>
              <a:gd name="connsiteY81" fmla="*/ 627982 h 646270"/>
              <a:gd name="connsiteX82" fmla="*/ 2570434 w 4438231"/>
              <a:gd name="connsiteY82" fmla="*/ 0 h 646270"/>
              <a:gd name="connsiteX83" fmla="*/ 2765440 w 4438231"/>
              <a:gd name="connsiteY83" fmla="*/ 49991 h 646270"/>
              <a:gd name="connsiteX84" fmla="*/ 2701489 w 4438231"/>
              <a:gd name="connsiteY84" fmla="*/ 174291 h 646270"/>
              <a:gd name="connsiteX85" fmla="*/ 2595830 w 4438231"/>
              <a:gd name="connsiteY85" fmla="*/ 133309 h 646270"/>
              <a:gd name="connsiteX86" fmla="*/ 2549773 w 4438231"/>
              <a:gd name="connsiteY86" fmla="*/ 146417 h 646270"/>
              <a:gd name="connsiteX87" fmla="*/ 2526751 w 4438231"/>
              <a:gd name="connsiteY87" fmla="*/ 186197 h 646270"/>
              <a:gd name="connsiteX88" fmla="*/ 2556973 w 4438231"/>
              <a:gd name="connsiteY88" fmla="*/ 228228 h 646270"/>
              <a:gd name="connsiteX89" fmla="*/ 2638178 w 4438231"/>
              <a:gd name="connsiteY89" fmla="*/ 256255 h 646270"/>
              <a:gd name="connsiteX90" fmla="*/ 2759080 w 4438231"/>
              <a:gd name="connsiteY90" fmla="*/ 326598 h 646270"/>
              <a:gd name="connsiteX91" fmla="*/ 2790212 w 4438231"/>
              <a:gd name="connsiteY91" fmla="*/ 426239 h 646270"/>
              <a:gd name="connsiteX92" fmla="*/ 2653300 w 4438231"/>
              <a:gd name="connsiteY92" fmla="*/ 629586 h 646270"/>
              <a:gd name="connsiteX93" fmla="*/ 2550619 w 4438231"/>
              <a:gd name="connsiteY93" fmla="*/ 646270 h 646270"/>
              <a:gd name="connsiteX94" fmla="*/ 2336697 w 4438231"/>
              <a:gd name="connsiteY94" fmla="*/ 576465 h 646270"/>
              <a:gd name="connsiteX95" fmla="*/ 2405151 w 4438231"/>
              <a:gd name="connsiteY95" fmla="*/ 447660 h 646270"/>
              <a:gd name="connsiteX96" fmla="*/ 2546403 w 4438231"/>
              <a:gd name="connsiteY96" fmla="*/ 512964 h 646270"/>
              <a:gd name="connsiteX97" fmla="*/ 2599209 w 4438231"/>
              <a:gd name="connsiteY97" fmla="*/ 498404 h 646270"/>
              <a:gd name="connsiteX98" fmla="*/ 2624478 w 4438231"/>
              <a:gd name="connsiteY98" fmla="*/ 452004 h 646270"/>
              <a:gd name="connsiteX99" fmla="*/ 2596506 w 4438231"/>
              <a:gd name="connsiteY99" fmla="*/ 406508 h 646270"/>
              <a:gd name="connsiteX100" fmla="*/ 2526580 w 4438231"/>
              <a:gd name="connsiteY100" fmla="*/ 378754 h 646270"/>
              <a:gd name="connsiteX101" fmla="*/ 2451694 w 4438231"/>
              <a:gd name="connsiteY101" fmla="*/ 354465 h 646270"/>
              <a:gd name="connsiteX102" fmla="*/ 2410191 w 4438231"/>
              <a:gd name="connsiteY102" fmla="*/ 330171 h 646270"/>
              <a:gd name="connsiteX103" fmla="*/ 2361016 w 4438231"/>
              <a:gd name="connsiteY103" fmla="*/ 207821 h 646270"/>
              <a:gd name="connsiteX104" fmla="*/ 2411907 w 4438231"/>
              <a:gd name="connsiteY104" fmla="*/ 66127 h 646270"/>
              <a:gd name="connsiteX105" fmla="*/ 2570434 w 4438231"/>
              <a:gd name="connsiteY105" fmla="*/ 0 h 64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4438231" h="646270">
                <a:moveTo>
                  <a:pt x="1217399" y="148169"/>
                </a:moveTo>
                <a:lnTo>
                  <a:pt x="1217399" y="496301"/>
                </a:lnTo>
                <a:lnTo>
                  <a:pt x="1253957" y="496301"/>
                </a:lnTo>
                <a:cubicBezTo>
                  <a:pt x="1316838" y="496301"/>
                  <a:pt x="1363925" y="475380"/>
                  <a:pt x="1395216" y="433537"/>
                </a:cubicBezTo>
                <a:cubicBezTo>
                  <a:pt x="1418986" y="401628"/>
                  <a:pt x="1430872" y="364452"/>
                  <a:pt x="1430872" y="322009"/>
                </a:cubicBezTo>
                <a:cubicBezTo>
                  <a:pt x="1430872" y="279568"/>
                  <a:pt x="1418986" y="242542"/>
                  <a:pt x="1395216" y="210933"/>
                </a:cubicBezTo>
                <a:cubicBezTo>
                  <a:pt x="1363625" y="169091"/>
                  <a:pt x="1316538" y="148169"/>
                  <a:pt x="1253957" y="148169"/>
                </a:cubicBezTo>
                <a:close/>
                <a:moveTo>
                  <a:pt x="3484816" y="136461"/>
                </a:moveTo>
                <a:lnTo>
                  <a:pt x="3484816" y="289583"/>
                </a:lnTo>
                <a:lnTo>
                  <a:pt x="3514647" y="289583"/>
                </a:lnTo>
                <a:cubicBezTo>
                  <a:pt x="3548395" y="289583"/>
                  <a:pt x="3572651" y="282550"/>
                  <a:pt x="3587415" y="268481"/>
                </a:cubicBezTo>
                <a:cubicBezTo>
                  <a:pt x="3603385" y="253209"/>
                  <a:pt x="3611369" y="234650"/>
                  <a:pt x="3611369" y="212797"/>
                </a:cubicBezTo>
                <a:cubicBezTo>
                  <a:pt x="3611369" y="190945"/>
                  <a:pt x="3603385" y="172534"/>
                  <a:pt x="3587415" y="157564"/>
                </a:cubicBezTo>
                <a:cubicBezTo>
                  <a:pt x="3572347" y="143495"/>
                  <a:pt x="3548091" y="136461"/>
                  <a:pt x="3514647" y="136461"/>
                </a:cubicBezTo>
                <a:close/>
                <a:moveTo>
                  <a:pt x="3825741" y="14864"/>
                </a:moveTo>
                <a:lnTo>
                  <a:pt x="4016693" y="14864"/>
                </a:lnTo>
                <a:lnTo>
                  <a:pt x="4132887" y="182398"/>
                </a:lnTo>
                <a:lnTo>
                  <a:pt x="4244577" y="14864"/>
                </a:lnTo>
                <a:lnTo>
                  <a:pt x="4438231" y="14864"/>
                </a:lnTo>
                <a:lnTo>
                  <a:pt x="4208098" y="334171"/>
                </a:lnTo>
                <a:lnTo>
                  <a:pt x="4208098" y="629607"/>
                </a:lnTo>
                <a:lnTo>
                  <a:pt x="4048218" y="629607"/>
                </a:lnTo>
                <a:lnTo>
                  <a:pt x="4048218" y="334171"/>
                </a:lnTo>
                <a:close/>
                <a:moveTo>
                  <a:pt x="3324939" y="14864"/>
                </a:moveTo>
                <a:lnTo>
                  <a:pt x="3573538" y="14864"/>
                </a:lnTo>
                <a:cubicBezTo>
                  <a:pt x="3646198" y="14864"/>
                  <a:pt x="3699939" y="36630"/>
                  <a:pt x="3734768" y="80165"/>
                </a:cubicBezTo>
                <a:cubicBezTo>
                  <a:pt x="3762990" y="115293"/>
                  <a:pt x="3777103" y="156577"/>
                  <a:pt x="3777103" y="204014"/>
                </a:cubicBezTo>
                <a:cubicBezTo>
                  <a:pt x="3777103" y="258358"/>
                  <a:pt x="3760890" y="301744"/>
                  <a:pt x="3728463" y="334171"/>
                </a:cubicBezTo>
                <a:cubicBezTo>
                  <a:pt x="3707747" y="354886"/>
                  <a:pt x="3679224" y="369298"/>
                  <a:pt x="3642893" y="377405"/>
                </a:cubicBezTo>
                <a:lnTo>
                  <a:pt x="3836099" y="629607"/>
                </a:lnTo>
                <a:lnTo>
                  <a:pt x="3637490" y="629607"/>
                </a:lnTo>
                <a:lnTo>
                  <a:pt x="3484816" y="393618"/>
                </a:lnTo>
                <a:lnTo>
                  <a:pt x="3484816" y="629607"/>
                </a:lnTo>
                <a:lnTo>
                  <a:pt x="3324939" y="629607"/>
                </a:lnTo>
                <a:close/>
                <a:moveTo>
                  <a:pt x="2831294" y="14864"/>
                </a:moveTo>
                <a:lnTo>
                  <a:pt x="3253732" y="14864"/>
                </a:lnTo>
                <a:lnTo>
                  <a:pt x="3253732" y="148169"/>
                </a:lnTo>
                <a:lnTo>
                  <a:pt x="3121325" y="148169"/>
                </a:lnTo>
                <a:lnTo>
                  <a:pt x="3121325" y="629607"/>
                </a:lnTo>
                <a:lnTo>
                  <a:pt x="2961448" y="629607"/>
                </a:lnTo>
                <a:lnTo>
                  <a:pt x="2961448" y="148169"/>
                </a:lnTo>
                <a:lnTo>
                  <a:pt x="2831294" y="148169"/>
                </a:lnTo>
                <a:close/>
                <a:moveTo>
                  <a:pt x="1698036" y="14864"/>
                </a:moveTo>
                <a:lnTo>
                  <a:pt x="1857913" y="14864"/>
                </a:lnTo>
                <a:lnTo>
                  <a:pt x="1857913" y="347379"/>
                </a:lnTo>
                <a:cubicBezTo>
                  <a:pt x="1857913" y="374071"/>
                  <a:pt x="1858364" y="394018"/>
                  <a:pt x="1859265" y="407220"/>
                </a:cubicBezTo>
                <a:cubicBezTo>
                  <a:pt x="1862267" y="448915"/>
                  <a:pt x="1881332" y="478011"/>
                  <a:pt x="1916460" y="494505"/>
                </a:cubicBezTo>
                <a:cubicBezTo>
                  <a:pt x="1930871" y="501406"/>
                  <a:pt x="1946784" y="504857"/>
                  <a:pt x="1964197" y="504857"/>
                </a:cubicBezTo>
                <a:cubicBezTo>
                  <a:pt x="2003230" y="504857"/>
                  <a:pt x="2032653" y="491207"/>
                  <a:pt x="2052468" y="463910"/>
                </a:cubicBezTo>
                <a:cubicBezTo>
                  <a:pt x="2067181" y="443812"/>
                  <a:pt x="2074537" y="404967"/>
                  <a:pt x="2074537" y="347379"/>
                </a:cubicBezTo>
                <a:lnTo>
                  <a:pt x="2074537" y="14864"/>
                </a:lnTo>
                <a:lnTo>
                  <a:pt x="2234415" y="14864"/>
                </a:lnTo>
                <a:lnTo>
                  <a:pt x="2234415" y="369298"/>
                </a:lnTo>
                <a:cubicBezTo>
                  <a:pt x="2234415" y="406228"/>
                  <a:pt x="2231413" y="437752"/>
                  <a:pt x="2225409" y="463874"/>
                </a:cubicBezTo>
                <a:cubicBezTo>
                  <a:pt x="2216101" y="504406"/>
                  <a:pt x="2193883" y="541337"/>
                  <a:pt x="2158754" y="574664"/>
                </a:cubicBezTo>
                <a:cubicBezTo>
                  <a:pt x="2108914" y="621801"/>
                  <a:pt x="2042261" y="645369"/>
                  <a:pt x="1958795" y="645369"/>
                </a:cubicBezTo>
                <a:cubicBezTo>
                  <a:pt x="1873826" y="645369"/>
                  <a:pt x="1807473" y="621350"/>
                  <a:pt x="1759734" y="573312"/>
                </a:cubicBezTo>
                <a:cubicBezTo>
                  <a:pt x="1734515" y="548091"/>
                  <a:pt x="1717250" y="516416"/>
                  <a:pt x="1707944" y="478286"/>
                </a:cubicBezTo>
                <a:cubicBezTo>
                  <a:pt x="1701338" y="451264"/>
                  <a:pt x="1698036" y="414934"/>
                  <a:pt x="1698036" y="369298"/>
                </a:cubicBezTo>
                <a:close/>
                <a:moveTo>
                  <a:pt x="1057522" y="14864"/>
                </a:moveTo>
                <a:lnTo>
                  <a:pt x="1293511" y="14864"/>
                </a:lnTo>
                <a:cubicBezTo>
                  <a:pt x="1351157" y="14864"/>
                  <a:pt x="1404601" y="30924"/>
                  <a:pt x="1453840" y="63050"/>
                </a:cubicBezTo>
                <a:cubicBezTo>
                  <a:pt x="1502179" y="94276"/>
                  <a:pt x="1539258" y="136011"/>
                  <a:pt x="1565079" y="188252"/>
                </a:cubicBezTo>
                <a:cubicBezTo>
                  <a:pt x="1586097" y="231486"/>
                  <a:pt x="1596604" y="276072"/>
                  <a:pt x="1596604" y="322009"/>
                </a:cubicBezTo>
                <a:cubicBezTo>
                  <a:pt x="1596604" y="385961"/>
                  <a:pt x="1577313" y="445185"/>
                  <a:pt x="1538732" y="499678"/>
                </a:cubicBezTo>
                <a:cubicBezTo>
                  <a:pt x="1500153" y="554171"/>
                  <a:pt x="1450836" y="591926"/>
                  <a:pt x="1390789" y="612944"/>
                </a:cubicBezTo>
                <a:cubicBezTo>
                  <a:pt x="1358964" y="624052"/>
                  <a:pt x="1326538" y="629607"/>
                  <a:pt x="1293511" y="629607"/>
                </a:cubicBezTo>
                <a:lnTo>
                  <a:pt x="1057522" y="629607"/>
                </a:lnTo>
                <a:close/>
                <a:moveTo>
                  <a:pt x="294637" y="13238"/>
                </a:moveTo>
                <a:lnTo>
                  <a:pt x="454515" y="13238"/>
                </a:lnTo>
                <a:lnTo>
                  <a:pt x="748600" y="389290"/>
                </a:lnTo>
                <a:lnTo>
                  <a:pt x="748600" y="13238"/>
                </a:lnTo>
                <a:lnTo>
                  <a:pt x="908479" y="13238"/>
                </a:lnTo>
                <a:lnTo>
                  <a:pt x="908479" y="627982"/>
                </a:lnTo>
                <a:lnTo>
                  <a:pt x="748600" y="627982"/>
                </a:lnTo>
                <a:lnTo>
                  <a:pt x="454515" y="251478"/>
                </a:lnTo>
                <a:lnTo>
                  <a:pt x="454515" y="627982"/>
                </a:lnTo>
                <a:lnTo>
                  <a:pt x="294637" y="627982"/>
                </a:lnTo>
                <a:close/>
                <a:moveTo>
                  <a:pt x="0" y="13238"/>
                </a:moveTo>
                <a:lnTo>
                  <a:pt x="159879" y="13238"/>
                </a:lnTo>
                <a:lnTo>
                  <a:pt x="159879" y="627982"/>
                </a:lnTo>
                <a:lnTo>
                  <a:pt x="0" y="627982"/>
                </a:lnTo>
                <a:close/>
                <a:moveTo>
                  <a:pt x="2570434" y="0"/>
                </a:moveTo>
                <a:cubicBezTo>
                  <a:pt x="2636788" y="0"/>
                  <a:pt x="2701790" y="16663"/>
                  <a:pt x="2765440" y="49991"/>
                </a:cubicBezTo>
                <a:lnTo>
                  <a:pt x="2701489" y="174291"/>
                </a:lnTo>
                <a:cubicBezTo>
                  <a:pt x="2666572" y="146968"/>
                  <a:pt x="2631352" y="133309"/>
                  <a:pt x="2595830" y="133309"/>
                </a:cubicBezTo>
                <a:cubicBezTo>
                  <a:pt x="2578675" y="133309"/>
                  <a:pt x="2563322" y="137678"/>
                  <a:pt x="2549773" y="146417"/>
                </a:cubicBezTo>
                <a:cubicBezTo>
                  <a:pt x="2534424" y="156363"/>
                  <a:pt x="2526751" y="169624"/>
                  <a:pt x="2526751" y="186197"/>
                </a:cubicBezTo>
                <a:cubicBezTo>
                  <a:pt x="2526751" y="202467"/>
                  <a:pt x="2536823" y="216477"/>
                  <a:pt x="2556973" y="228228"/>
                </a:cubicBezTo>
                <a:cubicBezTo>
                  <a:pt x="2565998" y="233657"/>
                  <a:pt x="2593069" y="242999"/>
                  <a:pt x="2638178" y="256255"/>
                </a:cubicBezTo>
                <a:cubicBezTo>
                  <a:pt x="2694723" y="272790"/>
                  <a:pt x="2735022" y="296237"/>
                  <a:pt x="2759080" y="326598"/>
                </a:cubicBezTo>
                <a:cubicBezTo>
                  <a:pt x="2779834" y="352448"/>
                  <a:pt x="2790212" y="385661"/>
                  <a:pt x="2790212" y="426239"/>
                </a:cubicBezTo>
                <a:cubicBezTo>
                  <a:pt x="2790212" y="530241"/>
                  <a:pt x="2744575" y="598023"/>
                  <a:pt x="2653300" y="629586"/>
                </a:cubicBezTo>
                <a:cubicBezTo>
                  <a:pt x="2621475" y="640709"/>
                  <a:pt x="2587247" y="646270"/>
                  <a:pt x="2550619" y="646270"/>
                </a:cubicBezTo>
                <a:cubicBezTo>
                  <a:pt x="2473756" y="646270"/>
                  <a:pt x="2402450" y="623003"/>
                  <a:pt x="2336697" y="576465"/>
                </a:cubicBezTo>
                <a:lnTo>
                  <a:pt x="2405151" y="447660"/>
                </a:lnTo>
                <a:cubicBezTo>
                  <a:pt x="2453288" y="491195"/>
                  <a:pt x="2500372" y="512964"/>
                  <a:pt x="2546403" y="512964"/>
                </a:cubicBezTo>
                <a:cubicBezTo>
                  <a:pt x="2567163" y="512964"/>
                  <a:pt x="2584764" y="508110"/>
                  <a:pt x="2599209" y="498404"/>
                </a:cubicBezTo>
                <a:cubicBezTo>
                  <a:pt x="2616055" y="487487"/>
                  <a:pt x="2624478" y="472021"/>
                  <a:pt x="2624478" y="452004"/>
                </a:cubicBezTo>
                <a:cubicBezTo>
                  <a:pt x="2624478" y="433804"/>
                  <a:pt x="2615154" y="418641"/>
                  <a:pt x="2596506" y="406508"/>
                </a:cubicBezTo>
                <a:cubicBezTo>
                  <a:pt x="2582672" y="397408"/>
                  <a:pt x="2559363" y="388157"/>
                  <a:pt x="2526580" y="378754"/>
                </a:cubicBezTo>
                <a:cubicBezTo>
                  <a:pt x="2486883" y="367060"/>
                  <a:pt x="2461921" y="358963"/>
                  <a:pt x="2451694" y="354465"/>
                </a:cubicBezTo>
                <a:cubicBezTo>
                  <a:pt x="2435452" y="347569"/>
                  <a:pt x="2421619" y="339470"/>
                  <a:pt x="2410191" y="330171"/>
                </a:cubicBezTo>
                <a:cubicBezTo>
                  <a:pt x="2377407" y="303183"/>
                  <a:pt x="2361016" y="262400"/>
                  <a:pt x="2361016" y="207821"/>
                </a:cubicBezTo>
                <a:cubicBezTo>
                  <a:pt x="2361016" y="150842"/>
                  <a:pt x="2377981" y="103609"/>
                  <a:pt x="2411907" y="66127"/>
                </a:cubicBezTo>
                <a:cubicBezTo>
                  <a:pt x="2451539" y="22042"/>
                  <a:pt x="2504382" y="0"/>
                  <a:pt x="2570434" y="0"/>
                </a:cubicBezTo>
                <a:close/>
              </a:path>
            </a:pathLst>
          </a:custGeom>
          <a:solidFill>
            <a:srgbClr val="63B4BD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B7775DB-51A2-15F3-0C04-D1F0BA03A9F7}"/>
              </a:ext>
            </a:extLst>
          </p:cNvPr>
          <p:cNvGrpSpPr/>
          <p:nvPr/>
        </p:nvGrpSpPr>
        <p:grpSpPr>
          <a:xfrm>
            <a:off x="3983392" y="1281303"/>
            <a:ext cx="4425067" cy="1355914"/>
            <a:chOff x="3983392" y="1386078"/>
            <a:chExt cx="4425067" cy="1355914"/>
          </a:xfrm>
          <a:solidFill>
            <a:srgbClr val="63B4BD"/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CC56ADC-AC8A-EA69-3B4F-4283FDB6D530}"/>
                </a:ext>
              </a:extLst>
            </p:cNvPr>
            <p:cNvSpPr/>
            <p:nvPr/>
          </p:nvSpPr>
          <p:spPr>
            <a:xfrm>
              <a:off x="7429500" y="1781175"/>
              <a:ext cx="978959" cy="960817"/>
            </a:xfrm>
            <a:custGeom>
              <a:avLst/>
              <a:gdLst>
                <a:gd name="connsiteX0" fmla="*/ 885118 w 885149"/>
                <a:gd name="connsiteY0" fmla="*/ 999263 h 999573"/>
                <a:gd name="connsiteX1" fmla="*/ 885120 w 885149"/>
                <a:gd name="connsiteY1" fmla="*/ 999263 h 999573"/>
                <a:gd name="connsiteX2" fmla="*/ 885120 w 885149"/>
                <a:gd name="connsiteY2" fmla="*/ 999573 h 999573"/>
                <a:gd name="connsiteX3" fmla="*/ 421711 w 885149"/>
                <a:gd name="connsiteY3" fmla="*/ 433 h 999573"/>
                <a:gd name="connsiteX4" fmla="*/ 496514 w 885149"/>
                <a:gd name="connsiteY4" fmla="*/ 72132 h 999573"/>
                <a:gd name="connsiteX5" fmla="*/ 496514 w 885149"/>
                <a:gd name="connsiteY5" fmla="*/ 358001 h 999573"/>
                <a:gd name="connsiteX6" fmla="*/ 496514 w 885149"/>
                <a:gd name="connsiteY6" fmla="*/ 366692 h 999573"/>
                <a:gd name="connsiteX7" fmla="*/ 501791 w 885149"/>
                <a:gd name="connsiteY7" fmla="*/ 370417 h 999573"/>
                <a:gd name="connsiteX8" fmla="*/ 606392 w 885149"/>
                <a:gd name="connsiteY8" fmla="*/ 361415 h 999573"/>
                <a:gd name="connsiteX9" fmla="*/ 831113 w 885149"/>
                <a:gd name="connsiteY9" fmla="*/ 522507 h 999573"/>
                <a:gd name="connsiteX10" fmla="*/ 845080 w 885149"/>
                <a:gd name="connsiteY10" fmla="*/ 560995 h 999573"/>
                <a:gd name="connsiteX11" fmla="*/ 850357 w 885149"/>
                <a:gd name="connsiteY11" fmla="*/ 563167 h 999573"/>
                <a:gd name="connsiteX12" fmla="*/ 865876 w 885149"/>
                <a:gd name="connsiteY12" fmla="*/ 582101 h 999573"/>
                <a:gd name="connsiteX13" fmla="*/ 866186 w 885149"/>
                <a:gd name="connsiteY13" fmla="*/ 648213 h 999573"/>
                <a:gd name="connsiteX14" fmla="*/ 879533 w 885149"/>
                <a:gd name="connsiteY14" fmla="*/ 648524 h 999573"/>
                <a:gd name="connsiteX15" fmla="*/ 885120 w 885149"/>
                <a:gd name="connsiteY15" fmla="*/ 654111 h 999573"/>
                <a:gd name="connsiteX16" fmla="*/ 885120 w 885149"/>
                <a:gd name="connsiteY16" fmla="*/ 657836 h 999573"/>
                <a:gd name="connsiteX17" fmla="*/ 885120 w 885149"/>
                <a:gd name="connsiteY17" fmla="*/ 949290 h 999573"/>
                <a:gd name="connsiteX18" fmla="*/ 884810 w 885149"/>
                <a:gd name="connsiteY18" fmla="*/ 953946 h 999573"/>
                <a:gd name="connsiteX19" fmla="*/ 885118 w 885149"/>
                <a:gd name="connsiteY19" fmla="*/ 999263 h 999573"/>
                <a:gd name="connsiteX20" fmla="*/ 0 w 885149"/>
                <a:gd name="connsiteY20" fmla="*/ 999263 h 999573"/>
                <a:gd name="connsiteX21" fmla="*/ 0 w 885149"/>
                <a:gd name="connsiteY21" fmla="*/ 378487 h 999573"/>
                <a:gd name="connsiteX22" fmla="*/ 154778 w 885149"/>
                <a:gd name="connsiteY22" fmla="*/ 378487 h 999573"/>
                <a:gd name="connsiteX23" fmla="*/ 162848 w 885149"/>
                <a:gd name="connsiteY23" fmla="*/ 369175 h 999573"/>
                <a:gd name="connsiteX24" fmla="*/ 162848 w 885149"/>
                <a:gd name="connsiteY24" fmla="*/ 186045 h 999573"/>
                <a:gd name="connsiteX25" fmla="*/ 162848 w 885149"/>
                <a:gd name="connsiteY25" fmla="*/ 78340 h 999573"/>
                <a:gd name="connsiteX26" fmla="*/ 164400 w 885149"/>
                <a:gd name="connsiteY26" fmla="*/ 67166 h 999573"/>
                <a:gd name="connsiteX27" fmla="*/ 164710 w 885149"/>
                <a:gd name="connsiteY27" fmla="*/ 80513 h 999573"/>
                <a:gd name="connsiteX28" fmla="*/ 164710 w 885149"/>
                <a:gd name="connsiteY28" fmla="*/ 366382 h 999573"/>
                <a:gd name="connsiteX29" fmla="*/ 164400 w 885149"/>
                <a:gd name="connsiteY29" fmla="*/ 379728 h 999573"/>
                <a:gd name="connsiteX30" fmla="*/ 165641 w 885149"/>
                <a:gd name="connsiteY30" fmla="*/ 379728 h 999573"/>
                <a:gd name="connsiteX31" fmla="*/ 165331 w 885149"/>
                <a:gd name="connsiteY31" fmla="*/ 379418 h 999573"/>
                <a:gd name="connsiteX32" fmla="*/ 165331 w 885149"/>
                <a:gd name="connsiteY32" fmla="*/ 72753 h 999573"/>
                <a:gd name="connsiteX33" fmla="*/ 165952 w 885149"/>
                <a:gd name="connsiteY33" fmla="*/ 67166 h 999573"/>
                <a:gd name="connsiteX34" fmla="*/ 242307 w 885149"/>
                <a:gd name="connsiteY34" fmla="*/ 743 h 999573"/>
                <a:gd name="connsiteX35" fmla="*/ 317110 w 885149"/>
                <a:gd name="connsiteY35" fmla="*/ 72443 h 999573"/>
                <a:gd name="connsiteX36" fmla="*/ 317110 w 885149"/>
                <a:gd name="connsiteY36" fmla="*/ 305856 h 999573"/>
                <a:gd name="connsiteX37" fmla="*/ 317110 w 885149"/>
                <a:gd name="connsiteY37" fmla="*/ 523127 h 999573"/>
                <a:gd name="connsiteX38" fmla="*/ 320214 w 885149"/>
                <a:gd name="connsiteY38" fmla="*/ 533991 h 999573"/>
                <a:gd name="connsiteX39" fmla="*/ 340079 w 885149"/>
                <a:gd name="connsiteY39" fmla="*/ 493951 h 999573"/>
                <a:gd name="connsiteX40" fmla="*/ 345045 w 885149"/>
                <a:gd name="connsiteY40" fmla="*/ 475948 h 999573"/>
                <a:gd name="connsiteX41" fmla="*/ 345045 w 885149"/>
                <a:gd name="connsiteY41" fmla="*/ 154695 h 999573"/>
                <a:gd name="connsiteX42" fmla="*/ 345045 w 885149"/>
                <a:gd name="connsiteY42" fmla="*/ 75547 h 999573"/>
                <a:gd name="connsiteX43" fmla="*/ 408364 w 885149"/>
                <a:gd name="connsiteY43" fmla="*/ 743 h 999573"/>
                <a:gd name="connsiteX44" fmla="*/ 421711 w 885149"/>
                <a:gd name="connsiteY44" fmla="*/ 433 h 9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85149" h="999573">
                  <a:moveTo>
                    <a:pt x="885118" y="999263"/>
                  </a:moveTo>
                  <a:lnTo>
                    <a:pt x="885120" y="999263"/>
                  </a:lnTo>
                  <a:lnTo>
                    <a:pt x="885120" y="999573"/>
                  </a:lnTo>
                  <a:close/>
                  <a:moveTo>
                    <a:pt x="421711" y="433"/>
                  </a:moveTo>
                  <a:cubicBezTo>
                    <a:pt x="462372" y="-1430"/>
                    <a:pt x="496514" y="35507"/>
                    <a:pt x="496514" y="72132"/>
                  </a:cubicBezTo>
                  <a:cubicBezTo>
                    <a:pt x="496204" y="167421"/>
                    <a:pt x="496514" y="262712"/>
                    <a:pt x="496514" y="358001"/>
                  </a:cubicBezTo>
                  <a:cubicBezTo>
                    <a:pt x="496514" y="361105"/>
                    <a:pt x="496514" y="363898"/>
                    <a:pt x="496514" y="366692"/>
                  </a:cubicBezTo>
                  <a:cubicBezTo>
                    <a:pt x="496514" y="370106"/>
                    <a:pt x="499308" y="370417"/>
                    <a:pt x="501791" y="370417"/>
                  </a:cubicBezTo>
                  <a:cubicBezTo>
                    <a:pt x="535934" y="359863"/>
                    <a:pt x="571318" y="357070"/>
                    <a:pt x="606392" y="361415"/>
                  </a:cubicBezTo>
                  <a:cubicBezTo>
                    <a:pt x="710062" y="374452"/>
                    <a:pt x="785176" y="428459"/>
                    <a:pt x="831113" y="522507"/>
                  </a:cubicBezTo>
                  <a:cubicBezTo>
                    <a:pt x="837010" y="534922"/>
                    <a:pt x="842287" y="547648"/>
                    <a:pt x="845080" y="560995"/>
                  </a:cubicBezTo>
                  <a:cubicBezTo>
                    <a:pt x="846943" y="561926"/>
                    <a:pt x="848495" y="562857"/>
                    <a:pt x="850357" y="563167"/>
                  </a:cubicBezTo>
                  <a:cubicBezTo>
                    <a:pt x="861531" y="565650"/>
                    <a:pt x="865876" y="570617"/>
                    <a:pt x="865876" y="582101"/>
                  </a:cubicBezTo>
                  <a:cubicBezTo>
                    <a:pt x="866186" y="604138"/>
                    <a:pt x="866186" y="626176"/>
                    <a:pt x="866186" y="648213"/>
                  </a:cubicBezTo>
                  <a:cubicBezTo>
                    <a:pt x="870532" y="648524"/>
                    <a:pt x="875188" y="648524"/>
                    <a:pt x="879533" y="648524"/>
                  </a:cubicBezTo>
                  <a:cubicBezTo>
                    <a:pt x="883258" y="648524"/>
                    <a:pt x="885430" y="650076"/>
                    <a:pt x="885120" y="654111"/>
                  </a:cubicBezTo>
                  <a:cubicBezTo>
                    <a:pt x="885120" y="655352"/>
                    <a:pt x="885120" y="656594"/>
                    <a:pt x="885120" y="657836"/>
                  </a:cubicBezTo>
                  <a:cubicBezTo>
                    <a:pt x="885120" y="754987"/>
                    <a:pt x="885120" y="852138"/>
                    <a:pt x="885120" y="949290"/>
                  </a:cubicBezTo>
                  <a:cubicBezTo>
                    <a:pt x="885120" y="950842"/>
                    <a:pt x="884810" y="952394"/>
                    <a:pt x="884810" y="953946"/>
                  </a:cubicBezTo>
                  <a:lnTo>
                    <a:pt x="885118" y="999263"/>
                  </a:lnTo>
                  <a:lnTo>
                    <a:pt x="0" y="999263"/>
                  </a:lnTo>
                  <a:lnTo>
                    <a:pt x="0" y="378487"/>
                  </a:lnTo>
                  <a:lnTo>
                    <a:pt x="154778" y="378487"/>
                  </a:lnTo>
                  <a:cubicBezTo>
                    <a:pt x="162848" y="378487"/>
                    <a:pt x="162848" y="378176"/>
                    <a:pt x="162848" y="369175"/>
                  </a:cubicBezTo>
                  <a:cubicBezTo>
                    <a:pt x="162848" y="308029"/>
                    <a:pt x="162848" y="247193"/>
                    <a:pt x="162848" y="186045"/>
                  </a:cubicBezTo>
                  <a:cubicBezTo>
                    <a:pt x="162848" y="150040"/>
                    <a:pt x="162848" y="114345"/>
                    <a:pt x="162848" y="78340"/>
                  </a:cubicBezTo>
                  <a:cubicBezTo>
                    <a:pt x="162848" y="74615"/>
                    <a:pt x="161606" y="70580"/>
                    <a:pt x="164400" y="67166"/>
                  </a:cubicBezTo>
                  <a:cubicBezTo>
                    <a:pt x="164710" y="71511"/>
                    <a:pt x="164710" y="76167"/>
                    <a:pt x="164710" y="80513"/>
                  </a:cubicBezTo>
                  <a:cubicBezTo>
                    <a:pt x="164710" y="175802"/>
                    <a:pt x="164710" y="271093"/>
                    <a:pt x="164710" y="366382"/>
                  </a:cubicBezTo>
                  <a:cubicBezTo>
                    <a:pt x="164710" y="370727"/>
                    <a:pt x="164400" y="375383"/>
                    <a:pt x="164400" y="379728"/>
                  </a:cubicBezTo>
                  <a:cubicBezTo>
                    <a:pt x="164710" y="379728"/>
                    <a:pt x="165331" y="379728"/>
                    <a:pt x="165641" y="379728"/>
                  </a:cubicBezTo>
                  <a:cubicBezTo>
                    <a:pt x="165641" y="379728"/>
                    <a:pt x="165331" y="379418"/>
                    <a:pt x="165331" y="379418"/>
                  </a:cubicBezTo>
                  <a:cubicBezTo>
                    <a:pt x="165331" y="277300"/>
                    <a:pt x="165331" y="174871"/>
                    <a:pt x="165331" y="72753"/>
                  </a:cubicBezTo>
                  <a:cubicBezTo>
                    <a:pt x="165331" y="70891"/>
                    <a:pt x="165020" y="69028"/>
                    <a:pt x="165952" y="67166"/>
                  </a:cubicBezTo>
                  <a:cubicBezTo>
                    <a:pt x="170918" y="22470"/>
                    <a:pt x="212199" y="-2361"/>
                    <a:pt x="242307" y="743"/>
                  </a:cubicBezTo>
                  <a:cubicBezTo>
                    <a:pt x="281416" y="-1740"/>
                    <a:pt x="317421" y="34886"/>
                    <a:pt x="317110" y="72443"/>
                  </a:cubicBezTo>
                  <a:cubicBezTo>
                    <a:pt x="316800" y="150040"/>
                    <a:pt x="317110" y="227949"/>
                    <a:pt x="317110" y="305856"/>
                  </a:cubicBezTo>
                  <a:cubicBezTo>
                    <a:pt x="317110" y="378176"/>
                    <a:pt x="317110" y="450807"/>
                    <a:pt x="317110" y="523127"/>
                  </a:cubicBezTo>
                  <a:cubicBezTo>
                    <a:pt x="317110" y="526852"/>
                    <a:pt x="314938" y="531508"/>
                    <a:pt x="320214" y="533991"/>
                  </a:cubicBezTo>
                  <a:cubicBezTo>
                    <a:pt x="325180" y="519713"/>
                    <a:pt x="332319" y="506677"/>
                    <a:pt x="340079" y="493951"/>
                  </a:cubicBezTo>
                  <a:cubicBezTo>
                    <a:pt x="343804" y="488053"/>
                    <a:pt x="345045" y="482466"/>
                    <a:pt x="345045" y="475948"/>
                  </a:cubicBezTo>
                  <a:cubicBezTo>
                    <a:pt x="345045" y="368865"/>
                    <a:pt x="345045" y="261781"/>
                    <a:pt x="345045" y="154695"/>
                  </a:cubicBezTo>
                  <a:cubicBezTo>
                    <a:pt x="345045" y="128312"/>
                    <a:pt x="345666" y="101929"/>
                    <a:pt x="345045" y="75547"/>
                  </a:cubicBezTo>
                  <a:cubicBezTo>
                    <a:pt x="344114" y="43266"/>
                    <a:pt x="367393" y="8503"/>
                    <a:pt x="408364" y="743"/>
                  </a:cubicBezTo>
                  <a:cubicBezTo>
                    <a:pt x="412710" y="-188"/>
                    <a:pt x="417366" y="-188"/>
                    <a:pt x="421711" y="433"/>
                  </a:cubicBezTo>
                  <a:close/>
                </a:path>
              </a:pathLst>
            </a:custGeom>
            <a:grpFill/>
            <a:ln w="36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4BAEB5-4A67-E62B-34C1-B3BE20A1F349}"/>
                </a:ext>
              </a:extLst>
            </p:cNvPr>
            <p:cNvSpPr/>
            <p:nvPr/>
          </p:nvSpPr>
          <p:spPr>
            <a:xfrm>
              <a:off x="3983392" y="1627126"/>
              <a:ext cx="2234528" cy="1111017"/>
            </a:xfrm>
            <a:custGeom>
              <a:avLst/>
              <a:gdLst>
                <a:gd name="connsiteX0" fmla="*/ 1359605 w 4190656"/>
                <a:gd name="connsiteY0" fmla="*/ 2009520 h 2083613"/>
                <a:gd name="connsiteX1" fmla="*/ 1359605 w 4190656"/>
                <a:gd name="connsiteY1" fmla="*/ 2049344 h 2083613"/>
                <a:gd name="connsiteX2" fmla="*/ 1942246 w 4190656"/>
                <a:gd name="connsiteY2" fmla="*/ 2049344 h 2083613"/>
                <a:gd name="connsiteX3" fmla="*/ 1942246 w 4190656"/>
                <a:gd name="connsiteY3" fmla="*/ 2009520 h 2083613"/>
                <a:gd name="connsiteX4" fmla="*/ 3736514 w 4190656"/>
                <a:gd name="connsiteY4" fmla="*/ 2004560 h 2083613"/>
                <a:gd name="connsiteX5" fmla="*/ 3736514 w 4190656"/>
                <a:gd name="connsiteY5" fmla="*/ 2044384 h 2083613"/>
                <a:gd name="connsiteX6" fmla="*/ 4087017 w 4190656"/>
                <a:gd name="connsiteY6" fmla="*/ 2044384 h 2083613"/>
                <a:gd name="connsiteX7" fmla="*/ 4087017 w 4190656"/>
                <a:gd name="connsiteY7" fmla="*/ 2004560 h 2083613"/>
                <a:gd name="connsiteX8" fmla="*/ 3320982 w 4190656"/>
                <a:gd name="connsiteY8" fmla="*/ 2004560 h 2083613"/>
                <a:gd name="connsiteX9" fmla="*/ 3320982 w 4190656"/>
                <a:gd name="connsiteY9" fmla="*/ 2044384 h 2083613"/>
                <a:gd name="connsiteX10" fmla="*/ 3671485 w 4190656"/>
                <a:gd name="connsiteY10" fmla="*/ 2044384 h 2083613"/>
                <a:gd name="connsiteX11" fmla="*/ 3671485 w 4190656"/>
                <a:gd name="connsiteY11" fmla="*/ 2004560 h 2083613"/>
                <a:gd name="connsiteX12" fmla="*/ 1359605 w 4190656"/>
                <a:gd name="connsiteY12" fmla="*/ 1948423 h 2083613"/>
                <a:gd name="connsiteX13" fmla="*/ 1359605 w 4190656"/>
                <a:gd name="connsiteY13" fmla="*/ 1988247 h 2083613"/>
                <a:gd name="connsiteX14" fmla="*/ 1942246 w 4190656"/>
                <a:gd name="connsiteY14" fmla="*/ 1988247 h 2083613"/>
                <a:gd name="connsiteX15" fmla="*/ 1942246 w 4190656"/>
                <a:gd name="connsiteY15" fmla="*/ 1948423 h 2083613"/>
                <a:gd name="connsiteX16" fmla="*/ 3736514 w 4190656"/>
                <a:gd name="connsiteY16" fmla="*/ 1943463 h 2083613"/>
                <a:gd name="connsiteX17" fmla="*/ 3736514 w 4190656"/>
                <a:gd name="connsiteY17" fmla="*/ 1983287 h 2083613"/>
                <a:gd name="connsiteX18" fmla="*/ 4087017 w 4190656"/>
                <a:gd name="connsiteY18" fmla="*/ 1983287 h 2083613"/>
                <a:gd name="connsiteX19" fmla="*/ 4087017 w 4190656"/>
                <a:gd name="connsiteY19" fmla="*/ 1943463 h 2083613"/>
                <a:gd name="connsiteX20" fmla="*/ 3320982 w 4190656"/>
                <a:gd name="connsiteY20" fmla="*/ 1943463 h 2083613"/>
                <a:gd name="connsiteX21" fmla="*/ 3320982 w 4190656"/>
                <a:gd name="connsiteY21" fmla="*/ 1983287 h 2083613"/>
                <a:gd name="connsiteX22" fmla="*/ 3671485 w 4190656"/>
                <a:gd name="connsiteY22" fmla="*/ 1983287 h 2083613"/>
                <a:gd name="connsiteX23" fmla="*/ 3671485 w 4190656"/>
                <a:gd name="connsiteY23" fmla="*/ 1943463 h 2083613"/>
                <a:gd name="connsiteX24" fmla="*/ 1359605 w 4190656"/>
                <a:gd name="connsiteY24" fmla="*/ 1887327 h 2083613"/>
                <a:gd name="connsiteX25" fmla="*/ 1359605 w 4190656"/>
                <a:gd name="connsiteY25" fmla="*/ 1927151 h 2083613"/>
                <a:gd name="connsiteX26" fmla="*/ 1942246 w 4190656"/>
                <a:gd name="connsiteY26" fmla="*/ 1927151 h 2083613"/>
                <a:gd name="connsiteX27" fmla="*/ 1942246 w 4190656"/>
                <a:gd name="connsiteY27" fmla="*/ 1887327 h 2083613"/>
                <a:gd name="connsiteX28" fmla="*/ 3736514 w 4190656"/>
                <a:gd name="connsiteY28" fmla="*/ 1882367 h 2083613"/>
                <a:gd name="connsiteX29" fmla="*/ 3736514 w 4190656"/>
                <a:gd name="connsiteY29" fmla="*/ 1922191 h 2083613"/>
                <a:gd name="connsiteX30" fmla="*/ 4087017 w 4190656"/>
                <a:gd name="connsiteY30" fmla="*/ 1922191 h 2083613"/>
                <a:gd name="connsiteX31" fmla="*/ 4087017 w 4190656"/>
                <a:gd name="connsiteY31" fmla="*/ 1882367 h 2083613"/>
                <a:gd name="connsiteX32" fmla="*/ 3320982 w 4190656"/>
                <a:gd name="connsiteY32" fmla="*/ 1882367 h 2083613"/>
                <a:gd name="connsiteX33" fmla="*/ 3320982 w 4190656"/>
                <a:gd name="connsiteY33" fmla="*/ 1922191 h 2083613"/>
                <a:gd name="connsiteX34" fmla="*/ 3671485 w 4190656"/>
                <a:gd name="connsiteY34" fmla="*/ 1922191 h 2083613"/>
                <a:gd name="connsiteX35" fmla="*/ 3671485 w 4190656"/>
                <a:gd name="connsiteY35" fmla="*/ 1882367 h 2083613"/>
                <a:gd name="connsiteX36" fmla="*/ 3051754 w 4190656"/>
                <a:gd name="connsiteY36" fmla="*/ 1873675 h 2083613"/>
                <a:gd name="connsiteX37" fmla="*/ 3051754 w 4190656"/>
                <a:gd name="connsiteY37" fmla="*/ 1939321 h 2083613"/>
                <a:gd name="connsiteX38" fmla="*/ 3149850 w 4190656"/>
                <a:gd name="connsiteY38" fmla="*/ 1939321 h 2083613"/>
                <a:gd name="connsiteX39" fmla="*/ 3149850 w 4190656"/>
                <a:gd name="connsiteY39" fmla="*/ 1873675 h 2083613"/>
                <a:gd name="connsiteX40" fmla="*/ 2868153 w 4190656"/>
                <a:gd name="connsiteY40" fmla="*/ 1873675 h 2083613"/>
                <a:gd name="connsiteX41" fmla="*/ 2868153 w 4190656"/>
                <a:gd name="connsiteY41" fmla="*/ 1939321 h 2083613"/>
                <a:gd name="connsiteX42" fmla="*/ 2966249 w 4190656"/>
                <a:gd name="connsiteY42" fmla="*/ 1939321 h 2083613"/>
                <a:gd name="connsiteX43" fmla="*/ 2966249 w 4190656"/>
                <a:gd name="connsiteY43" fmla="*/ 1873675 h 2083613"/>
                <a:gd name="connsiteX44" fmla="*/ 2684553 w 4190656"/>
                <a:gd name="connsiteY44" fmla="*/ 1873675 h 2083613"/>
                <a:gd name="connsiteX45" fmla="*/ 2684553 w 4190656"/>
                <a:gd name="connsiteY45" fmla="*/ 1939321 h 2083613"/>
                <a:gd name="connsiteX46" fmla="*/ 2782649 w 4190656"/>
                <a:gd name="connsiteY46" fmla="*/ 1939321 h 2083613"/>
                <a:gd name="connsiteX47" fmla="*/ 2782649 w 4190656"/>
                <a:gd name="connsiteY47" fmla="*/ 1873675 h 2083613"/>
                <a:gd name="connsiteX48" fmla="*/ 1359605 w 4190656"/>
                <a:gd name="connsiteY48" fmla="*/ 1826230 h 2083613"/>
                <a:gd name="connsiteX49" fmla="*/ 1359605 w 4190656"/>
                <a:gd name="connsiteY49" fmla="*/ 1866054 h 2083613"/>
                <a:gd name="connsiteX50" fmla="*/ 1942246 w 4190656"/>
                <a:gd name="connsiteY50" fmla="*/ 1866054 h 2083613"/>
                <a:gd name="connsiteX51" fmla="*/ 1942246 w 4190656"/>
                <a:gd name="connsiteY51" fmla="*/ 1826230 h 2083613"/>
                <a:gd name="connsiteX52" fmla="*/ 3736514 w 4190656"/>
                <a:gd name="connsiteY52" fmla="*/ 1821270 h 2083613"/>
                <a:gd name="connsiteX53" fmla="*/ 3736514 w 4190656"/>
                <a:gd name="connsiteY53" fmla="*/ 1861094 h 2083613"/>
                <a:gd name="connsiteX54" fmla="*/ 4087017 w 4190656"/>
                <a:gd name="connsiteY54" fmla="*/ 1861094 h 2083613"/>
                <a:gd name="connsiteX55" fmla="*/ 4087017 w 4190656"/>
                <a:gd name="connsiteY55" fmla="*/ 1821270 h 2083613"/>
                <a:gd name="connsiteX56" fmla="*/ 3320982 w 4190656"/>
                <a:gd name="connsiteY56" fmla="*/ 1821270 h 2083613"/>
                <a:gd name="connsiteX57" fmla="*/ 3320982 w 4190656"/>
                <a:gd name="connsiteY57" fmla="*/ 1861094 h 2083613"/>
                <a:gd name="connsiteX58" fmla="*/ 3671485 w 4190656"/>
                <a:gd name="connsiteY58" fmla="*/ 1861094 h 2083613"/>
                <a:gd name="connsiteX59" fmla="*/ 3671485 w 4190656"/>
                <a:gd name="connsiteY59" fmla="*/ 1821270 h 2083613"/>
                <a:gd name="connsiteX60" fmla="*/ 3051754 w 4190656"/>
                <a:gd name="connsiteY60" fmla="*/ 1737466 h 2083613"/>
                <a:gd name="connsiteX61" fmla="*/ 3051754 w 4190656"/>
                <a:gd name="connsiteY61" fmla="*/ 1803112 h 2083613"/>
                <a:gd name="connsiteX62" fmla="*/ 3149850 w 4190656"/>
                <a:gd name="connsiteY62" fmla="*/ 1803112 h 2083613"/>
                <a:gd name="connsiteX63" fmla="*/ 3149850 w 4190656"/>
                <a:gd name="connsiteY63" fmla="*/ 1737466 h 2083613"/>
                <a:gd name="connsiteX64" fmla="*/ 2868153 w 4190656"/>
                <a:gd name="connsiteY64" fmla="*/ 1737466 h 2083613"/>
                <a:gd name="connsiteX65" fmla="*/ 2868153 w 4190656"/>
                <a:gd name="connsiteY65" fmla="*/ 1803112 h 2083613"/>
                <a:gd name="connsiteX66" fmla="*/ 2966249 w 4190656"/>
                <a:gd name="connsiteY66" fmla="*/ 1803112 h 2083613"/>
                <a:gd name="connsiteX67" fmla="*/ 2966249 w 4190656"/>
                <a:gd name="connsiteY67" fmla="*/ 1737466 h 2083613"/>
                <a:gd name="connsiteX68" fmla="*/ 2684553 w 4190656"/>
                <a:gd name="connsiteY68" fmla="*/ 1737466 h 2083613"/>
                <a:gd name="connsiteX69" fmla="*/ 2684553 w 4190656"/>
                <a:gd name="connsiteY69" fmla="*/ 1803112 h 2083613"/>
                <a:gd name="connsiteX70" fmla="*/ 2782649 w 4190656"/>
                <a:gd name="connsiteY70" fmla="*/ 1803112 h 2083613"/>
                <a:gd name="connsiteX71" fmla="*/ 2782649 w 4190656"/>
                <a:gd name="connsiteY71" fmla="*/ 1737466 h 2083613"/>
                <a:gd name="connsiteX72" fmla="*/ 3051754 w 4190656"/>
                <a:gd name="connsiteY72" fmla="*/ 1601257 h 2083613"/>
                <a:gd name="connsiteX73" fmla="*/ 3051754 w 4190656"/>
                <a:gd name="connsiteY73" fmla="*/ 1666903 h 2083613"/>
                <a:gd name="connsiteX74" fmla="*/ 3149850 w 4190656"/>
                <a:gd name="connsiteY74" fmla="*/ 1666903 h 2083613"/>
                <a:gd name="connsiteX75" fmla="*/ 3149850 w 4190656"/>
                <a:gd name="connsiteY75" fmla="*/ 1601257 h 2083613"/>
                <a:gd name="connsiteX76" fmla="*/ 2868153 w 4190656"/>
                <a:gd name="connsiteY76" fmla="*/ 1601257 h 2083613"/>
                <a:gd name="connsiteX77" fmla="*/ 2868153 w 4190656"/>
                <a:gd name="connsiteY77" fmla="*/ 1666903 h 2083613"/>
                <a:gd name="connsiteX78" fmla="*/ 2966249 w 4190656"/>
                <a:gd name="connsiteY78" fmla="*/ 1666903 h 2083613"/>
                <a:gd name="connsiteX79" fmla="*/ 2966249 w 4190656"/>
                <a:gd name="connsiteY79" fmla="*/ 1601257 h 2083613"/>
                <a:gd name="connsiteX80" fmla="*/ 2684553 w 4190656"/>
                <a:gd name="connsiteY80" fmla="*/ 1601257 h 2083613"/>
                <a:gd name="connsiteX81" fmla="*/ 2684553 w 4190656"/>
                <a:gd name="connsiteY81" fmla="*/ 1666903 h 2083613"/>
                <a:gd name="connsiteX82" fmla="*/ 2782649 w 4190656"/>
                <a:gd name="connsiteY82" fmla="*/ 1666903 h 2083613"/>
                <a:gd name="connsiteX83" fmla="*/ 2782649 w 4190656"/>
                <a:gd name="connsiteY83" fmla="*/ 1601257 h 2083613"/>
                <a:gd name="connsiteX84" fmla="*/ 1003047 w 4190656"/>
                <a:gd name="connsiteY84" fmla="*/ 1464531 h 2083613"/>
                <a:gd name="connsiteX85" fmla="*/ 1003047 w 4190656"/>
                <a:gd name="connsiteY85" fmla="*/ 2082216 h 2083613"/>
                <a:gd name="connsiteX86" fmla="*/ 1259865 w 4190656"/>
                <a:gd name="connsiteY86" fmla="*/ 2082216 h 2083613"/>
                <a:gd name="connsiteX87" fmla="*/ 1259865 w 4190656"/>
                <a:gd name="connsiteY87" fmla="*/ 1464531 h 2083613"/>
                <a:gd name="connsiteX88" fmla="*/ 640721 w 4190656"/>
                <a:gd name="connsiteY88" fmla="*/ 1461809 h 2083613"/>
                <a:gd name="connsiteX89" fmla="*/ 640721 w 4190656"/>
                <a:gd name="connsiteY89" fmla="*/ 2079494 h 2083613"/>
                <a:gd name="connsiteX90" fmla="*/ 860983 w 4190656"/>
                <a:gd name="connsiteY90" fmla="*/ 2079494 h 2083613"/>
                <a:gd name="connsiteX91" fmla="*/ 860983 w 4190656"/>
                <a:gd name="connsiteY91" fmla="*/ 1461809 h 2083613"/>
                <a:gd name="connsiteX92" fmla="*/ 3977387 w 4190656"/>
                <a:gd name="connsiteY92" fmla="*/ 1437108 h 2083613"/>
                <a:gd name="connsiteX93" fmla="*/ 3977387 w 4190656"/>
                <a:gd name="connsiteY93" fmla="*/ 1502754 h 2083613"/>
                <a:gd name="connsiteX94" fmla="*/ 4075483 w 4190656"/>
                <a:gd name="connsiteY94" fmla="*/ 1502754 h 2083613"/>
                <a:gd name="connsiteX95" fmla="*/ 4075483 w 4190656"/>
                <a:gd name="connsiteY95" fmla="*/ 1437108 h 2083613"/>
                <a:gd name="connsiteX96" fmla="*/ 3793786 w 4190656"/>
                <a:gd name="connsiteY96" fmla="*/ 1437108 h 2083613"/>
                <a:gd name="connsiteX97" fmla="*/ 3793786 w 4190656"/>
                <a:gd name="connsiteY97" fmla="*/ 1502754 h 2083613"/>
                <a:gd name="connsiteX98" fmla="*/ 3891882 w 4190656"/>
                <a:gd name="connsiteY98" fmla="*/ 1502754 h 2083613"/>
                <a:gd name="connsiteX99" fmla="*/ 3891882 w 4190656"/>
                <a:gd name="connsiteY99" fmla="*/ 1437108 h 2083613"/>
                <a:gd name="connsiteX100" fmla="*/ 3610186 w 4190656"/>
                <a:gd name="connsiteY100" fmla="*/ 1437108 h 2083613"/>
                <a:gd name="connsiteX101" fmla="*/ 3610186 w 4190656"/>
                <a:gd name="connsiteY101" fmla="*/ 1502754 h 2083613"/>
                <a:gd name="connsiteX102" fmla="*/ 3708282 w 4190656"/>
                <a:gd name="connsiteY102" fmla="*/ 1502754 h 2083613"/>
                <a:gd name="connsiteX103" fmla="*/ 3708282 w 4190656"/>
                <a:gd name="connsiteY103" fmla="*/ 1437108 h 2083613"/>
                <a:gd name="connsiteX104" fmla="*/ 3413613 w 4190656"/>
                <a:gd name="connsiteY104" fmla="*/ 1437108 h 2083613"/>
                <a:gd name="connsiteX105" fmla="*/ 3413613 w 4190656"/>
                <a:gd name="connsiteY105" fmla="*/ 1502754 h 2083613"/>
                <a:gd name="connsiteX106" fmla="*/ 3511709 w 4190656"/>
                <a:gd name="connsiteY106" fmla="*/ 1502754 h 2083613"/>
                <a:gd name="connsiteX107" fmla="*/ 3511709 w 4190656"/>
                <a:gd name="connsiteY107" fmla="*/ 1437108 h 2083613"/>
                <a:gd name="connsiteX108" fmla="*/ 3230013 w 4190656"/>
                <a:gd name="connsiteY108" fmla="*/ 1437108 h 2083613"/>
                <a:gd name="connsiteX109" fmla="*/ 3230013 w 4190656"/>
                <a:gd name="connsiteY109" fmla="*/ 1502754 h 2083613"/>
                <a:gd name="connsiteX110" fmla="*/ 3328109 w 4190656"/>
                <a:gd name="connsiteY110" fmla="*/ 1502754 h 2083613"/>
                <a:gd name="connsiteX111" fmla="*/ 3328109 w 4190656"/>
                <a:gd name="connsiteY111" fmla="*/ 1437108 h 2083613"/>
                <a:gd name="connsiteX112" fmla="*/ 3051754 w 4190656"/>
                <a:gd name="connsiteY112" fmla="*/ 1437108 h 2083613"/>
                <a:gd name="connsiteX113" fmla="*/ 3051754 w 4190656"/>
                <a:gd name="connsiteY113" fmla="*/ 1502754 h 2083613"/>
                <a:gd name="connsiteX114" fmla="*/ 3149850 w 4190656"/>
                <a:gd name="connsiteY114" fmla="*/ 1502754 h 2083613"/>
                <a:gd name="connsiteX115" fmla="*/ 3149850 w 4190656"/>
                <a:gd name="connsiteY115" fmla="*/ 1437108 h 2083613"/>
                <a:gd name="connsiteX116" fmla="*/ 2868153 w 4190656"/>
                <a:gd name="connsiteY116" fmla="*/ 1437108 h 2083613"/>
                <a:gd name="connsiteX117" fmla="*/ 2868153 w 4190656"/>
                <a:gd name="connsiteY117" fmla="*/ 1502754 h 2083613"/>
                <a:gd name="connsiteX118" fmla="*/ 2966249 w 4190656"/>
                <a:gd name="connsiteY118" fmla="*/ 1502754 h 2083613"/>
                <a:gd name="connsiteX119" fmla="*/ 2966249 w 4190656"/>
                <a:gd name="connsiteY119" fmla="*/ 1437108 h 2083613"/>
                <a:gd name="connsiteX120" fmla="*/ 2684553 w 4190656"/>
                <a:gd name="connsiteY120" fmla="*/ 1437108 h 2083613"/>
                <a:gd name="connsiteX121" fmla="*/ 2684553 w 4190656"/>
                <a:gd name="connsiteY121" fmla="*/ 1502754 h 2083613"/>
                <a:gd name="connsiteX122" fmla="*/ 2782649 w 4190656"/>
                <a:gd name="connsiteY122" fmla="*/ 1502754 h 2083613"/>
                <a:gd name="connsiteX123" fmla="*/ 2782649 w 4190656"/>
                <a:gd name="connsiteY123" fmla="*/ 1437108 h 2083613"/>
                <a:gd name="connsiteX124" fmla="*/ 1818380 w 4190656"/>
                <a:gd name="connsiteY124" fmla="*/ 1377680 h 2083613"/>
                <a:gd name="connsiteX125" fmla="*/ 1818380 w 4190656"/>
                <a:gd name="connsiteY125" fmla="*/ 1450750 h 2083613"/>
                <a:gd name="connsiteX126" fmla="*/ 1916476 w 4190656"/>
                <a:gd name="connsiteY126" fmla="*/ 1450750 h 2083613"/>
                <a:gd name="connsiteX127" fmla="*/ 1916476 w 4190656"/>
                <a:gd name="connsiteY127" fmla="*/ 1377680 h 2083613"/>
                <a:gd name="connsiteX128" fmla="*/ 1634779 w 4190656"/>
                <a:gd name="connsiteY128" fmla="*/ 1377680 h 2083613"/>
                <a:gd name="connsiteX129" fmla="*/ 1634779 w 4190656"/>
                <a:gd name="connsiteY129" fmla="*/ 1450750 h 2083613"/>
                <a:gd name="connsiteX130" fmla="*/ 1732875 w 4190656"/>
                <a:gd name="connsiteY130" fmla="*/ 1450750 h 2083613"/>
                <a:gd name="connsiteX131" fmla="*/ 1732875 w 4190656"/>
                <a:gd name="connsiteY131" fmla="*/ 1377680 h 2083613"/>
                <a:gd name="connsiteX132" fmla="*/ 1451179 w 4190656"/>
                <a:gd name="connsiteY132" fmla="*/ 1377680 h 2083613"/>
                <a:gd name="connsiteX133" fmla="*/ 1451179 w 4190656"/>
                <a:gd name="connsiteY133" fmla="*/ 1450750 h 2083613"/>
                <a:gd name="connsiteX134" fmla="*/ 1549275 w 4190656"/>
                <a:gd name="connsiteY134" fmla="*/ 1450750 h 2083613"/>
                <a:gd name="connsiteX135" fmla="*/ 1549275 w 4190656"/>
                <a:gd name="connsiteY135" fmla="*/ 1377680 h 2083613"/>
                <a:gd name="connsiteX136" fmla="*/ 1818380 w 4190656"/>
                <a:gd name="connsiteY136" fmla="*/ 1226067 h 2083613"/>
                <a:gd name="connsiteX137" fmla="*/ 1818380 w 4190656"/>
                <a:gd name="connsiteY137" fmla="*/ 1299137 h 2083613"/>
                <a:gd name="connsiteX138" fmla="*/ 1916476 w 4190656"/>
                <a:gd name="connsiteY138" fmla="*/ 1299137 h 2083613"/>
                <a:gd name="connsiteX139" fmla="*/ 1916476 w 4190656"/>
                <a:gd name="connsiteY139" fmla="*/ 1226067 h 2083613"/>
                <a:gd name="connsiteX140" fmla="*/ 1634779 w 4190656"/>
                <a:gd name="connsiteY140" fmla="*/ 1226067 h 2083613"/>
                <a:gd name="connsiteX141" fmla="*/ 1634779 w 4190656"/>
                <a:gd name="connsiteY141" fmla="*/ 1299137 h 2083613"/>
                <a:gd name="connsiteX142" fmla="*/ 1732875 w 4190656"/>
                <a:gd name="connsiteY142" fmla="*/ 1299137 h 2083613"/>
                <a:gd name="connsiteX143" fmla="*/ 1732875 w 4190656"/>
                <a:gd name="connsiteY143" fmla="*/ 1226067 h 2083613"/>
                <a:gd name="connsiteX144" fmla="*/ 1451179 w 4190656"/>
                <a:gd name="connsiteY144" fmla="*/ 1226067 h 2083613"/>
                <a:gd name="connsiteX145" fmla="*/ 1451179 w 4190656"/>
                <a:gd name="connsiteY145" fmla="*/ 1299137 h 2083613"/>
                <a:gd name="connsiteX146" fmla="*/ 1549275 w 4190656"/>
                <a:gd name="connsiteY146" fmla="*/ 1299137 h 2083613"/>
                <a:gd name="connsiteX147" fmla="*/ 1549275 w 4190656"/>
                <a:gd name="connsiteY147" fmla="*/ 1226067 h 2083613"/>
                <a:gd name="connsiteX148" fmla="*/ 403424 w 4190656"/>
                <a:gd name="connsiteY148" fmla="*/ 1142989 h 2083613"/>
                <a:gd name="connsiteX149" fmla="*/ 348620 w 4190656"/>
                <a:gd name="connsiteY149" fmla="*/ 1197793 h 2083613"/>
                <a:gd name="connsiteX150" fmla="*/ 348620 w 4190656"/>
                <a:gd name="connsiteY150" fmla="*/ 2081959 h 2083613"/>
                <a:gd name="connsiteX151" fmla="*/ 458227 w 4190656"/>
                <a:gd name="connsiteY151" fmla="*/ 2081959 h 2083613"/>
                <a:gd name="connsiteX152" fmla="*/ 458228 w 4190656"/>
                <a:gd name="connsiteY152" fmla="*/ 1197793 h 2083613"/>
                <a:gd name="connsiteX153" fmla="*/ 403424 w 4190656"/>
                <a:gd name="connsiteY153" fmla="*/ 1142989 h 2083613"/>
                <a:gd name="connsiteX154" fmla="*/ 169200 w 4190656"/>
                <a:gd name="connsiteY154" fmla="*/ 1139285 h 2083613"/>
                <a:gd name="connsiteX155" fmla="*/ 114396 w 4190656"/>
                <a:gd name="connsiteY155" fmla="*/ 1194089 h 2083613"/>
                <a:gd name="connsiteX156" fmla="*/ 114396 w 4190656"/>
                <a:gd name="connsiteY156" fmla="*/ 2078255 h 2083613"/>
                <a:gd name="connsiteX157" fmla="*/ 224003 w 4190656"/>
                <a:gd name="connsiteY157" fmla="*/ 2078255 h 2083613"/>
                <a:gd name="connsiteX158" fmla="*/ 224004 w 4190656"/>
                <a:gd name="connsiteY158" fmla="*/ 1194089 h 2083613"/>
                <a:gd name="connsiteX159" fmla="*/ 169200 w 4190656"/>
                <a:gd name="connsiteY159" fmla="*/ 1139285 h 2083613"/>
                <a:gd name="connsiteX160" fmla="*/ 1818380 w 4190656"/>
                <a:gd name="connsiteY160" fmla="*/ 1074453 h 2083613"/>
                <a:gd name="connsiteX161" fmla="*/ 1818380 w 4190656"/>
                <a:gd name="connsiteY161" fmla="*/ 1147523 h 2083613"/>
                <a:gd name="connsiteX162" fmla="*/ 1916476 w 4190656"/>
                <a:gd name="connsiteY162" fmla="*/ 1147523 h 2083613"/>
                <a:gd name="connsiteX163" fmla="*/ 1916476 w 4190656"/>
                <a:gd name="connsiteY163" fmla="*/ 1074453 h 2083613"/>
                <a:gd name="connsiteX164" fmla="*/ 1634779 w 4190656"/>
                <a:gd name="connsiteY164" fmla="*/ 1074453 h 2083613"/>
                <a:gd name="connsiteX165" fmla="*/ 1634779 w 4190656"/>
                <a:gd name="connsiteY165" fmla="*/ 1147523 h 2083613"/>
                <a:gd name="connsiteX166" fmla="*/ 1732875 w 4190656"/>
                <a:gd name="connsiteY166" fmla="*/ 1147523 h 2083613"/>
                <a:gd name="connsiteX167" fmla="*/ 1732875 w 4190656"/>
                <a:gd name="connsiteY167" fmla="*/ 1074453 h 2083613"/>
                <a:gd name="connsiteX168" fmla="*/ 1451179 w 4190656"/>
                <a:gd name="connsiteY168" fmla="*/ 1074453 h 2083613"/>
                <a:gd name="connsiteX169" fmla="*/ 1451179 w 4190656"/>
                <a:gd name="connsiteY169" fmla="*/ 1147523 h 2083613"/>
                <a:gd name="connsiteX170" fmla="*/ 1549275 w 4190656"/>
                <a:gd name="connsiteY170" fmla="*/ 1147523 h 2083613"/>
                <a:gd name="connsiteX171" fmla="*/ 1549275 w 4190656"/>
                <a:gd name="connsiteY171" fmla="*/ 1074453 h 2083613"/>
                <a:gd name="connsiteX172" fmla="*/ 1254606 w 4190656"/>
                <a:gd name="connsiteY172" fmla="*/ 1074453 h 2083613"/>
                <a:gd name="connsiteX173" fmla="*/ 1254606 w 4190656"/>
                <a:gd name="connsiteY173" fmla="*/ 1147523 h 2083613"/>
                <a:gd name="connsiteX174" fmla="*/ 1352702 w 4190656"/>
                <a:gd name="connsiteY174" fmla="*/ 1147523 h 2083613"/>
                <a:gd name="connsiteX175" fmla="*/ 1352702 w 4190656"/>
                <a:gd name="connsiteY175" fmla="*/ 1074453 h 2083613"/>
                <a:gd name="connsiteX176" fmla="*/ 1071005 w 4190656"/>
                <a:gd name="connsiteY176" fmla="*/ 1074453 h 2083613"/>
                <a:gd name="connsiteX177" fmla="*/ 1071005 w 4190656"/>
                <a:gd name="connsiteY177" fmla="*/ 1147523 h 2083613"/>
                <a:gd name="connsiteX178" fmla="*/ 1169101 w 4190656"/>
                <a:gd name="connsiteY178" fmla="*/ 1147523 h 2083613"/>
                <a:gd name="connsiteX179" fmla="*/ 1169101 w 4190656"/>
                <a:gd name="connsiteY179" fmla="*/ 1074453 h 2083613"/>
                <a:gd name="connsiteX180" fmla="*/ 887405 w 4190656"/>
                <a:gd name="connsiteY180" fmla="*/ 1074453 h 2083613"/>
                <a:gd name="connsiteX181" fmla="*/ 887405 w 4190656"/>
                <a:gd name="connsiteY181" fmla="*/ 1147523 h 2083613"/>
                <a:gd name="connsiteX182" fmla="*/ 985501 w 4190656"/>
                <a:gd name="connsiteY182" fmla="*/ 1147523 h 2083613"/>
                <a:gd name="connsiteX183" fmla="*/ 985501 w 4190656"/>
                <a:gd name="connsiteY183" fmla="*/ 1074453 h 2083613"/>
                <a:gd name="connsiteX184" fmla="*/ 726849 w 4190656"/>
                <a:gd name="connsiteY184" fmla="*/ 1074453 h 2083613"/>
                <a:gd name="connsiteX185" fmla="*/ 726849 w 4190656"/>
                <a:gd name="connsiteY185" fmla="*/ 1147523 h 2083613"/>
                <a:gd name="connsiteX186" fmla="*/ 824945 w 4190656"/>
                <a:gd name="connsiteY186" fmla="*/ 1147523 h 2083613"/>
                <a:gd name="connsiteX187" fmla="*/ 824945 w 4190656"/>
                <a:gd name="connsiteY187" fmla="*/ 1074453 h 2083613"/>
                <a:gd name="connsiteX188" fmla="*/ 543248 w 4190656"/>
                <a:gd name="connsiteY188" fmla="*/ 1074453 h 2083613"/>
                <a:gd name="connsiteX189" fmla="*/ 543248 w 4190656"/>
                <a:gd name="connsiteY189" fmla="*/ 1147523 h 2083613"/>
                <a:gd name="connsiteX190" fmla="*/ 641344 w 4190656"/>
                <a:gd name="connsiteY190" fmla="*/ 1147523 h 2083613"/>
                <a:gd name="connsiteX191" fmla="*/ 641344 w 4190656"/>
                <a:gd name="connsiteY191" fmla="*/ 1074453 h 2083613"/>
                <a:gd name="connsiteX192" fmla="*/ 3065554 w 4190656"/>
                <a:gd name="connsiteY192" fmla="*/ 331011 h 2083613"/>
                <a:gd name="connsiteX193" fmla="*/ 3065554 w 4190656"/>
                <a:gd name="connsiteY193" fmla="*/ 465308 h 2083613"/>
                <a:gd name="connsiteX194" fmla="*/ 3086674 w 4190656"/>
                <a:gd name="connsiteY194" fmla="*/ 468502 h 2083613"/>
                <a:gd name="connsiteX195" fmla="*/ 3190451 w 4190656"/>
                <a:gd name="connsiteY195" fmla="*/ 562591 h 2083613"/>
                <a:gd name="connsiteX196" fmla="*/ 3200815 w 4190656"/>
                <a:gd name="connsiteY196" fmla="*/ 613926 h 2083613"/>
                <a:gd name="connsiteX197" fmla="*/ 3203518 w 4190656"/>
                <a:gd name="connsiteY197" fmla="*/ 613926 h 2083613"/>
                <a:gd name="connsiteX198" fmla="*/ 3203518 w 4190656"/>
                <a:gd name="connsiteY198" fmla="*/ 627317 h 2083613"/>
                <a:gd name="connsiteX199" fmla="*/ 3203519 w 4190656"/>
                <a:gd name="connsiteY199" fmla="*/ 627321 h 2083613"/>
                <a:gd name="connsiteX200" fmla="*/ 3203518 w 4190656"/>
                <a:gd name="connsiteY200" fmla="*/ 1063497 h 2083613"/>
                <a:gd name="connsiteX201" fmla="*/ 3310645 w 4190656"/>
                <a:gd name="connsiteY201" fmla="*/ 1063497 h 2083613"/>
                <a:gd name="connsiteX202" fmla="*/ 3310645 w 4190656"/>
                <a:gd name="connsiteY202" fmla="*/ 627216 h 2083613"/>
                <a:gd name="connsiteX203" fmla="*/ 3412211 w 4190656"/>
                <a:gd name="connsiteY203" fmla="*/ 473988 h 2083613"/>
                <a:gd name="connsiteX204" fmla="*/ 3465439 w 4190656"/>
                <a:gd name="connsiteY204" fmla="*/ 463242 h 2083613"/>
                <a:gd name="connsiteX205" fmla="*/ 3465439 w 4190656"/>
                <a:gd name="connsiteY205" fmla="*/ 331011 h 2083613"/>
                <a:gd name="connsiteX206" fmla="*/ 2812855 w 4190656"/>
                <a:gd name="connsiteY206" fmla="*/ 331011 h 2083613"/>
                <a:gd name="connsiteX207" fmla="*/ 2812855 w 4190656"/>
                <a:gd name="connsiteY207" fmla="*/ 1063497 h 2083613"/>
                <a:gd name="connsiteX208" fmla="*/ 2870927 w 4190656"/>
                <a:gd name="connsiteY208" fmla="*/ 1063497 h 2083613"/>
                <a:gd name="connsiteX209" fmla="*/ 2870927 w 4190656"/>
                <a:gd name="connsiteY209" fmla="*/ 627321 h 2083613"/>
                <a:gd name="connsiteX210" fmla="*/ 2972493 w 4190656"/>
                <a:gd name="connsiteY210" fmla="*/ 474094 h 2083613"/>
                <a:gd name="connsiteX211" fmla="*/ 3023955 w 4190656"/>
                <a:gd name="connsiteY211" fmla="*/ 463704 h 2083613"/>
                <a:gd name="connsiteX212" fmla="*/ 3023955 w 4190656"/>
                <a:gd name="connsiteY212" fmla="*/ 331011 h 2083613"/>
                <a:gd name="connsiteX213" fmla="*/ 2711332 w 4190656"/>
                <a:gd name="connsiteY213" fmla="*/ 0 h 2083613"/>
                <a:gd name="connsiteX214" fmla="*/ 2812855 w 4190656"/>
                <a:gd name="connsiteY214" fmla="*/ 0 h 2083613"/>
                <a:gd name="connsiteX215" fmla="*/ 2812855 w 4190656"/>
                <a:gd name="connsiteY215" fmla="*/ 1 h 2083613"/>
                <a:gd name="connsiteX216" fmla="*/ 2812855 w 4190656"/>
                <a:gd name="connsiteY216" fmla="*/ 150699 h 2083613"/>
                <a:gd name="connsiteX217" fmla="*/ 2812855 w 4190656"/>
                <a:gd name="connsiteY217" fmla="*/ 150703 h 2083613"/>
                <a:gd name="connsiteX218" fmla="*/ 2812855 w 4190656"/>
                <a:gd name="connsiteY218" fmla="*/ 185573 h 2083613"/>
                <a:gd name="connsiteX219" fmla="*/ 2812855 w 4190656"/>
                <a:gd name="connsiteY219" fmla="*/ 268612 h 2083613"/>
                <a:gd name="connsiteX220" fmla="*/ 3465439 w 4190656"/>
                <a:gd name="connsiteY220" fmla="*/ 268612 h 2083613"/>
                <a:gd name="connsiteX221" fmla="*/ 3465439 w 4190656"/>
                <a:gd name="connsiteY221" fmla="*/ 268180 h 2083613"/>
                <a:gd name="connsiteX222" fmla="*/ 3507038 w 4190656"/>
                <a:gd name="connsiteY222" fmla="*/ 268180 h 2083613"/>
                <a:gd name="connsiteX223" fmla="*/ 3507038 w 4190656"/>
                <a:gd name="connsiteY223" fmla="*/ 466997 h 2083613"/>
                <a:gd name="connsiteX224" fmla="*/ 3541671 w 4190656"/>
                <a:gd name="connsiteY224" fmla="*/ 473988 h 2083613"/>
                <a:gd name="connsiteX225" fmla="*/ 3635761 w 4190656"/>
                <a:gd name="connsiteY225" fmla="*/ 577765 h 2083613"/>
                <a:gd name="connsiteX226" fmla="*/ 3641212 w 4190656"/>
                <a:gd name="connsiteY226" fmla="*/ 613821 h 2083613"/>
                <a:gd name="connsiteX227" fmla="*/ 3643236 w 4190656"/>
                <a:gd name="connsiteY227" fmla="*/ 613821 h 2083613"/>
                <a:gd name="connsiteX228" fmla="*/ 3643236 w 4190656"/>
                <a:gd name="connsiteY228" fmla="*/ 627210 h 2083613"/>
                <a:gd name="connsiteX229" fmla="*/ 3643237 w 4190656"/>
                <a:gd name="connsiteY229" fmla="*/ 627216 h 2083613"/>
                <a:gd name="connsiteX230" fmla="*/ 3643236 w 4190656"/>
                <a:gd name="connsiteY230" fmla="*/ 1063497 h 2083613"/>
                <a:gd name="connsiteX231" fmla="*/ 4190656 w 4190656"/>
                <a:gd name="connsiteY231" fmla="*/ 1063497 h 2083613"/>
                <a:gd name="connsiteX232" fmla="*/ 4190656 w 4190656"/>
                <a:gd name="connsiteY232" fmla="*/ 1184656 h 2083613"/>
                <a:gd name="connsiteX233" fmla="*/ 4190656 w 4190656"/>
                <a:gd name="connsiteY233" fmla="*/ 1530190 h 2083613"/>
                <a:gd name="connsiteX234" fmla="*/ 4190656 w 4190656"/>
                <a:gd name="connsiteY234" fmla="*/ 2078653 h 2083613"/>
                <a:gd name="connsiteX235" fmla="*/ 4190656 w 4190656"/>
                <a:gd name="connsiteY235" fmla="*/ 2082019 h 2083613"/>
                <a:gd name="connsiteX236" fmla="*/ 2526770 w 4190656"/>
                <a:gd name="connsiteY236" fmla="*/ 2082019 h 2083613"/>
                <a:gd name="connsiteX237" fmla="*/ 2526681 w 4190656"/>
                <a:gd name="connsiteY237" fmla="*/ 2082019 h 2083613"/>
                <a:gd name="connsiteX238" fmla="*/ 2449297 w 4190656"/>
                <a:gd name="connsiteY238" fmla="*/ 2082019 h 2083613"/>
                <a:gd name="connsiteX239" fmla="*/ 2449297 w 4190656"/>
                <a:gd name="connsiteY239" fmla="*/ 1864776 h 2083613"/>
                <a:gd name="connsiteX240" fmla="*/ 2354647 w 4190656"/>
                <a:gd name="connsiteY240" fmla="*/ 1864776 h 2083613"/>
                <a:gd name="connsiteX241" fmla="*/ 2354647 w 4190656"/>
                <a:gd name="connsiteY241" fmla="*/ 2082019 h 2083613"/>
                <a:gd name="connsiteX242" fmla="*/ 2277173 w 4190656"/>
                <a:gd name="connsiteY242" fmla="*/ 2082019 h 2083613"/>
                <a:gd name="connsiteX243" fmla="*/ 2277173 w 4190656"/>
                <a:gd name="connsiteY243" fmla="*/ 2082018 h 2083613"/>
                <a:gd name="connsiteX244" fmla="*/ 2190902 w 4190656"/>
                <a:gd name="connsiteY244" fmla="*/ 2082018 h 2083613"/>
                <a:gd name="connsiteX245" fmla="*/ 2190902 w 4190656"/>
                <a:gd name="connsiteY245" fmla="*/ 1864776 h 2083613"/>
                <a:gd name="connsiteX246" fmla="*/ 2096252 w 4190656"/>
                <a:gd name="connsiteY246" fmla="*/ 1864776 h 2083613"/>
                <a:gd name="connsiteX247" fmla="*/ 2096252 w 4190656"/>
                <a:gd name="connsiteY247" fmla="*/ 2082018 h 2083613"/>
                <a:gd name="connsiteX248" fmla="*/ 2028518 w 4190656"/>
                <a:gd name="connsiteY248" fmla="*/ 2082018 h 2083613"/>
                <a:gd name="connsiteX249" fmla="*/ 2028518 w 4190656"/>
                <a:gd name="connsiteY249" fmla="*/ 2083613 h 2083613"/>
                <a:gd name="connsiteX250" fmla="*/ 0 w 4190656"/>
                <a:gd name="connsiteY250" fmla="*/ 2083613 h 2083613"/>
                <a:gd name="connsiteX251" fmla="*/ 0 w 4190656"/>
                <a:gd name="connsiteY251" fmla="*/ 954650 h 2083613"/>
                <a:gd name="connsiteX252" fmla="*/ 525663 w 4190656"/>
                <a:gd name="connsiteY252" fmla="*/ 643073 h 2083613"/>
                <a:gd name="connsiteX253" fmla="*/ 525663 w 4190656"/>
                <a:gd name="connsiteY253" fmla="*/ 940002 h 2083613"/>
                <a:gd name="connsiteX254" fmla="*/ 1026614 w 4190656"/>
                <a:gd name="connsiteY254" fmla="*/ 643073 h 2083613"/>
                <a:gd name="connsiteX255" fmla="*/ 1026614 w 4190656"/>
                <a:gd name="connsiteY255" fmla="*/ 940003 h 2083613"/>
                <a:gd name="connsiteX256" fmla="*/ 1527566 w 4190656"/>
                <a:gd name="connsiteY256" fmla="*/ 643073 h 2083613"/>
                <a:gd name="connsiteX257" fmla="*/ 1527566 w 4190656"/>
                <a:gd name="connsiteY257" fmla="*/ 940003 h 2083613"/>
                <a:gd name="connsiteX258" fmla="*/ 2028518 w 4190656"/>
                <a:gd name="connsiteY258" fmla="*/ 643073 h 2083613"/>
                <a:gd name="connsiteX259" fmla="*/ 2028518 w 4190656"/>
                <a:gd name="connsiteY259" fmla="*/ 954650 h 2083613"/>
                <a:gd name="connsiteX260" fmla="*/ 2028518 w 4190656"/>
                <a:gd name="connsiteY260" fmla="*/ 957207 h 2083613"/>
                <a:gd name="connsiteX261" fmla="*/ 2119418 w 4190656"/>
                <a:gd name="connsiteY261" fmla="*/ 957207 h 2083613"/>
                <a:gd name="connsiteX262" fmla="*/ 2119418 w 4190656"/>
                <a:gd name="connsiteY262" fmla="*/ 351653 h 2083613"/>
                <a:gd name="connsiteX263" fmla="*/ 2119417 w 4190656"/>
                <a:gd name="connsiteY263" fmla="*/ 351653 h 2083613"/>
                <a:gd name="connsiteX264" fmla="*/ 2119417 w 4190656"/>
                <a:gd name="connsiteY264" fmla="*/ 185571 h 2083613"/>
                <a:gd name="connsiteX265" fmla="*/ 2265014 w 4190656"/>
                <a:gd name="connsiteY265" fmla="*/ 185571 h 2083613"/>
                <a:gd name="connsiteX266" fmla="*/ 2410612 w 4190656"/>
                <a:gd name="connsiteY266" fmla="*/ 185571 h 2083613"/>
                <a:gd name="connsiteX267" fmla="*/ 2410613 w 4190656"/>
                <a:gd name="connsiteY267" fmla="*/ 185571 h 2083613"/>
                <a:gd name="connsiteX268" fmla="*/ 2410613 w 4190656"/>
                <a:gd name="connsiteY268" fmla="*/ 337527 h 2083613"/>
                <a:gd name="connsiteX269" fmla="*/ 2410614 w 4190656"/>
                <a:gd name="connsiteY269" fmla="*/ 337527 h 2083613"/>
                <a:gd name="connsiteX270" fmla="*/ 2410614 w 4190656"/>
                <a:gd name="connsiteY270" fmla="*/ 337530 h 2083613"/>
                <a:gd name="connsiteX271" fmla="*/ 2410614 w 4190656"/>
                <a:gd name="connsiteY271" fmla="*/ 955499 h 2083613"/>
                <a:gd name="connsiteX272" fmla="*/ 2526770 w 4190656"/>
                <a:gd name="connsiteY272" fmla="*/ 955499 h 2083613"/>
                <a:gd name="connsiteX273" fmla="*/ 2526770 w 4190656"/>
                <a:gd name="connsiteY273" fmla="*/ 956944 h 2083613"/>
                <a:gd name="connsiteX274" fmla="*/ 2526770 w 4190656"/>
                <a:gd name="connsiteY274" fmla="*/ 1063497 h 2083613"/>
                <a:gd name="connsiteX275" fmla="*/ 2619542 w 4190656"/>
                <a:gd name="connsiteY275" fmla="*/ 1063497 h 2083613"/>
                <a:gd name="connsiteX276" fmla="*/ 2619542 w 4190656"/>
                <a:gd name="connsiteY276" fmla="*/ 185573 h 2083613"/>
                <a:gd name="connsiteX277" fmla="*/ 2619542 w 4190656"/>
                <a:gd name="connsiteY277" fmla="*/ 150703 h 2083613"/>
                <a:gd name="connsiteX278" fmla="*/ 2619542 w 4190656"/>
                <a:gd name="connsiteY278" fmla="*/ 1 h 2083613"/>
                <a:gd name="connsiteX279" fmla="*/ 2711332 w 4190656"/>
                <a:gd name="connsiteY279" fmla="*/ 1 h 2083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190656" h="2083613">
                  <a:moveTo>
                    <a:pt x="1359605" y="2009520"/>
                  </a:moveTo>
                  <a:lnTo>
                    <a:pt x="1359605" y="2049344"/>
                  </a:lnTo>
                  <a:lnTo>
                    <a:pt x="1942246" y="2049344"/>
                  </a:lnTo>
                  <a:lnTo>
                    <a:pt x="1942246" y="2009520"/>
                  </a:lnTo>
                  <a:close/>
                  <a:moveTo>
                    <a:pt x="3736514" y="2004560"/>
                  </a:moveTo>
                  <a:lnTo>
                    <a:pt x="3736514" y="2044384"/>
                  </a:lnTo>
                  <a:lnTo>
                    <a:pt x="4087017" y="2044384"/>
                  </a:lnTo>
                  <a:lnTo>
                    <a:pt x="4087017" y="2004560"/>
                  </a:lnTo>
                  <a:close/>
                  <a:moveTo>
                    <a:pt x="3320982" y="2004560"/>
                  </a:moveTo>
                  <a:lnTo>
                    <a:pt x="3320982" y="2044384"/>
                  </a:lnTo>
                  <a:lnTo>
                    <a:pt x="3671485" y="2044384"/>
                  </a:lnTo>
                  <a:lnTo>
                    <a:pt x="3671485" y="2004560"/>
                  </a:lnTo>
                  <a:close/>
                  <a:moveTo>
                    <a:pt x="1359605" y="1948423"/>
                  </a:moveTo>
                  <a:lnTo>
                    <a:pt x="1359605" y="1988247"/>
                  </a:lnTo>
                  <a:lnTo>
                    <a:pt x="1942246" y="1988247"/>
                  </a:lnTo>
                  <a:lnTo>
                    <a:pt x="1942246" y="1948423"/>
                  </a:lnTo>
                  <a:close/>
                  <a:moveTo>
                    <a:pt x="3736514" y="1943463"/>
                  </a:moveTo>
                  <a:lnTo>
                    <a:pt x="3736514" y="1983287"/>
                  </a:lnTo>
                  <a:lnTo>
                    <a:pt x="4087017" y="1983287"/>
                  </a:lnTo>
                  <a:lnTo>
                    <a:pt x="4087017" y="1943463"/>
                  </a:lnTo>
                  <a:close/>
                  <a:moveTo>
                    <a:pt x="3320982" y="1943463"/>
                  </a:moveTo>
                  <a:lnTo>
                    <a:pt x="3320982" y="1983287"/>
                  </a:lnTo>
                  <a:lnTo>
                    <a:pt x="3671485" y="1983287"/>
                  </a:lnTo>
                  <a:lnTo>
                    <a:pt x="3671485" y="1943463"/>
                  </a:lnTo>
                  <a:close/>
                  <a:moveTo>
                    <a:pt x="1359605" y="1887327"/>
                  </a:moveTo>
                  <a:lnTo>
                    <a:pt x="1359605" y="1927151"/>
                  </a:lnTo>
                  <a:lnTo>
                    <a:pt x="1942246" y="1927151"/>
                  </a:lnTo>
                  <a:lnTo>
                    <a:pt x="1942246" y="1887327"/>
                  </a:lnTo>
                  <a:close/>
                  <a:moveTo>
                    <a:pt x="3736514" y="1882367"/>
                  </a:moveTo>
                  <a:lnTo>
                    <a:pt x="3736514" y="1922191"/>
                  </a:lnTo>
                  <a:lnTo>
                    <a:pt x="4087017" y="1922191"/>
                  </a:lnTo>
                  <a:lnTo>
                    <a:pt x="4087017" y="1882367"/>
                  </a:lnTo>
                  <a:close/>
                  <a:moveTo>
                    <a:pt x="3320982" y="1882367"/>
                  </a:moveTo>
                  <a:lnTo>
                    <a:pt x="3320982" y="1922191"/>
                  </a:lnTo>
                  <a:lnTo>
                    <a:pt x="3671485" y="1922191"/>
                  </a:lnTo>
                  <a:lnTo>
                    <a:pt x="3671485" y="1882367"/>
                  </a:lnTo>
                  <a:close/>
                  <a:moveTo>
                    <a:pt x="3051754" y="1873675"/>
                  </a:moveTo>
                  <a:lnTo>
                    <a:pt x="3051754" y="1939321"/>
                  </a:lnTo>
                  <a:lnTo>
                    <a:pt x="3149850" y="1939321"/>
                  </a:lnTo>
                  <a:lnTo>
                    <a:pt x="3149850" y="1873675"/>
                  </a:lnTo>
                  <a:close/>
                  <a:moveTo>
                    <a:pt x="2868153" y="1873675"/>
                  </a:moveTo>
                  <a:lnTo>
                    <a:pt x="2868153" y="1939321"/>
                  </a:lnTo>
                  <a:lnTo>
                    <a:pt x="2966249" y="1939321"/>
                  </a:lnTo>
                  <a:lnTo>
                    <a:pt x="2966249" y="1873675"/>
                  </a:lnTo>
                  <a:close/>
                  <a:moveTo>
                    <a:pt x="2684553" y="1873675"/>
                  </a:moveTo>
                  <a:lnTo>
                    <a:pt x="2684553" y="1939321"/>
                  </a:lnTo>
                  <a:lnTo>
                    <a:pt x="2782649" y="1939321"/>
                  </a:lnTo>
                  <a:lnTo>
                    <a:pt x="2782649" y="1873675"/>
                  </a:lnTo>
                  <a:close/>
                  <a:moveTo>
                    <a:pt x="1359605" y="1826230"/>
                  </a:moveTo>
                  <a:lnTo>
                    <a:pt x="1359605" y="1866054"/>
                  </a:lnTo>
                  <a:lnTo>
                    <a:pt x="1942246" y="1866054"/>
                  </a:lnTo>
                  <a:lnTo>
                    <a:pt x="1942246" y="1826230"/>
                  </a:lnTo>
                  <a:close/>
                  <a:moveTo>
                    <a:pt x="3736514" y="1821270"/>
                  </a:moveTo>
                  <a:lnTo>
                    <a:pt x="3736514" y="1861094"/>
                  </a:lnTo>
                  <a:lnTo>
                    <a:pt x="4087017" y="1861094"/>
                  </a:lnTo>
                  <a:lnTo>
                    <a:pt x="4087017" y="1821270"/>
                  </a:lnTo>
                  <a:close/>
                  <a:moveTo>
                    <a:pt x="3320982" y="1821270"/>
                  </a:moveTo>
                  <a:lnTo>
                    <a:pt x="3320982" y="1861094"/>
                  </a:lnTo>
                  <a:lnTo>
                    <a:pt x="3671485" y="1861094"/>
                  </a:lnTo>
                  <a:lnTo>
                    <a:pt x="3671485" y="1821270"/>
                  </a:lnTo>
                  <a:close/>
                  <a:moveTo>
                    <a:pt x="3051754" y="1737466"/>
                  </a:moveTo>
                  <a:lnTo>
                    <a:pt x="3051754" y="1803112"/>
                  </a:lnTo>
                  <a:lnTo>
                    <a:pt x="3149850" y="1803112"/>
                  </a:lnTo>
                  <a:lnTo>
                    <a:pt x="3149850" y="1737466"/>
                  </a:lnTo>
                  <a:close/>
                  <a:moveTo>
                    <a:pt x="2868153" y="1737466"/>
                  </a:moveTo>
                  <a:lnTo>
                    <a:pt x="2868153" y="1803112"/>
                  </a:lnTo>
                  <a:lnTo>
                    <a:pt x="2966249" y="1803112"/>
                  </a:lnTo>
                  <a:lnTo>
                    <a:pt x="2966249" y="1737466"/>
                  </a:lnTo>
                  <a:close/>
                  <a:moveTo>
                    <a:pt x="2684553" y="1737466"/>
                  </a:moveTo>
                  <a:lnTo>
                    <a:pt x="2684553" y="1803112"/>
                  </a:lnTo>
                  <a:lnTo>
                    <a:pt x="2782649" y="1803112"/>
                  </a:lnTo>
                  <a:lnTo>
                    <a:pt x="2782649" y="1737466"/>
                  </a:lnTo>
                  <a:close/>
                  <a:moveTo>
                    <a:pt x="3051754" y="1601257"/>
                  </a:moveTo>
                  <a:lnTo>
                    <a:pt x="3051754" y="1666903"/>
                  </a:lnTo>
                  <a:lnTo>
                    <a:pt x="3149850" y="1666903"/>
                  </a:lnTo>
                  <a:lnTo>
                    <a:pt x="3149850" y="1601257"/>
                  </a:lnTo>
                  <a:close/>
                  <a:moveTo>
                    <a:pt x="2868153" y="1601257"/>
                  </a:moveTo>
                  <a:lnTo>
                    <a:pt x="2868153" y="1666903"/>
                  </a:lnTo>
                  <a:lnTo>
                    <a:pt x="2966249" y="1666903"/>
                  </a:lnTo>
                  <a:lnTo>
                    <a:pt x="2966249" y="1601257"/>
                  </a:lnTo>
                  <a:close/>
                  <a:moveTo>
                    <a:pt x="2684553" y="1601257"/>
                  </a:moveTo>
                  <a:lnTo>
                    <a:pt x="2684553" y="1666903"/>
                  </a:lnTo>
                  <a:lnTo>
                    <a:pt x="2782649" y="1666903"/>
                  </a:lnTo>
                  <a:lnTo>
                    <a:pt x="2782649" y="1601257"/>
                  </a:lnTo>
                  <a:close/>
                  <a:moveTo>
                    <a:pt x="1003047" y="1464531"/>
                  </a:moveTo>
                  <a:lnTo>
                    <a:pt x="1003047" y="2082216"/>
                  </a:lnTo>
                  <a:lnTo>
                    <a:pt x="1259865" y="2082216"/>
                  </a:lnTo>
                  <a:lnTo>
                    <a:pt x="1259865" y="1464531"/>
                  </a:lnTo>
                  <a:close/>
                  <a:moveTo>
                    <a:pt x="640721" y="1461809"/>
                  </a:moveTo>
                  <a:lnTo>
                    <a:pt x="640721" y="2079494"/>
                  </a:lnTo>
                  <a:lnTo>
                    <a:pt x="860983" y="2079494"/>
                  </a:lnTo>
                  <a:lnTo>
                    <a:pt x="860983" y="1461809"/>
                  </a:lnTo>
                  <a:close/>
                  <a:moveTo>
                    <a:pt x="3977387" y="1437108"/>
                  </a:moveTo>
                  <a:lnTo>
                    <a:pt x="3977387" y="1502754"/>
                  </a:lnTo>
                  <a:lnTo>
                    <a:pt x="4075483" y="1502754"/>
                  </a:lnTo>
                  <a:lnTo>
                    <a:pt x="4075483" y="1437108"/>
                  </a:lnTo>
                  <a:close/>
                  <a:moveTo>
                    <a:pt x="3793786" y="1437108"/>
                  </a:moveTo>
                  <a:lnTo>
                    <a:pt x="3793786" y="1502754"/>
                  </a:lnTo>
                  <a:lnTo>
                    <a:pt x="3891882" y="1502754"/>
                  </a:lnTo>
                  <a:lnTo>
                    <a:pt x="3891882" y="1437108"/>
                  </a:lnTo>
                  <a:close/>
                  <a:moveTo>
                    <a:pt x="3610186" y="1437108"/>
                  </a:moveTo>
                  <a:lnTo>
                    <a:pt x="3610186" y="1502754"/>
                  </a:lnTo>
                  <a:lnTo>
                    <a:pt x="3708282" y="1502754"/>
                  </a:lnTo>
                  <a:lnTo>
                    <a:pt x="3708282" y="1437108"/>
                  </a:lnTo>
                  <a:close/>
                  <a:moveTo>
                    <a:pt x="3413613" y="1437108"/>
                  </a:moveTo>
                  <a:lnTo>
                    <a:pt x="3413613" y="1502754"/>
                  </a:lnTo>
                  <a:lnTo>
                    <a:pt x="3511709" y="1502754"/>
                  </a:lnTo>
                  <a:lnTo>
                    <a:pt x="3511709" y="1437108"/>
                  </a:lnTo>
                  <a:close/>
                  <a:moveTo>
                    <a:pt x="3230013" y="1437108"/>
                  </a:moveTo>
                  <a:lnTo>
                    <a:pt x="3230013" y="1502754"/>
                  </a:lnTo>
                  <a:lnTo>
                    <a:pt x="3328109" y="1502754"/>
                  </a:lnTo>
                  <a:lnTo>
                    <a:pt x="3328109" y="1437108"/>
                  </a:lnTo>
                  <a:close/>
                  <a:moveTo>
                    <a:pt x="3051754" y="1437108"/>
                  </a:moveTo>
                  <a:lnTo>
                    <a:pt x="3051754" y="1502754"/>
                  </a:lnTo>
                  <a:lnTo>
                    <a:pt x="3149850" y="1502754"/>
                  </a:lnTo>
                  <a:lnTo>
                    <a:pt x="3149850" y="1437108"/>
                  </a:lnTo>
                  <a:close/>
                  <a:moveTo>
                    <a:pt x="2868153" y="1437108"/>
                  </a:moveTo>
                  <a:lnTo>
                    <a:pt x="2868153" y="1502754"/>
                  </a:lnTo>
                  <a:lnTo>
                    <a:pt x="2966249" y="1502754"/>
                  </a:lnTo>
                  <a:lnTo>
                    <a:pt x="2966249" y="1437108"/>
                  </a:lnTo>
                  <a:close/>
                  <a:moveTo>
                    <a:pt x="2684553" y="1437108"/>
                  </a:moveTo>
                  <a:lnTo>
                    <a:pt x="2684553" y="1502754"/>
                  </a:lnTo>
                  <a:lnTo>
                    <a:pt x="2782649" y="1502754"/>
                  </a:lnTo>
                  <a:lnTo>
                    <a:pt x="2782649" y="1437108"/>
                  </a:lnTo>
                  <a:close/>
                  <a:moveTo>
                    <a:pt x="1818380" y="1377680"/>
                  </a:moveTo>
                  <a:lnTo>
                    <a:pt x="1818380" y="1450750"/>
                  </a:lnTo>
                  <a:lnTo>
                    <a:pt x="1916476" y="1450750"/>
                  </a:lnTo>
                  <a:lnTo>
                    <a:pt x="1916476" y="1377680"/>
                  </a:lnTo>
                  <a:close/>
                  <a:moveTo>
                    <a:pt x="1634779" y="1377680"/>
                  </a:moveTo>
                  <a:lnTo>
                    <a:pt x="1634779" y="1450750"/>
                  </a:lnTo>
                  <a:lnTo>
                    <a:pt x="1732875" y="1450750"/>
                  </a:lnTo>
                  <a:lnTo>
                    <a:pt x="1732875" y="1377680"/>
                  </a:lnTo>
                  <a:close/>
                  <a:moveTo>
                    <a:pt x="1451179" y="1377680"/>
                  </a:moveTo>
                  <a:lnTo>
                    <a:pt x="1451179" y="1450750"/>
                  </a:lnTo>
                  <a:lnTo>
                    <a:pt x="1549275" y="1450750"/>
                  </a:lnTo>
                  <a:lnTo>
                    <a:pt x="1549275" y="1377680"/>
                  </a:lnTo>
                  <a:close/>
                  <a:moveTo>
                    <a:pt x="1818380" y="1226067"/>
                  </a:moveTo>
                  <a:lnTo>
                    <a:pt x="1818380" y="1299137"/>
                  </a:lnTo>
                  <a:lnTo>
                    <a:pt x="1916476" y="1299137"/>
                  </a:lnTo>
                  <a:lnTo>
                    <a:pt x="1916476" y="1226067"/>
                  </a:lnTo>
                  <a:close/>
                  <a:moveTo>
                    <a:pt x="1634779" y="1226067"/>
                  </a:moveTo>
                  <a:lnTo>
                    <a:pt x="1634779" y="1299137"/>
                  </a:lnTo>
                  <a:lnTo>
                    <a:pt x="1732875" y="1299137"/>
                  </a:lnTo>
                  <a:lnTo>
                    <a:pt x="1732875" y="1226067"/>
                  </a:lnTo>
                  <a:close/>
                  <a:moveTo>
                    <a:pt x="1451179" y="1226067"/>
                  </a:moveTo>
                  <a:lnTo>
                    <a:pt x="1451179" y="1299137"/>
                  </a:lnTo>
                  <a:lnTo>
                    <a:pt x="1549275" y="1299137"/>
                  </a:lnTo>
                  <a:lnTo>
                    <a:pt x="1549275" y="1226067"/>
                  </a:lnTo>
                  <a:close/>
                  <a:moveTo>
                    <a:pt x="403424" y="1142989"/>
                  </a:moveTo>
                  <a:cubicBezTo>
                    <a:pt x="373157" y="1142989"/>
                    <a:pt x="348620" y="1167526"/>
                    <a:pt x="348620" y="1197793"/>
                  </a:cubicBezTo>
                  <a:lnTo>
                    <a:pt x="348620" y="2081959"/>
                  </a:lnTo>
                  <a:lnTo>
                    <a:pt x="458227" y="2081959"/>
                  </a:lnTo>
                  <a:cubicBezTo>
                    <a:pt x="458227" y="1787237"/>
                    <a:pt x="458228" y="1492515"/>
                    <a:pt x="458228" y="1197793"/>
                  </a:cubicBezTo>
                  <a:cubicBezTo>
                    <a:pt x="458228" y="1167526"/>
                    <a:pt x="433691" y="1142989"/>
                    <a:pt x="403424" y="1142989"/>
                  </a:cubicBezTo>
                  <a:close/>
                  <a:moveTo>
                    <a:pt x="169200" y="1139285"/>
                  </a:moveTo>
                  <a:cubicBezTo>
                    <a:pt x="138933" y="1139285"/>
                    <a:pt x="114396" y="1163822"/>
                    <a:pt x="114396" y="1194089"/>
                  </a:cubicBezTo>
                  <a:lnTo>
                    <a:pt x="114396" y="2078255"/>
                  </a:lnTo>
                  <a:lnTo>
                    <a:pt x="224003" y="2078255"/>
                  </a:lnTo>
                  <a:cubicBezTo>
                    <a:pt x="224003" y="1783533"/>
                    <a:pt x="224004" y="1488811"/>
                    <a:pt x="224004" y="1194089"/>
                  </a:cubicBezTo>
                  <a:cubicBezTo>
                    <a:pt x="224004" y="1163822"/>
                    <a:pt x="199467" y="1139285"/>
                    <a:pt x="169200" y="1139285"/>
                  </a:cubicBezTo>
                  <a:close/>
                  <a:moveTo>
                    <a:pt x="1818380" y="1074453"/>
                  </a:moveTo>
                  <a:lnTo>
                    <a:pt x="1818380" y="1147523"/>
                  </a:lnTo>
                  <a:lnTo>
                    <a:pt x="1916476" y="1147523"/>
                  </a:lnTo>
                  <a:lnTo>
                    <a:pt x="1916476" y="1074453"/>
                  </a:lnTo>
                  <a:close/>
                  <a:moveTo>
                    <a:pt x="1634779" y="1074453"/>
                  </a:moveTo>
                  <a:lnTo>
                    <a:pt x="1634779" y="1147523"/>
                  </a:lnTo>
                  <a:lnTo>
                    <a:pt x="1732875" y="1147523"/>
                  </a:lnTo>
                  <a:lnTo>
                    <a:pt x="1732875" y="1074453"/>
                  </a:lnTo>
                  <a:close/>
                  <a:moveTo>
                    <a:pt x="1451179" y="1074453"/>
                  </a:moveTo>
                  <a:lnTo>
                    <a:pt x="1451179" y="1147523"/>
                  </a:lnTo>
                  <a:lnTo>
                    <a:pt x="1549275" y="1147523"/>
                  </a:lnTo>
                  <a:lnTo>
                    <a:pt x="1549275" y="1074453"/>
                  </a:lnTo>
                  <a:close/>
                  <a:moveTo>
                    <a:pt x="1254606" y="1074453"/>
                  </a:moveTo>
                  <a:lnTo>
                    <a:pt x="1254606" y="1147523"/>
                  </a:lnTo>
                  <a:lnTo>
                    <a:pt x="1352702" y="1147523"/>
                  </a:lnTo>
                  <a:lnTo>
                    <a:pt x="1352702" y="1074453"/>
                  </a:lnTo>
                  <a:close/>
                  <a:moveTo>
                    <a:pt x="1071005" y="1074453"/>
                  </a:moveTo>
                  <a:lnTo>
                    <a:pt x="1071005" y="1147523"/>
                  </a:lnTo>
                  <a:lnTo>
                    <a:pt x="1169101" y="1147523"/>
                  </a:lnTo>
                  <a:lnTo>
                    <a:pt x="1169101" y="1074453"/>
                  </a:lnTo>
                  <a:close/>
                  <a:moveTo>
                    <a:pt x="887405" y="1074453"/>
                  </a:moveTo>
                  <a:lnTo>
                    <a:pt x="887405" y="1147523"/>
                  </a:lnTo>
                  <a:lnTo>
                    <a:pt x="985501" y="1147523"/>
                  </a:lnTo>
                  <a:lnTo>
                    <a:pt x="985501" y="1074453"/>
                  </a:lnTo>
                  <a:close/>
                  <a:moveTo>
                    <a:pt x="726849" y="1074453"/>
                  </a:moveTo>
                  <a:lnTo>
                    <a:pt x="726849" y="1147523"/>
                  </a:lnTo>
                  <a:lnTo>
                    <a:pt x="824945" y="1147523"/>
                  </a:lnTo>
                  <a:lnTo>
                    <a:pt x="824945" y="1074453"/>
                  </a:lnTo>
                  <a:close/>
                  <a:moveTo>
                    <a:pt x="543248" y="1074453"/>
                  </a:moveTo>
                  <a:lnTo>
                    <a:pt x="543248" y="1147523"/>
                  </a:lnTo>
                  <a:lnTo>
                    <a:pt x="641344" y="1147523"/>
                  </a:lnTo>
                  <a:lnTo>
                    <a:pt x="641344" y="1074453"/>
                  </a:lnTo>
                  <a:close/>
                  <a:moveTo>
                    <a:pt x="3065554" y="331011"/>
                  </a:moveTo>
                  <a:lnTo>
                    <a:pt x="3065554" y="465308"/>
                  </a:lnTo>
                  <a:lnTo>
                    <a:pt x="3086674" y="468502"/>
                  </a:lnTo>
                  <a:cubicBezTo>
                    <a:pt x="3133539" y="483078"/>
                    <a:pt x="3171517" y="517827"/>
                    <a:pt x="3190451" y="562591"/>
                  </a:cubicBezTo>
                  <a:lnTo>
                    <a:pt x="3200815" y="613926"/>
                  </a:lnTo>
                  <a:lnTo>
                    <a:pt x="3203518" y="613926"/>
                  </a:lnTo>
                  <a:lnTo>
                    <a:pt x="3203518" y="627317"/>
                  </a:lnTo>
                  <a:lnTo>
                    <a:pt x="3203519" y="627321"/>
                  </a:lnTo>
                  <a:lnTo>
                    <a:pt x="3203518" y="1063497"/>
                  </a:lnTo>
                  <a:lnTo>
                    <a:pt x="3310645" y="1063497"/>
                  </a:lnTo>
                  <a:lnTo>
                    <a:pt x="3310645" y="627216"/>
                  </a:lnTo>
                  <a:cubicBezTo>
                    <a:pt x="3310645" y="558334"/>
                    <a:pt x="3352525" y="499233"/>
                    <a:pt x="3412211" y="473988"/>
                  </a:cubicBezTo>
                  <a:lnTo>
                    <a:pt x="3465439" y="463242"/>
                  </a:lnTo>
                  <a:lnTo>
                    <a:pt x="3465439" y="331011"/>
                  </a:lnTo>
                  <a:close/>
                  <a:moveTo>
                    <a:pt x="2812855" y="331011"/>
                  </a:moveTo>
                  <a:lnTo>
                    <a:pt x="2812855" y="1063497"/>
                  </a:lnTo>
                  <a:lnTo>
                    <a:pt x="2870927" y="1063497"/>
                  </a:lnTo>
                  <a:lnTo>
                    <a:pt x="2870927" y="627321"/>
                  </a:lnTo>
                  <a:cubicBezTo>
                    <a:pt x="2870927" y="558439"/>
                    <a:pt x="2912807" y="499339"/>
                    <a:pt x="2972493" y="474094"/>
                  </a:cubicBezTo>
                  <a:lnTo>
                    <a:pt x="3023955" y="463704"/>
                  </a:lnTo>
                  <a:lnTo>
                    <a:pt x="3023955" y="331011"/>
                  </a:lnTo>
                  <a:close/>
                  <a:moveTo>
                    <a:pt x="2711332" y="0"/>
                  </a:moveTo>
                  <a:lnTo>
                    <a:pt x="2812855" y="0"/>
                  </a:lnTo>
                  <a:lnTo>
                    <a:pt x="2812855" y="1"/>
                  </a:lnTo>
                  <a:lnTo>
                    <a:pt x="2812855" y="150699"/>
                  </a:lnTo>
                  <a:lnTo>
                    <a:pt x="2812855" y="150703"/>
                  </a:lnTo>
                  <a:lnTo>
                    <a:pt x="2812855" y="185573"/>
                  </a:lnTo>
                  <a:lnTo>
                    <a:pt x="2812855" y="268612"/>
                  </a:lnTo>
                  <a:lnTo>
                    <a:pt x="3465439" y="268612"/>
                  </a:lnTo>
                  <a:lnTo>
                    <a:pt x="3465439" y="268180"/>
                  </a:lnTo>
                  <a:lnTo>
                    <a:pt x="3507038" y="268180"/>
                  </a:lnTo>
                  <a:lnTo>
                    <a:pt x="3507038" y="466997"/>
                  </a:lnTo>
                  <a:lnTo>
                    <a:pt x="3541671" y="473988"/>
                  </a:lnTo>
                  <a:cubicBezTo>
                    <a:pt x="3586436" y="492922"/>
                    <a:pt x="3621184" y="530900"/>
                    <a:pt x="3635761" y="577765"/>
                  </a:cubicBezTo>
                  <a:lnTo>
                    <a:pt x="3641212" y="613821"/>
                  </a:lnTo>
                  <a:lnTo>
                    <a:pt x="3643236" y="613821"/>
                  </a:lnTo>
                  <a:lnTo>
                    <a:pt x="3643236" y="627210"/>
                  </a:lnTo>
                  <a:lnTo>
                    <a:pt x="3643237" y="627216"/>
                  </a:lnTo>
                  <a:lnTo>
                    <a:pt x="3643236" y="1063497"/>
                  </a:lnTo>
                  <a:lnTo>
                    <a:pt x="4190656" y="1063497"/>
                  </a:lnTo>
                  <a:lnTo>
                    <a:pt x="4190656" y="1184656"/>
                  </a:lnTo>
                  <a:lnTo>
                    <a:pt x="4190656" y="1530190"/>
                  </a:lnTo>
                  <a:lnTo>
                    <a:pt x="4190656" y="2078653"/>
                  </a:lnTo>
                  <a:lnTo>
                    <a:pt x="4190656" y="2082019"/>
                  </a:lnTo>
                  <a:lnTo>
                    <a:pt x="2526770" y="2082019"/>
                  </a:lnTo>
                  <a:lnTo>
                    <a:pt x="2526681" y="2082019"/>
                  </a:lnTo>
                  <a:lnTo>
                    <a:pt x="2449297" y="2082019"/>
                  </a:lnTo>
                  <a:lnTo>
                    <a:pt x="2449297" y="1864776"/>
                  </a:lnTo>
                  <a:lnTo>
                    <a:pt x="2354647" y="1864776"/>
                  </a:lnTo>
                  <a:lnTo>
                    <a:pt x="2354647" y="2082019"/>
                  </a:lnTo>
                  <a:lnTo>
                    <a:pt x="2277173" y="2082019"/>
                  </a:lnTo>
                  <a:lnTo>
                    <a:pt x="2277173" y="2082018"/>
                  </a:lnTo>
                  <a:lnTo>
                    <a:pt x="2190902" y="2082018"/>
                  </a:lnTo>
                  <a:lnTo>
                    <a:pt x="2190902" y="1864776"/>
                  </a:lnTo>
                  <a:lnTo>
                    <a:pt x="2096252" y="1864776"/>
                  </a:lnTo>
                  <a:lnTo>
                    <a:pt x="2096252" y="2082018"/>
                  </a:lnTo>
                  <a:lnTo>
                    <a:pt x="2028518" y="2082018"/>
                  </a:lnTo>
                  <a:lnTo>
                    <a:pt x="2028518" y="2083613"/>
                  </a:lnTo>
                  <a:lnTo>
                    <a:pt x="0" y="2083613"/>
                  </a:lnTo>
                  <a:lnTo>
                    <a:pt x="0" y="954650"/>
                  </a:lnTo>
                  <a:lnTo>
                    <a:pt x="525663" y="643073"/>
                  </a:lnTo>
                  <a:lnTo>
                    <a:pt x="525663" y="940002"/>
                  </a:lnTo>
                  <a:lnTo>
                    <a:pt x="1026614" y="643073"/>
                  </a:lnTo>
                  <a:lnTo>
                    <a:pt x="1026614" y="940003"/>
                  </a:lnTo>
                  <a:lnTo>
                    <a:pt x="1527566" y="643073"/>
                  </a:lnTo>
                  <a:lnTo>
                    <a:pt x="1527566" y="940003"/>
                  </a:lnTo>
                  <a:lnTo>
                    <a:pt x="2028518" y="643073"/>
                  </a:lnTo>
                  <a:lnTo>
                    <a:pt x="2028518" y="954650"/>
                  </a:lnTo>
                  <a:lnTo>
                    <a:pt x="2028518" y="957207"/>
                  </a:lnTo>
                  <a:lnTo>
                    <a:pt x="2119418" y="957207"/>
                  </a:lnTo>
                  <a:lnTo>
                    <a:pt x="2119418" y="351653"/>
                  </a:lnTo>
                  <a:lnTo>
                    <a:pt x="2119417" y="351653"/>
                  </a:lnTo>
                  <a:lnTo>
                    <a:pt x="2119417" y="185571"/>
                  </a:lnTo>
                  <a:lnTo>
                    <a:pt x="2265014" y="185571"/>
                  </a:lnTo>
                  <a:lnTo>
                    <a:pt x="2410612" y="185571"/>
                  </a:lnTo>
                  <a:lnTo>
                    <a:pt x="2410613" y="185571"/>
                  </a:lnTo>
                  <a:lnTo>
                    <a:pt x="2410613" y="337527"/>
                  </a:lnTo>
                  <a:lnTo>
                    <a:pt x="2410614" y="337527"/>
                  </a:lnTo>
                  <a:lnTo>
                    <a:pt x="2410614" y="337530"/>
                  </a:lnTo>
                  <a:lnTo>
                    <a:pt x="2410614" y="955499"/>
                  </a:lnTo>
                  <a:lnTo>
                    <a:pt x="2526770" y="955499"/>
                  </a:lnTo>
                  <a:lnTo>
                    <a:pt x="2526770" y="956944"/>
                  </a:lnTo>
                  <a:lnTo>
                    <a:pt x="2526770" y="1063497"/>
                  </a:lnTo>
                  <a:lnTo>
                    <a:pt x="2619542" y="1063497"/>
                  </a:lnTo>
                  <a:lnTo>
                    <a:pt x="2619542" y="185573"/>
                  </a:lnTo>
                  <a:lnTo>
                    <a:pt x="2619542" y="150703"/>
                  </a:lnTo>
                  <a:lnTo>
                    <a:pt x="2619542" y="1"/>
                  </a:lnTo>
                  <a:lnTo>
                    <a:pt x="2711332" y="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7B465F5-691C-B873-FF4D-13718235712F}"/>
                </a:ext>
              </a:extLst>
            </p:cNvPr>
            <p:cNvSpPr/>
            <p:nvPr/>
          </p:nvSpPr>
          <p:spPr>
            <a:xfrm>
              <a:off x="6202506" y="1386078"/>
              <a:ext cx="1303698" cy="1355913"/>
            </a:xfrm>
            <a:custGeom>
              <a:avLst/>
              <a:gdLst>
                <a:gd name="connsiteX0" fmla="*/ 91855 w 1303698"/>
                <a:gd name="connsiteY0" fmla="*/ 1312553 h 1355913"/>
                <a:gd name="connsiteX1" fmla="*/ 91855 w 1303698"/>
                <a:gd name="connsiteY1" fmla="*/ 1330841 h 1355913"/>
                <a:gd name="connsiteX2" fmla="*/ 274735 w 1303698"/>
                <a:gd name="connsiteY2" fmla="*/ 1330841 h 1355913"/>
                <a:gd name="connsiteX3" fmla="*/ 274735 w 1303698"/>
                <a:gd name="connsiteY3" fmla="*/ 1312553 h 1355913"/>
                <a:gd name="connsiteX4" fmla="*/ 91855 w 1303698"/>
                <a:gd name="connsiteY4" fmla="*/ 1284733 h 1355913"/>
                <a:gd name="connsiteX5" fmla="*/ 91855 w 1303698"/>
                <a:gd name="connsiteY5" fmla="*/ 1303021 h 1355913"/>
                <a:gd name="connsiteX6" fmla="*/ 274735 w 1303698"/>
                <a:gd name="connsiteY6" fmla="*/ 1303021 h 1355913"/>
                <a:gd name="connsiteX7" fmla="*/ 274735 w 1303698"/>
                <a:gd name="connsiteY7" fmla="*/ 1284733 h 1355913"/>
                <a:gd name="connsiteX8" fmla="*/ 91855 w 1303698"/>
                <a:gd name="connsiteY8" fmla="*/ 1256914 h 1355913"/>
                <a:gd name="connsiteX9" fmla="*/ 91855 w 1303698"/>
                <a:gd name="connsiteY9" fmla="*/ 1275202 h 1355913"/>
                <a:gd name="connsiteX10" fmla="*/ 274735 w 1303698"/>
                <a:gd name="connsiteY10" fmla="*/ 1275202 h 1355913"/>
                <a:gd name="connsiteX11" fmla="*/ 274735 w 1303698"/>
                <a:gd name="connsiteY11" fmla="*/ 1256914 h 1355913"/>
                <a:gd name="connsiteX12" fmla="*/ 91855 w 1303698"/>
                <a:gd name="connsiteY12" fmla="*/ 1229095 h 1355913"/>
                <a:gd name="connsiteX13" fmla="*/ 91855 w 1303698"/>
                <a:gd name="connsiteY13" fmla="*/ 1247383 h 1355913"/>
                <a:gd name="connsiteX14" fmla="*/ 274735 w 1303698"/>
                <a:gd name="connsiteY14" fmla="*/ 1247383 h 1355913"/>
                <a:gd name="connsiteX15" fmla="*/ 274735 w 1303698"/>
                <a:gd name="connsiteY15" fmla="*/ 1229095 h 1355913"/>
                <a:gd name="connsiteX16" fmla="*/ 550507 w 1303698"/>
                <a:gd name="connsiteY16" fmla="*/ 1139433 h 1355913"/>
                <a:gd name="connsiteX17" fmla="*/ 550507 w 1303698"/>
                <a:gd name="connsiteY17" fmla="*/ 1176009 h 1355913"/>
                <a:gd name="connsiteX18" fmla="*/ 596469 w 1303698"/>
                <a:gd name="connsiteY18" fmla="*/ 1176009 h 1355913"/>
                <a:gd name="connsiteX19" fmla="*/ 596469 w 1303698"/>
                <a:gd name="connsiteY19" fmla="*/ 1139433 h 1355913"/>
                <a:gd name="connsiteX20" fmla="*/ 474065 w 1303698"/>
                <a:gd name="connsiteY20" fmla="*/ 1139433 h 1355913"/>
                <a:gd name="connsiteX21" fmla="*/ 474065 w 1303698"/>
                <a:gd name="connsiteY21" fmla="*/ 1176009 h 1355913"/>
                <a:gd name="connsiteX22" fmla="*/ 520027 w 1303698"/>
                <a:gd name="connsiteY22" fmla="*/ 1176009 h 1355913"/>
                <a:gd name="connsiteX23" fmla="*/ 520027 w 1303698"/>
                <a:gd name="connsiteY23" fmla="*/ 1139433 h 1355913"/>
                <a:gd name="connsiteX24" fmla="*/ 397623 w 1303698"/>
                <a:gd name="connsiteY24" fmla="*/ 1139433 h 1355913"/>
                <a:gd name="connsiteX25" fmla="*/ 397623 w 1303698"/>
                <a:gd name="connsiteY25" fmla="*/ 1176009 h 1355913"/>
                <a:gd name="connsiteX26" fmla="*/ 443585 w 1303698"/>
                <a:gd name="connsiteY26" fmla="*/ 1176009 h 1355913"/>
                <a:gd name="connsiteX27" fmla="*/ 443585 w 1303698"/>
                <a:gd name="connsiteY27" fmla="*/ 1139433 h 1355913"/>
                <a:gd name="connsiteX28" fmla="*/ 321181 w 1303698"/>
                <a:gd name="connsiteY28" fmla="*/ 1139433 h 1355913"/>
                <a:gd name="connsiteX29" fmla="*/ 321181 w 1303698"/>
                <a:gd name="connsiteY29" fmla="*/ 1176009 h 1355913"/>
                <a:gd name="connsiteX30" fmla="*/ 367143 w 1303698"/>
                <a:gd name="connsiteY30" fmla="*/ 1176009 h 1355913"/>
                <a:gd name="connsiteX31" fmla="*/ 367143 w 1303698"/>
                <a:gd name="connsiteY31" fmla="*/ 1139433 h 1355913"/>
                <a:gd name="connsiteX32" fmla="*/ 244739 w 1303698"/>
                <a:gd name="connsiteY32" fmla="*/ 1139433 h 1355913"/>
                <a:gd name="connsiteX33" fmla="*/ 244739 w 1303698"/>
                <a:gd name="connsiteY33" fmla="*/ 1176009 h 1355913"/>
                <a:gd name="connsiteX34" fmla="*/ 290701 w 1303698"/>
                <a:gd name="connsiteY34" fmla="*/ 1176009 h 1355913"/>
                <a:gd name="connsiteX35" fmla="*/ 290701 w 1303698"/>
                <a:gd name="connsiteY35" fmla="*/ 1139433 h 1355913"/>
                <a:gd name="connsiteX36" fmla="*/ 168297 w 1303698"/>
                <a:gd name="connsiteY36" fmla="*/ 1139433 h 1355913"/>
                <a:gd name="connsiteX37" fmla="*/ 168297 w 1303698"/>
                <a:gd name="connsiteY37" fmla="*/ 1176009 h 1355913"/>
                <a:gd name="connsiteX38" fmla="*/ 214259 w 1303698"/>
                <a:gd name="connsiteY38" fmla="*/ 1176009 h 1355913"/>
                <a:gd name="connsiteX39" fmla="*/ 214259 w 1303698"/>
                <a:gd name="connsiteY39" fmla="*/ 1139433 h 1355913"/>
                <a:gd name="connsiteX40" fmla="*/ 91855 w 1303698"/>
                <a:gd name="connsiteY40" fmla="*/ 1139433 h 1355913"/>
                <a:gd name="connsiteX41" fmla="*/ 91855 w 1303698"/>
                <a:gd name="connsiteY41" fmla="*/ 1176009 h 1355913"/>
                <a:gd name="connsiteX42" fmla="*/ 137817 w 1303698"/>
                <a:gd name="connsiteY42" fmla="*/ 1176009 h 1355913"/>
                <a:gd name="connsiteX43" fmla="*/ 137817 w 1303698"/>
                <a:gd name="connsiteY43" fmla="*/ 1139433 h 1355913"/>
                <a:gd name="connsiteX44" fmla="*/ 550507 w 1303698"/>
                <a:gd name="connsiteY44" fmla="*/ 1066462 h 1355913"/>
                <a:gd name="connsiteX45" fmla="*/ 550507 w 1303698"/>
                <a:gd name="connsiteY45" fmla="*/ 1103038 h 1355913"/>
                <a:gd name="connsiteX46" fmla="*/ 596469 w 1303698"/>
                <a:gd name="connsiteY46" fmla="*/ 1103038 h 1355913"/>
                <a:gd name="connsiteX47" fmla="*/ 596469 w 1303698"/>
                <a:gd name="connsiteY47" fmla="*/ 1066462 h 1355913"/>
                <a:gd name="connsiteX48" fmla="*/ 474065 w 1303698"/>
                <a:gd name="connsiteY48" fmla="*/ 1066462 h 1355913"/>
                <a:gd name="connsiteX49" fmla="*/ 474065 w 1303698"/>
                <a:gd name="connsiteY49" fmla="*/ 1103038 h 1355913"/>
                <a:gd name="connsiteX50" fmla="*/ 520027 w 1303698"/>
                <a:gd name="connsiteY50" fmla="*/ 1103038 h 1355913"/>
                <a:gd name="connsiteX51" fmla="*/ 520027 w 1303698"/>
                <a:gd name="connsiteY51" fmla="*/ 1066462 h 1355913"/>
                <a:gd name="connsiteX52" fmla="*/ 397623 w 1303698"/>
                <a:gd name="connsiteY52" fmla="*/ 1066462 h 1355913"/>
                <a:gd name="connsiteX53" fmla="*/ 397623 w 1303698"/>
                <a:gd name="connsiteY53" fmla="*/ 1103038 h 1355913"/>
                <a:gd name="connsiteX54" fmla="*/ 443585 w 1303698"/>
                <a:gd name="connsiteY54" fmla="*/ 1103038 h 1355913"/>
                <a:gd name="connsiteX55" fmla="*/ 443585 w 1303698"/>
                <a:gd name="connsiteY55" fmla="*/ 1066462 h 1355913"/>
                <a:gd name="connsiteX56" fmla="*/ 321181 w 1303698"/>
                <a:gd name="connsiteY56" fmla="*/ 1066462 h 1355913"/>
                <a:gd name="connsiteX57" fmla="*/ 321181 w 1303698"/>
                <a:gd name="connsiteY57" fmla="*/ 1103038 h 1355913"/>
                <a:gd name="connsiteX58" fmla="*/ 367143 w 1303698"/>
                <a:gd name="connsiteY58" fmla="*/ 1103038 h 1355913"/>
                <a:gd name="connsiteX59" fmla="*/ 367143 w 1303698"/>
                <a:gd name="connsiteY59" fmla="*/ 1066462 h 1355913"/>
                <a:gd name="connsiteX60" fmla="*/ 244739 w 1303698"/>
                <a:gd name="connsiteY60" fmla="*/ 1066462 h 1355913"/>
                <a:gd name="connsiteX61" fmla="*/ 244739 w 1303698"/>
                <a:gd name="connsiteY61" fmla="*/ 1103038 h 1355913"/>
                <a:gd name="connsiteX62" fmla="*/ 290701 w 1303698"/>
                <a:gd name="connsiteY62" fmla="*/ 1103038 h 1355913"/>
                <a:gd name="connsiteX63" fmla="*/ 290701 w 1303698"/>
                <a:gd name="connsiteY63" fmla="*/ 1066462 h 1355913"/>
                <a:gd name="connsiteX64" fmla="*/ 168297 w 1303698"/>
                <a:gd name="connsiteY64" fmla="*/ 1066462 h 1355913"/>
                <a:gd name="connsiteX65" fmla="*/ 168297 w 1303698"/>
                <a:gd name="connsiteY65" fmla="*/ 1103038 h 1355913"/>
                <a:gd name="connsiteX66" fmla="*/ 214259 w 1303698"/>
                <a:gd name="connsiteY66" fmla="*/ 1103038 h 1355913"/>
                <a:gd name="connsiteX67" fmla="*/ 214259 w 1303698"/>
                <a:gd name="connsiteY67" fmla="*/ 1066462 h 1355913"/>
                <a:gd name="connsiteX68" fmla="*/ 91855 w 1303698"/>
                <a:gd name="connsiteY68" fmla="*/ 1066462 h 1355913"/>
                <a:gd name="connsiteX69" fmla="*/ 91855 w 1303698"/>
                <a:gd name="connsiteY69" fmla="*/ 1103038 h 1355913"/>
                <a:gd name="connsiteX70" fmla="*/ 137817 w 1303698"/>
                <a:gd name="connsiteY70" fmla="*/ 1103038 h 1355913"/>
                <a:gd name="connsiteX71" fmla="*/ 137817 w 1303698"/>
                <a:gd name="connsiteY71" fmla="*/ 1066462 h 1355913"/>
                <a:gd name="connsiteX72" fmla="*/ 406719 w 1303698"/>
                <a:gd name="connsiteY72" fmla="*/ 768369 h 1355913"/>
                <a:gd name="connsiteX73" fmla="*/ 392429 w 1303698"/>
                <a:gd name="connsiteY73" fmla="*/ 781560 h 1355913"/>
                <a:gd name="connsiteX74" fmla="*/ 391879 w 1303698"/>
                <a:gd name="connsiteY74" fmla="*/ 942049 h 1355913"/>
                <a:gd name="connsiteX75" fmla="*/ 405620 w 1303698"/>
                <a:gd name="connsiteY75" fmla="*/ 956339 h 1355913"/>
                <a:gd name="connsiteX76" fmla="*/ 419360 w 1303698"/>
                <a:gd name="connsiteY76" fmla="*/ 942049 h 1355913"/>
                <a:gd name="connsiteX77" fmla="*/ 419360 w 1303698"/>
                <a:gd name="connsiteY77" fmla="*/ 863453 h 1355913"/>
                <a:gd name="connsiteX78" fmla="*/ 419360 w 1303698"/>
                <a:gd name="connsiteY78" fmla="*/ 782110 h 1355913"/>
                <a:gd name="connsiteX79" fmla="*/ 406719 w 1303698"/>
                <a:gd name="connsiteY79" fmla="*/ 768369 h 1355913"/>
                <a:gd name="connsiteX80" fmla="*/ 555116 w 1303698"/>
                <a:gd name="connsiteY80" fmla="*/ 723300 h 1355913"/>
                <a:gd name="connsiteX81" fmla="*/ 544674 w 1303698"/>
                <a:gd name="connsiteY81" fmla="*/ 734842 h 1355913"/>
                <a:gd name="connsiteX82" fmla="*/ 545223 w 1303698"/>
                <a:gd name="connsiteY82" fmla="*/ 944797 h 1355913"/>
                <a:gd name="connsiteX83" fmla="*/ 556765 w 1303698"/>
                <a:gd name="connsiteY83" fmla="*/ 956339 h 1355913"/>
                <a:gd name="connsiteX84" fmla="*/ 600185 w 1303698"/>
                <a:gd name="connsiteY84" fmla="*/ 956339 h 1355913"/>
                <a:gd name="connsiteX85" fmla="*/ 615025 w 1303698"/>
                <a:gd name="connsiteY85" fmla="*/ 941499 h 1355913"/>
                <a:gd name="connsiteX86" fmla="*/ 615025 w 1303698"/>
                <a:gd name="connsiteY86" fmla="*/ 866751 h 1355913"/>
                <a:gd name="connsiteX87" fmla="*/ 621071 w 1303698"/>
                <a:gd name="connsiteY87" fmla="*/ 853010 h 1355913"/>
                <a:gd name="connsiteX88" fmla="*/ 637559 w 1303698"/>
                <a:gd name="connsiteY88" fmla="*/ 827728 h 1355913"/>
                <a:gd name="connsiteX89" fmla="*/ 625468 w 1303698"/>
                <a:gd name="connsiteY89" fmla="*/ 816735 h 1355913"/>
                <a:gd name="connsiteX90" fmla="*/ 585895 w 1303698"/>
                <a:gd name="connsiteY90" fmla="*/ 816735 h 1355913"/>
                <a:gd name="connsiteX91" fmla="*/ 567208 w 1303698"/>
                <a:gd name="connsiteY91" fmla="*/ 798598 h 1355913"/>
                <a:gd name="connsiteX92" fmla="*/ 567208 w 1303698"/>
                <a:gd name="connsiteY92" fmla="*/ 767819 h 1355913"/>
                <a:gd name="connsiteX93" fmla="*/ 566659 w 1303698"/>
                <a:gd name="connsiteY93" fmla="*/ 767819 h 1355913"/>
                <a:gd name="connsiteX94" fmla="*/ 566659 w 1303698"/>
                <a:gd name="connsiteY94" fmla="*/ 735392 h 1355913"/>
                <a:gd name="connsiteX95" fmla="*/ 555116 w 1303698"/>
                <a:gd name="connsiteY95" fmla="*/ 723300 h 1355913"/>
                <a:gd name="connsiteX96" fmla="*/ 509498 w 1303698"/>
                <a:gd name="connsiteY96" fmla="*/ 565559 h 1355913"/>
                <a:gd name="connsiteX97" fmla="*/ 495208 w 1303698"/>
                <a:gd name="connsiteY97" fmla="*/ 572704 h 1355913"/>
                <a:gd name="connsiteX98" fmla="*/ 502353 w 1303698"/>
                <a:gd name="connsiteY98" fmla="*/ 601284 h 1355913"/>
                <a:gd name="connsiteX99" fmla="*/ 545223 w 1303698"/>
                <a:gd name="connsiteY99" fmla="*/ 674384 h 1355913"/>
                <a:gd name="connsiteX100" fmla="*/ 571605 w 1303698"/>
                <a:gd name="connsiteY100" fmla="*/ 702964 h 1355913"/>
                <a:gd name="connsiteX101" fmla="*/ 578750 w 1303698"/>
                <a:gd name="connsiteY101" fmla="*/ 703514 h 1355913"/>
                <a:gd name="connsiteX102" fmla="*/ 588643 w 1303698"/>
                <a:gd name="connsiteY102" fmla="*/ 715056 h 1355913"/>
                <a:gd name="connsiteX103" fmla="*/ 588093 w 1303698"/>
                <a:gd name="connsiteY103" fmla="*/ 767270 h 1355913"/>
                <a:gd name="connsiteX104" fmla="*/ 613376 w 1303698"/>
                <a:gd name="connsiteY104" fmla="*/ 794751 h 1355913"/>
                <a:gd name="connsiteX105" fmla="*/ 617773 w 1303698"/>
                <a:gd name="connsiteY105" fmla="*/ 795300 h 1355913"/>
                <a:gd name="connsiteX106" fmla="*/ 637559 w 1303698"/>
                <a:gd name="connsiteY106" fmla="*/ 783758 h 1355913"/>
                <a:gd name="connsiteX107" fmla="*/ 620521 w 1303698"/>
                <a:gd name="connsiteY107" fmla="*/ 754629 h 1355913"/>
                <a:gd name="connsiteX108" fmla="*/ 597987 w 1303698"/>
                <a:gd name="connsiteY108" fmla="*/ 731545 h 1355913"/>
                <a:gd name="connsiteX109" fmla="*/ 597987 w 1303698"/>
                <a:gd name="connsiteY109" fmla="*/ 656796 h 1355913"/>
                <a:gd name="connsiteX110" fmla="*/ 597437 w 1303698"/>
                <a:gd name="connsiteY110" fmla="*/ 656796 h 1355913"/>
                <a:gd name="connsiteX111" fmla="*/ 597437 w 1303698"/>
                <a:gd name="connsiteY111" fmla="*/ 580949 h 1355913"/>
                <a:gd name="connsiteX112" fmla="*/ 582597 w 1303698"/>
                <a:gd name="connsiteY112" fmla="*/ 565559 h 1355913"/>
                <a:gd name="connsiteX113" fmla="*/ 509498 w 1303698"/>
                <a:gd name="connsiteY113" fmla="*/ 565559 h 1355913"/>
                <a:gd name="connsiteX114" fmla="*/ 1099240 w 1303698"/>
                <a:gd name="connsiteY114" fmla="*/ 0 h 1355913"/>
                <a:gd name="connsiteX115" fmla="*/ 1179484 w 1303698"/>
                <a:gd name="connsiteY115" fmla="*/ 0 h 1355913"/>
                <a:gd name="connsiteX116" fmla="*/ 1216309 w 1303698"/>
                <a:gd name="connsiteY116" fmla="*/ 756827 h 1355913"/>
                <a:gd name="connsiteX117" fmla="*/ 1303698 w 1303698"/>
                <a:gd name="connsiteY117" fmla="*/ 758476 h 1355913"/>
                <a:gd name="connsiteX118" fmla="*/ 1301500 w 1303698"/>
                <a:gd name="connsiteY118" fmla="*/ 1355913 h 1355913"/>
                <a:gd name="connsiteX119" fmla="*/ 0 w 1303698"/>
                <a:gd name="connsiteY119" fmla="*/ 1355913 h 1355913"/>
                <a:gd name="connsiteX120" fmla="*/ 2199 w 1303698"/>
                <a:gd name="connsiteY120" fmla="*/ 951942 h 1355913"/>
                <a:gd name="connsiteX121" fmla="*/ 149497 w 1303698"/>
                <a:gd name="connsiteY121" fmla="*/ 867850 h 1355913"/>
                <a:gd name="connsiteX122" fmla="*/ 190719 w 1303698"/>
                <a:gd name="connsiteY122" fmla="*/ 943698 h 1355913"/>
                <a:gd name="connsiteX123" fmla="*/ 325925 w 1303698"/>
                <a:gd name="connsiteY123" fmla="*/ 867300 h 1355913"/>
                <a:gd name="connsiteX124" fmla="*/ 364398 w 1303698"/>
                <a:gd name="connsiteY124" fmla="*/ 938751 h 1355913"/>
                <a:gd name="connsiteX125" fmla="*/ 366047 w 1303698"/>
                <a:gd name="connsiteY125" fmla="*/ 767270 h 1355913"/>
                <a:gd name="connsiteX126" fmla="*/ 391879 w 1303698"/>
                <a:gd name="connsiteY126" fmla="*/ 741987 h 1355913"/>
                <a:gd name="connsiteX127" fmla="*/ 419910 w 1303698"/>
                <a:gd name="connsiteY127" fmla="*/ 714506 h 1355913"/>
                <a:gd name="connsiteX128" fmla="*/ 419910 w 1303698"/>
                <a:gd name="connsiteY128" fmla="*/ 661193 h 1355913"/>
                <a:gd name="connsiteX129" fmla="*/ 454536 w 1303698"/>
                <a:gd name="connsiteY129" fmla="*/ 606231 h 1355913"/>
                <a:gd name="connsiteX130" fmla="*/ 467727 w 1303698"/>
                <a:gd name="connsiteY130" fmla="*/ 584796 h 1355913"/>
                <a:gd name="connsiteX131" fmla="*/ 467177 w 1303698"/>
                <a:gd name="connsiteY131" fmla="*/ 555116 h 1355913"/>
                <a:gd name="connsiteX132" fmla="*/ 482017 w 1303698"/>
                <a:gd name="connsiteY132" fmla="*/ 539178 h 1355913"/>
                <a:gd name="connsiteX133" fmla="*/ 607330 w 1303698"/>
                <a:gd name="connsiteY133" fmla="*/ 539178 h 1355913"/>
                <a:gd name="connsiteX134" fmla="*/ 624368 w 1303698"/>
                <a:gd name="connsiteY134" fmla="*/ 558414 h 1355913"/>
                <a:gd name="connsiteX135" fmla="*/ 624368 w 1303698"/>
                <a:gd name="connsiteY135" fmla="*/ 673834 h 1355913"/>
                <a:gd name="connsiteX136" fmla="*/ 626017 w 1303698"/>
                <a:gd name="connsiteY136" fmla="*/ 717254 h 1355913"/>
                <a:gd name="connsiteX137" fmla="*/ 632063 w 1303698"/>
                <a:gd name="connsiteY137" fmla="*/ 726598 h 1355913"/>
                <a:gd name="connsiteX138" fmla="*/ 637010 w 1303698"/>
                <a:gd name="connsiteY138" fmla="*/ 717804 h 1355913"/>
                <a:gd name="connsiteX139" fmla="*/ 637010 w 1303698"/>
                <a:gd name="connsiteY139" fmla="*/ 690873 h 1355913"/>
                <a:gd name="connsiteX140" fmla="*/ 653498 w 1303698"/>
                <a:gd name="connsiteY140" fmla="*/ 674384 h 1355913"/>
                <a:gd name="connsiteX141" fmla="*/ 671086 w 1303698"/>
                <a:gd name="connsiteY141" fmla="*/ 658445 h 1355913"/>
                <a:gd name="connsiteX142" fmla="*/ 695819 w 1303698"/>
                <a:gd name="connsiteY142" fmla="*/ 611727 h 1355913"/>
                <a:gd name="connsiteX143" fmla="*/ 715056 w 1303698"/>
                <a:gd name="connsiteY143" fmla="*/ 594140 h 1355913"/>
                <a:gd name="connsiteX144" fmla="*/ 753529 w 1303698"/>
                <a:gd name="connsiteY144" fmla="*/ 597987 h 1355913"/>
                <a:gd name="connsiteX145" fmla="*/ 762323 w 1303698"/>
                <a:gd name="connsiteY145" fmla="*/ 606231 h 1355913"/>
                <a:gd name="connsiteX146" fmla="*/ 795850 w 1303698"/>
                <a:gd name="connsiteY146" fmla="*/ 665590 h 1355913"/>
                <a:gd name="connsiteX147" fmla="*/ 795850 w 1303698"/>
                <a:gd name="connsiteY147" fmla="*/ 765071 h 1355913"/>
                <a:gd name="connsiteX148" fmla="*/ 862903 w 1303698"/>
                <a:gd name="connsiteY148" fmla="*/ 761773 h 1355913"/>
                <a:gd name="connsiteX149" fmla="*/ 898079 w 1303698"/>
                <a:gd name="connsiteY149" fmla="*/ 155543 h 1355913"/>
                <a:gd name="connsiteX150" fmla="*/ 979973 w 1303698"/>
                <a:gd name="connsiteY150" fmla="*/ 155543 h 1355913"/>
                <a:gd name="connsiteX151" fmla="*/ 1016797 w 1303698"/>
                <a:gd name="connsiteY151" fmla="*/ 759026 h 1355913"/>
                <a:gd name="connsiteX152" fmla="*/ 1063515 w 1303698"/>
                <a:gd name="connsiteY152" fmla="*/ 757376 h 135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303698" h="1355913">
                  <a:moveTo>
                    <a:pt x="91855" y="1312553"/>
                  </a:moveTo>
                  <a:lnTo>
                    <a:pt x="91855" y="1330841"/>
                  </a:lnTo>
                  <a:lnTo>
                    <a:pt x="274735" y="1330841"/>
                  </a:lnTo>
                  <a:lnTo>
                    <a:pt x="274735" y="1312553"/>
                  </a:lnTo>
                  <a:close/>
                  <a:moveTo>
                    <a:pt x="91855" y="1284733"/>
                  </a:moveTo>
                  <a:lnTo>
                    <a:pt x="91855" y="1303021"/>
                  </a:lnTo>
                  <a:lnTo>
                    <a:pt x="274735" y="1303021"/>
                  </a:lnTo>
                  <a:lnTo>
                    <a:pt x="274735" y="1284733"/>
                  </a:lnTo>
                  <a:close/>
                  <a:moveTo>
                    <a:pt x="91855" y="1256914"/>
                  </a:moveTo>
                  <a:lnTo>
                    <a:pt x="91855" y="1275202"/>
                  </a:lnTo>
                  <a:lnTo>
                    <a:pt x="274735" y="1275202"/>
                  </a:lnTo>
                  <a:lnTo>
                    <a:pt x="274735" y="1256914"/>
                  </a:lnTo>
                  <a:close/>
                  <a:moveTo>
                    <a:pt x="91855" y="1229095"/>
                  </a:moveTo>
                  <a:lnTo>
                    <a:pt x="91855" y="1247383"/>
                  </a:lnTo>
                  <a:lnTo>
                    <a:pt x="274735" y="1247383"/>
                  </a:lnTo>
                  <a:lnTo>
                    <a:pt x="274735" y="1229095"/>
                  </a:lnTo>
                  <a:close/>
                  <a:moveTo>
                    <a:pt x="550507" y="1139433"/>
                  </a:moveTo>
                  <a:lnTo>
                    <a:pt x="550507" y="1176009"/>
                  </a:lnTo>
                  <a:lnTo>
                    <a:pt x="596469" y="1176009"/>
                  </a:lnTo>
                  <a:lnTo>
                    <a:pt x="596469" y="1139433"/>
                  </a:lnTo>
                  <a:close/>
                  <a:moveTo>
                    <a:pt x="474065" y="1139433"/>
                  </a:moveTo>
                  <a:lnTo>
                    <a:pt x="474065" y="1176009"/>
                  </a:lnTo>
                  <a:lnTo>
                    <a:pt x="520027" y="1176009"/>
                  </a:lnTo>
                  <a:lnTo>
                    <a:pt x="520027" y="1139433"/>
                  </a:lnTo>
                  <a:close/>
                  <a:moveTo>
                    <a:pt x="397623" y="1139433"/>
                  </a:moveTo>
                  <a:lnTo>
                    <a:pt x="397623" y="1176009"/>
                  </a:lnTo>
                  <a:lnTo>
                    <a:pt x="443585" y="1176009"/>
                  </a:lnTo>
                  <a:lnTo>
                    <a:pt x="443585" y="1139433"/>
                  </a:lnTo>
                  <a:close/>
                  <a:moveTo>
                    <a:pt x="321181" y="1139433"/>
                  </a:moveTo>
                  <a:lnTo>
                    <a:pt x="321181" y="1176009"/>
                  </a:lnTo>
                  <a:lnTo>
                    <a:pt x="367143" y="1176009"/>
                  </a:lnTo>
                  <a:lnTo>
                    <a:pt x="367143" y="1139433"/>
                  </a:lnTo>
                  <a:close/>
                  <a:moveTo>
                    <a:pt x="244739" y="1139433"/>
                  </a:moveTo>
                  <a:lnTo>
                    <a:pt x="244739" y="1176009"/>
                  </a:lnTo>
                  <a:lnTo>
                    <a:pt x="290701" y="1176009"/>
                  </a:lnTo>
                  <a:lnTo>
                    <a:pt x="290701" y="1139433"/>
                  </a:lnTo>
                  <a:close/>
                  <a:moveTo>
                    <a:pt x="168297" y="1139433"/>
                  </a:moveTo>
                  <a:lnTo>
                    <a:pt x="168297" y="1176009"/>
                  </a:lnTo>
                  <a:lnTo>
                    <a:pt x="214259" y="1176009"/>
                  </a:lnTo>
                  <a:lnTo>
                    <a:pt x="214259" y="1139433"/>
                  </a:lnTo>
                  <a:close/>
                  <a:moveTo>
                    <a:pt x="91855" y="1139433"/>
                  </a:moveTo>
                  <a:lnTo>
                    <a:pt x="91855" y="1176009"/>
                  </a:lnTo>
                  <a:lnTo>
                    <a:pt x="137817" y="1176009"/>
                  </a:lnTo>
                  <a:lnTo>
                    <a:pt x="137817" y="1139433"/>
                  </a:lnTo>
                  <a:close/>
                  <a:moveTo>
                    <a:pt x="550507" y="1066462"/>
                  </a:moveTo>
                  <a:lnTo>
                    <a:pt x="550507" y="1103038"/>
                  </a:lnTo>
                  <a:lnTo>
                    <a:pt x="596469" y="1103038"/>
                  </a:lnTo>
                  <a:lnTo>
                    <a:pt x="596469" y="1066462"/>
                  </a:lnTo>
                  <a:close/>
                  <a:moveTo>
                    <a:pt x="474065" y="1066462"/>
                  </a:moveTo>
                  <a:lnTo>
                    <a:pt x="474065" y="1103038"/>
                  </a:lnTo>
                  <a:lnTo>
                    <a:pt x="520027" y="1103038"/>
                  </a:lnTo>
                  <a:lnTo>
                    <a:pt x="520027" y="1066462"/>
                  </a:lnTo>
                  <a:close/>
                  <a:moveTo>
                    <a:pt x="397623" y="1066462"/>
                  </a:moveTo>
                  <a:lnTo>
                    <a:pt x="397623" y="1103038"/>
                  </a:lnTo>
                  <a:lnTo>
                    <a:pt x="443585" y="1103038"/>
                  </a:lnTo>
                  <a:lnTo>
                    <a:pt x="443585" y="1066462"/>
                  </a:lnTo>
                  <a:close/>
                  <a:moveTo>
                    <a:pt x="321181" y="1066462"/>
                  </a:moveTo>
                  <a:lnTo>
                    <a:pt x="321181" y="1103038"/>
                  </a:lnTo>
                  <a:lnTo>
                    <a:pt x="367143" y="1103038"/>
                  </a:lnTo>
                  <a:lnTo>
                    <a:pt x="367143" y="1066462"/>
                  </a:lnTo>
                  <a:close/>
                  <a:moveTo>
                    <a:pt x="244739" y="1066462"/>
                  </a:moveTo>
                  <a:lnTo>
                    <a:pt x="244739" y="1103038"/>
                  </a:lnTo>
                  <a:lnTo>
                    <a:pt x="290701" y="1103038"/>
                  </a:lnTo>
                  <a:lnTo>
                    <a:pt x="290701" y="1066462"/>
                  </a:lnTo>
                  <a:close/>
                  <a:moveTo>
                    <a:pt x="168297" y="1066462"/>
                  </a:moveTo>
                  <a:lnTo>
                    <a:pt x="168297" y="1103038"/>
                  </a:lnTo>
                  <a:lnTo>
                    <a:pt x="214259" y="1103038"/>
                  </a:lnTo>
                  <a:lnTo>
                    <a:pt x="214259" y="1066462"/>
                  </a:lnTo>
                  <a:close/>
                  <a:moveTo>
                    <a:pt x="91855" y="1066462"/>
                  </a:moveTo>
                  <a:lnTo>
                    <a:pt x="91855" y="1103038"/>
                  </a:lnTo>
                  <a:lnTo>
                    <a:pt x="137817" y="1103038"/>
                  </a:lnTo>
                  <a:lnTo>
                    <a:pt x="137817" y="1066462"/>
                  </a:lnTo>
                  <a:close/>
                  <a:moveTo>
                    <a:pt x="406719" y="768369"/>
                  </a:moveTo>
                  <a:cubicBezTo>
                    <a:pt x="397376" y="768369"/>
                    <a:pt x="392429" y="770567"/>
                    <a:pt x="392429" y="781560"/>
                  </a:cubicBezTo>
                  <a:cubicBezTo>
                    <a:pt x="392979" y="834873"/>
                    <a:pt x="392979" y="888736"/>
                    <a:pt x="391879" y="942049"/>
                  </a:cubicBezTo>
                  <a:cubicBezTo>
                    <a:pt x="391879" y="951942"/>
                    <a:pt x="395177" y="956339"/>
                    <a:pt x="405620" y="956339"/>
                  </a:cubicBezTo>
                  <a:cubicBezTo>
                    <a:pt x="416063" y="956339"/>
                    <a:pt x="419360" y="952492"/>
                    <a:pt x="419360" y="942049"/>
                  </a:cubicBezTo>
                  <a:cubicBezTo>
                    <a:pt x="418811" y="915667"/>
                    <a:pt x="419360" y="889835"/>
                    <a:pt x="419360" y="863453"/>
                  </a:cubicBezTo>
                  <a:cubicBezTo>
                    <a:pt x="419360" y="836522"/>
                    <a:pt x="418811" y="809041"/>
                    <a:pt x="419360" y="782110"/>
                  </a:cubicBezTo>
                  <a:cubicBezTo>
                    <a:pt x="419360" y="772766"/>
                    <a:pt x="417162" y="768369"/>
                    <a:pt x="406719" y="768369"/>
                  </a:cubicBezTo>
                  <a:close/>
                  <a:moveTo>
                    <a:pt x="555116" y="723300"/>
                  </a:moveTo>
                  <a:cubicBezTo>
                    <a:pt x="546872" y="723300"/>
                    <a:pt x="544674" y="727697"/>
                    <a:pt x="544674" y="734842"/>
                  </a:cubicBezTo>
                  <a:cubicBezTo>
                    <a:pt x="544674" y="804644"/>
                    <a:pt x="544674" y="874446"/>
                    <a:pt x="545223" y="944797"/>
                  </a:cubicBezTo>
                  <a:cubicBezTo>
                    <a:pt x="544674" y="953041"/>
                    <a:pt x="548521" y="956339"/>
                    <a:pt x="556765" y="956339"/>
                  </a:cubicBezTo>
                  <a:cubicBezTo>
                    <a:pt x="571056" y="955789"/>
                    <a:pt x="585895" y="955789"/>
                    <a:pt x="600185" y="956339"/>
                  </a:cubicBezTo>
                  <a:cubicBezTo>
                    <a:pt x="611177" y="956889"/>
                    <a:pt x="615025" y="952492"/>
                    <a:pt x="615025" y="941499"/>
                  </a:cubicBezTo>
                  <a:cubicBezTo>
                    <a:pt x="614475" y="916217"/>
                    <a:pt x="615025" y="891484"/>
                    <a:pt x="615025" y="866751"/>
                  </a:cubicBezTo>
                  <a:cubicBezTo>
                    <a:pt x="615025" y="861255"/>
                    <a:pt x="613926" y="853010"/>
                    <a:pt x="621071" y="853010"/>
                  </a:cubicBezTo>
                  <a:cubicBezTo>
                    <a:pt x="640857" y="853010"/>
                    <a:pt x="637010" y="839270"/>
                    <a:pt x="637559" y="827728"/>
                  </a:cubicBezTo>
                  <a:cubicBezTo>
                    <a:pt x="637559" y="818934"/>
                    <a:pt x="633712" y="816735"/>
                    <a:pt x="625468" y="816735"/>
                  </a:cubicBezTo>
                  <a:cubicBezTo>
                    <a:pt x="612277" y="816735"/>
                    <a:pt x="599086" y="816186"/>
                    <a:pt x="585895" y="816735"/>
                  </a:cubicBezTo>
                  <a:cubicBezTo>
                    <a:pt x="572704" y="817285"/>
                    <a:pt x="567208" y="811239"/>
                    <a:pt x="567208" y="798598"/>
                  </a:cubicBezTo>
                  <a:cubicBezTo>
                    <a:pt x="567208" y="788705"/>
                    <a:pt x="567208" y="778262"/>
                    <a:pt x="567208" y="767819"/>
                  </a:cubicBezTo>
                  <a:cubicBezTo>
                    <a:pt x="566659" y="767819"/>
                    <a:pt x="566659" y="767819"/>
                    <a:pt x="566659" y="767819"/>
                  </a:cubicBezTo>
                  <a:cubicBezTo>
                    <a:pt x="566659" y="756827"/>
                    <a:pt x="566659" y="746384"/>
                    <a:pt x="566659" y="735392"/>
                  </a:cubicBezTo>
                  <a:cubicBezTo>
                    <a:pt x="566659" y="727148"/>
                    <a:pt x="563910" y="723300"/>
                    <a:pt x="555116" y="723300"/>
                  </a:cubicBezTo>
                  <a:close/>
                  <a:moveTo>
                    <a:pt x="509498" y="565559"/>
                  </a:moveTo>
                  <a:cubicBezTo>
                    <a:pt x="503452" y="565559"/>
                    <a:pt x="495208" y="563910"/>
                    <a:pt x="495208" y="572704"/>
                  </a:cubicBezTo>
                  <a:cubicBezTo>
                    <a:pt x="495208" y="582597"/>
                    <a:pt x="488063" y="595239"/>
                    <a:pt x="502353" y="601284"/>
                  </a:cubicBezTo>
                  <a:cubicBezTo>
                    <a:pt x="534781" y="615025"/>
                    <a:pt x="546322" y="640857"/>
                    <a:pt x="545223" y="674384"/>
                  </a:cubicBezTo>
                  <a:cubicBezTo>
                    <a:pt x="544674" y="705712"/>
                    <a:pt x="543025" y="702964"/>
                    <a:pt x="571605" y="702964"/>
                  </a:cubicBezTo>
                  <a:cubicBezTo>
                    <a:pt x="574353" y="702964"/>
                    <a:pt x="576552" y="702964"/>
                    <a:pt x="578750" y="703514"/>
                  </a:cubicBezTo>
                  <a:cubicBezTo>
                    <a:pt x="584796" y="704613"/>
                    <a:pt x="589193" y="706262"/>
                    <a:pt x="588643" y="715056"/>
                  </a:cubicBezTo>
                  <a:cubicBezTo>
                    <a:pt x="586994" y="732644"/>
                    <a:pt x="588093" y="749682"/>
                    <a:pt x="588093" y="767270"/>
                  </a:cubicBezTo>
                  <a:cubicBezTo>
                    <a:pt x="588093" y="793651"/>
                    <a:pt x="588093" y="793651"/>
                    <a:pt x="613376" y="794751"/>
                  </a:cubicBezTo>
                  <a:cubicBezTo>
                    <a:pt x="615025" y="794751"/>
                    <a:pt x="616124" y="795300"/>
                    <a:pt x="617773" y="795300"/>
                  </a:cubicBezTo>
                  <a:cubicBezTo>
                    <a:pt x="627117" y="795850"/>
                    <a:pt x="637010" y="799148"/>
                    <a:pt x="637559" y="783758"/>
                  </a:cubicBezTo>
                  <a:cubicBezTo>
                    <a:pt x="638658" y="756827"/>
                    <a:pt x="638658" y="755178"/>
                    <a:pt x="620521" y="754629"/>
                  </a:cubicBezTo>
                  <a:cubicBezTo>
                    <a:pt x="602384" y="753529"/>
                    <a:pt x="597987" y="749682"/>
                    <a:pt x="597987" y="731545"/>
                  </a:cubicBezTo>
                  <a:cubicBezTo>
                    <a:pt x="597987" y="706262"/>
                    <a:pt x="597987" y="681529"/>
                    <a:pt x="597987" y="656796"/>
                  </a:cubicBezTo>
                  <a:cubicBezTo>
                    <a:pt x="597437" y="656796"/>
                    <a:pt x="597437" y="656796"/>
                    <a:pt x="597437" y="656796"/>
                  </a:cubicBezTo>
                  <a:cubicBezTo>
                    <a:pt x="597437" y="631514"/>
                    <a:pt x="596887" y="606231"/>
                    <a:pt x="597437" y="580949"/>
                  </a:cubicBezTo>
                  <a:cubicBezTo>
                    <a:pt x="597987" y="569956"/>
                    <a:pt x="594689" y="565009"/>
                    <a:pt x="582597" y="565559"/>
                  </a:cubicBezTo>
                  <a:cubicBezTo>
                    <a:pt x="558414" y="566109"/>
                    <a:pt x="533681" y="565559"/>
                    <a:pt x="509498" y="565559"/>
                  </a:cubicBezTo>
                  <a:close/>
                  <a:moveTo>
                    <a:pt x="1099240" y="0"/>
                  </a:moveTo>
                  <a:lnTo>
                    <a:pt x="1179484" y="0"/>
                  </a:lnTo>
                  <a:lnTo>
                    <a:pt x="1216309" y="756827"/>
                  </a:lnTo>
                  <a:lnTo>
                    <a:pt x="1303698" y="758476"/>
                  </a:lnTo>
                  <a:lnTo>
                    <a:pt x="1301500" y="1355913"/>
                  </a:lnTo>
                  <a:lnTo>
                    <a:pt x="0" y="1355913"/>
                  </a:lnTo>
                  <a:lnTo>
                    <a:pt x="2199" y="951942"/>
                  </a:lnTo>
                  <a:lnTo>
                    <a:pt x="149497" y="867850"/>
                  </a:lnTo>
                  <a:lnTo>
                    <a:pt x="190719" y="943698"/>
                  </a:lnTo>
                  <a:lnTo>
                    <a:pt x="325925" y="867300"/>
                  </a:lnTo>
                  <a:lnTo>
                    <a:pt x="364398" y="938751"/>
                  </a:lnTo>
                  <a:cubicBezTo>
                    <a:pt x="364398" y="881591"/>
                    <a:pt x="365498" y="824430"/>
                    <a:pt x="366047" y="767270"/>
                  </a:cubicBezTo>
                  <a:cubicBezTo>
                    <a:pt x="366047" y="743636"/>
                    <a:pt x="367696" y="741987"/>
                    <a:pt x="391879" y="741987"/>
                  </a:cubicBezTo>
                  <a:cubicBezTo>
                    <a:pt x="423208" y="741987"/>
                    <a:pt x="419910" y="745835"/>
                    <a:pt x="419910" y="714506"/>
                  </a:cubicBezTo>
                  <a:cubicBezTo>
                    <a:pt x="419910" y="696918"/>
                    <a:pt x="419910" y="678781"/>
                    <a:pt x="419910" y="661193"/>
                  </a:cubicBezTo>
                  <a:cubicBezTo>
                    <a:pt x="420460" y="635911"/>
                    <a:pt x="431452" y="616674"/>
                    <a:pt x="454536" y="606231"/>
                  </a:cubicBezTo>
                  <a:cubicBezTo>
                    <a:pt x="464979" y="601834"/>
                    <a:pt x="468826" y="595788"/>
                    <a:pt x="467727" y="584796"/>
                  </a:cubicBezTo>
                  <a:cubicBezTo>
                    <a:pt x="466628" y="574903"/>
                    <a:pt x="467177" y="565009"/>
                    <a:pt x="467177" y="555116"/>
                  </a:cubicBezTo>
                  <a:cubicBezTo>
                    <a:pt x="466628" y="544674"/>
                    <a:pt x="471574" y="539178"/>
                    <a:pt x="482017" y="539178"/>
                  </a:cubicBezTo>
                  <a:cubicBezTo>
                    <a:pt x="523788" y="539178"/>
                    <a:pt x="565559" y="539178"/>
                    <a:pt x="607330" y="539178"/>
                  </a:cubicBezTo>
                  <a:cubicBezTo>
                    <a:pt x="620521" y="539178"/>
                    <a:pt x="624368" y="546872"/>
                    <a:pt x="624368" y="558414"/>
                  </a:cubicBezTo>
                  <a:cubicBezTo>
                    <a:pt x="623819" y="596887"/>
                    <a:pt x="623819" y="635361"/>
                    <a:pt x="624368" y="673834"/>
                  </a:cubicBezTo>
                  <a:cubicBezTo>
                    <a:pt x="624368" y="688124"/>
                    <a:pt x="625468" y="702964"/>
                    <a:pt x="626017" y="717254"/>
                  </a:cubicBezTo>
                  <a:cubicBezTo>
                    <a:pt x="626017" y="721651"/>
                    <a:pt x="626017" y="727148"/>
                    <a:pt x="632063" y="726598"/>
                  </a:cubicBezTo>
                  <a:cubicBezTo>
                    <a:pt x="637559" y="726048"/>
                    <a:pt x="637010" y="721651"/>
                    <a:pt x="637010" y="717804"/>
                  </a:cubicBezTo>
                  <a:cubicBezTo>
                    <a:pt x="637010" y="708461"/>
                    <a:pt x="637559" y="699667"/>
                    <a:pt x="637010" y="690873"/>
                  </a:cubicBezTo>
                  <a:cubicBezTo>
                    <a:pt x="636460" y="679330"/>
                    <a:pt x="641407" y="672735"/>
                    <a:pt x="653498" y="674384"/>
                  </a:cubicBezTo>
                  <a:cubicBezTo>
                    <a:pt x="665590" y="676033"/>
                    <a:pt x="671086" y="672186"/>
                    <a:pt x="671086" y="658445"/>
                  </a:cubicBezTo>
                  <a:cubicBezTo>
                    <a:pt x="671086" y="639208"/>
                    <a:pt x="680430" y="623819"/>
                    <a:pt x="695819" y="611727"/>
                  </a:cubicBezTo>
                  <a:cubicBezTo>
                    <a:pt x="702414" y="606231"/>
                    <a:pt x="710109" y="602933"/>
                    <a:pt x="715056" y="594140"/>
                  </a:cubicBezTo>
                  <a:cubicBezTo>
                    <a:pt x="720002" y="585346"/>
                    <a:pt x="748582" y="588643"/>
                    <a:pt x="753529" y="597987"/>
                  </a:cubicBezTo>
                  <a:cubicBezTo>
                    <a:pt x="755728" y="601834"/>
                    <a:pt x="758476" y="604033"/>
                    <a:pt x="762323" y="606231"/>
                  </a:cubicBezTo>
                  <a:cubicBezTo>
                    <a:pt x="785407" y="619422"/>
                    <a:pt x="795850" y="639758"/>
                    <a:pt x="795850" y="665590"/>
                  </a:cubicBezTo>
                  <a:cubicBezTo>
                    <a:pt x="795850" y="698567"/>
                    <a:pt x="795850" y="732094"/>
                    <a:pt x="795850" y="765071"/>
                  </a:cubicBezTo>
                  <a:lnTo>
                    <a:pt x="862903" y="761773"/>
                  </a:lnTo>
                  <a:lnTo>
                    <a:pt x="898079" y="155543"/>
                  </a:lnTo>
                  <a:lnTo>
                    <a:pt x="979973" y="155543"/>
                  </a:lnTo>
                  <a:lnTo>
                    <a:pt x="1016797" y="759026"/>
                  </a:lnTo>
                  <a:lnTo>
                    <a:pt x="1063515" y="757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D0D6C55-6053-E616-E06C-8B35FBB3D9EA}"/>
              </a:ext>
            </a:extLst>
          </p:cNvPr>
          <p:cNvSpPr txBox="1"/>
          <p:nvPr/>
        </p:nvSpPr>
        <p:spPr>
          <a:xfrm>
            <a:off x="3934530" y="3377289"/>
            <a:ext cx="4331369" cy="995209"/>
          </a:xfrm>
          <a:prstGeom prst="rect">
            <a:avLst/>
          </a:prstGeom>
          <a:solidFill>
            <a:srgbClr val="63B4BD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latin typeface="Century Schoolbook" panose="02040604050505020304" pitchFamily="18" charset="0"/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latin typeface="Century Schoolbook" panose="02040604050505020304" pitchFamily="18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19E7BA-E46B-558D-100E-8C2CC3C9A25D}"/>
              </a:ext>
            </a:extLst>
          </p:cNvPr>
          <p:cNvSpPr txBox="1"/>
          <p:nvPr/>
        </p:nvSpPr>
        <p:spPr>
          <a:xfrm>
            <a:off x="3934482" y="4407752"/>
            <a:ext cx="4331317" cy="379656"/>
          </a:xfrm>
          <a:prstGeom prst="rect">
            <a:avLst/>
          </a:prstGeom>
          <a:solidFill>
            <a:srgbClr val="63B4BD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latin typeface="STLiti" panose="02010800040101010101" pitchFamily="2" charset="-122"/>
                <a:ea typeface="STLiti" panose="02010800040101010101" pitchFamily="2" charset="-122"/>
                <a:cs typeface="Arial" pitchFamily="34" charset="0"/>
              </a:rPr>
              <a:t>From Group - 1</a:t>
            </a:r>
            <a:endParaRPr lang="ko-KR" altLang="en-US" sz="1867" dirty="0">
              <a:solidFill>
                <a:schemeClr val="bg1"/>
              </a:solidFill>
              <a:latin typeface="STLiti" panose="02010800040101010101" pitchFamily="2" charset="-122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1088F3-9011-4F24-393E-0D507E1AFFBB}"/>
              </a:ext>
            </a:extLst>
          </p:cNvPr>
          <p:cNvSpPr txBox="1"/>
          <p:nvPr/>
        </p:nvSpPr>
        <p:spPr>
          <a:xfrm>
            <a:off x="7025640" y="2141220"/>
            <a:ext cx="1411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</a:rPr>
              <a:t>Topsoe</a:t>
            </a:r>
            <a:endParaRPr lang="en-IN" sz="2400" b="1" dirty="0">
              <a:solidFill>
                <a:schemeClr val="tx1">
                  <a:lumMod val="85000"/>
                  <a:lumOff val="15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87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  <p:bldP spid="3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4750-2202-15B5-2E55-898A951D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Palatino Linotype" panose="02040502050505030304" pitchFamily="18" charset="0"/>
              </a:rPr>
              <a:t>Processes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50237-94D5-D99E-3C2B-BA69536AE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Preheating</a:t>
            </a:r>
          </a:p>
          <a:p>
            <a:r>
              <a:rPr lang="en-IN" dirty="0"/>
              <a:t>Desulphurization</a:t>
            </a:r>
          </a:p>
          <a:p>
            <a:r>
              <a:rPr lang="en-IN" dirty="0"/>
              <a:t>Reforming</a:t>
            </a:r>
          </a:p>
          <a:p>
            <a:r>
              <a:rPr lang="en-IN" dirty="0"/>
              <a:t>Shift conversion</a:t>
            </a:r>
          </a:p>
          <a:p>
            <a:r>
              <a:rPr lang="en-IN" dirty="0"/>
              <a:t>CO2 removal</a:t>
            </a:r>
          </a:p>
          <a:p>
            <a:r>
              <a:rPr lang="en-IN" dirty="0"/>
              <a:t>Methanation</a:t>
            </a:r>
          </a:p>
          <a:p>
            <a:r>
              <a:rPr lang="en-IN" dirty="0"/>
              <a:t>Compression</a:t>
            </a:r>
          </a:p>
          <a:p>
            <a:r>
              <a:rPr lang="en-IN" dirty="0"/>
              <a:t>Storage</a:t>
            </a:r>
          </a:p>
          <a:p>
            <a:r>
              <a:rPr lang="en-IN" dirty="0"/>
              <a:t>Waste Recovery/Recycle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578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an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16F4D9D-E82A-A6E1-8BB6-58D697B4EB6E}"/>
              </a:ext>
            </a:extLst>
          </p:cNvPr>
          <p:cNvGrpSpPr/>
          <p:nvPr/>
        </p:nvGrpSpPr>
        <p:grpSpPr>
          <a:xfrm>
            <a:off x="4015209" y="1893998"/>
            <a:ext cx="542549" cy="1466414"/>
            <a:chOff x="1881398" y="899160"/>
            <a:chExt cx="542549" cy="1466414"/>
          </a:xfrm>
          <a:noFill/>
        </p:grpSpPr>
        <p:sp>
          <p:nvSpPr>
            <p:cNvPr id="43" name="Google Shape;329;p33">
              <a:extLst>
                <a:ext uri="{FF2B5EF4-FFF2-40B4-BE49-F238E27FC236}">
                  <a16:creationId xmlns:a16="http://schemas.microsoft.com/office/drawing/2014/main" id="{1D4C6E45-404D-EF6D-80F1-33CB03201AFB}"/>
                </a:ext>
              </a:extLst>
            </p:cNvPr>
            <p:cNvSpPr/>
            <p:nvPr/>
          </p:nvSpPr>
          <p:spPr>
            <a:xfrm rot="5400000">
              <a:off x="1419468" y="1361094"/>
              <a:ext cx="1466414" cy="542545"/>
            </a:xfrm>
            <a:prstGeom prst="flowChartTerminator">
              <a:avLst/>
            </a:prstGeom>
            <a:grp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330;p33">
              <a:extLst>
                <a:ext uri="{FF2B5EF4-FFF2-40B4-BE49-F238E27FC236}">
                  <a16:creationId xmlns:a16="http://schemas.microsoft.com/office/drawing/2014/main" id="{E58F43D0-7E88-F6E2-40DA-641D332171EE}"/>
                </a:ext>
              </a:extLst>
            </p:cNvPr>
            <p:cNvSpPr/>
            <p:nvPr/>
          </p:nvSpPr>
          <p:spPr>
            <a:xfrm>
              <a:off x="1881398" y="1100651"/>
              <a:ext cx="542545" cy="1031240"/>
            </a:xfrm>
            <a:prstGeom prst="flowChartCollate">
              <a:avLst/>
            </a:prstGeom>
            <a:grp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7E81BC6-9683-4865-CC7A-84B6538D9E6D}"/>
              </a:ext>
            </a:extLst>
          </p:cNvPr>
          <p:cNvGrpSpPr/>
          <p:nvPr/>
        </p:nvGrpSpPr>
        <p:grpSpPr>
          <a:xfrm>
            <a:off x="5367420" y="1894041"/>
            <a:ext cx="542549" cy="1466414"/>
            <a:chOff x="2948981" y="899159"/>
            <a:chExt cx="542549" cy="1466414"/>
          </a:xfrm>
        </p:grpSpPr>
        <p:sp>
          <p:nvSpPr>
            <p:cNvPr id="41" name="Google Shape;329;p33">
              <a:extLst>
                <a:ext uri="{FF2B5EF4-FFF2-40B4-BE49-F238E27FC236}">
                  <a16:creationId xmlns:a16="http://schemas.microsoft.com/office/drawing/2014/main" id="{7DDE57CF-030C-053D-A1B3-19DBFD7176DF}"/>
                </a:ext>
              </a:extLst>
            </p:cNvPr>
            <p:cNvSpPr/>
            <p:nvPr/>
          </p:nvSpPr>
          <p:spPr>
            <a:xfrm rot="5400000">
              <a:off x="2487051" y="1361093"/>
              <a:ext cx="1466414" cy="542545"/>
            </a:xfrm>
            <a:prstGeom prst="flowChartTerminator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330;p33">
              <a:extLst>
                <a:ext uri="{FF2B5EF4-FFF2-40B4-BE49-F238E27FC236}">
                  <a16:creationId xmlns:a16="http://schemas.microsoft.com/office/drawing/2014/main" id="{65CC871B-1FA9-CD07-5F77-AAC9395ACF91}"/>
                </a:ext>
              </a:extLst>
            </p:cNvPr>
            <p:cNvSpPr/>
            <p:nvPr/>
          </p:nvSpPr>
          <p:spPr>
            <a:xfrm>
              <a:off x="2948981" y="1100650"/>
              <a:ext cx="542545" cy="1031240"/>
            </a:xfrm>
            <a:prstGeom prst="flowChartCollat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51A477D-DBCE-E476-C956-4C52560BB3EF}"/>
              </a:ext>
            </a:extLst>
          </p:cNvPr>
          <p:cNvGrpSpPr/>
          <p:nvPr/>
        </p:nvGrpSpPr>
        <p:grpSpPr>
          <a:xfrm>
            <a:off x="2436150" y="1600284"/>
            <a:ext cx="1230906" cy="1727363"/>
            <a:chOff x="813591" y="403860"/>
            <a:chExt cx="880872" cy="1526540"/>
          </a:xfrm>
        </p:grpSpPr>
        <p:sp>
          <p:nvSpPr>
            <p:cNvPr id="36" name="Flowchart: Off-page Connector 35">
              <a:extLst>
                <a:ext uri="{FF2B5EF4-FFF2-40B4-BE49-F238E27FC236}">
                  <a16:creationId xmlns:a16="http://schemas.microsoft.com/office/drawing/2014/main" id="{5FF3DDDB-BCEB-6B76-0313-D48592CAF59C}"/>
                </a:ext>
              </a:extLst>
            </p:cNvPr>
            <p:cNvSpPr/>
            <p:nvPr/>
          </p:nvSpPr>
          <p:spPr>
            <a:xfrm rot="10800000">
              <a:off x="813816" y="899160"/>
              <a:ext cx="542544" cy="1031240"/>
            </a:xfrm>
            <a:prstGeom prst="flowChartOffpageConnector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3DF248-66EC-A0D5-1500-07CC9D4731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8230" y="403860"/>
              <a:ext cx="6858" cy="4953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Google Shape;265;p28">
              <a:extLst>
                <a:ext uri="{FF2B5EF4-FFF2-40B4-BE49-F238E27FC236}">
                  <a16:creationId xmlns:a16="http://schemas.microsoft.com/office/drawing/2014/main" id="{76E1A269-4FD9-5E2F-0956-4FDC54A8E2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3587" y="1542550"/>
              <a:ext cx="800876" cy="1292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267;p28">
              <a:extLst>
                <a:ext uri="{FF2B5EF4-FFF2-40B4-BE49-F238E27FC236}">
                  <a16:creationId xmlns:a16="http://schemas.microsoft.com/office/drawing/2014/main" id="{B9AD1A4F-5189-51F1-535F-AC306C160E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3587" y="1542290"/>
              <a:ext cx="392989" cy="23774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268;p28">
              <a:extLst>
                <a:ext uri="{FF2B5EF4-FFF2-40B4-BE49-F238E27FC236}">
                  <a16:creationId xmlns:a16="http://schemas.microsoft.com/office/drawing/2014/main" id="{7479E2DF-D034-B7BA-51A1-FD45A9F75375}"/>
                </a:ext>
              </a:extLst>
            </p:cNvPr>
            <p:cNvCxnSpPr>
              <a:cxnSpLocks/>
            </p:cNvCxnSpPr>
            <p:nvPr/>
          </p:nvCxnSpPr>
          <p:spPr>
            <a:xfrm>
              <a:off x="813591" y="1777784"/>
              <a:ext cx="472986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F625B1C-7328-1C1E-0083-5AFA89C34E66}"/>
              </a:ext>
            </a:extLst>
          </p:cNvPr>
          <p:cNvGrpSpPr/>
          <p:nvPr/>
        </p:nvGrpSpPr>
        <p:grpSpPr>
          <a:xfrm>
            <a:off x="6996354" y="1918626"/>
            <a:ext cx="542550" cy="1532103"/>
            <a:chOff x="2948981" y="833469"/>
            <a:chExt cx="542550" cy="1532103"/>
          </a:xfrm>
        </p:grpSpPr>
        <p:sp>
          <p:nvSpPr>
            <p:cNvPr id="34" name="Google Shape;329;p33">
              <a:extLst>
                <a:ext uri="{FF2B5EF4-FFF2-40B4-BE49-F238E27FC236}">
                  <a16:creationId xmlns:a16="http://schemas.microsoft.com/office/drawing/2014/main" id="{624BD695-E33D-A461-BBC4-BAFB7896044A}"/>
                </a:ext>
              </a:extLst>
            </p:cNvPr>
            <p:cNvSpPr/>
            <p:nvPr/>
          </p:nvSpPr>
          <p:spPr>
            <a:xfrm rot="5400000">
              <a:off x="2454207" y="1328248"/>
              <a:ext cx="1532103" cy="542545"/>
            </a:xfrm>
            <a:prstGeom prst="flowChartTerminator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" name="Google Shape;330;p33">
              <a:extLst>
                <a:ext uri="{FF2B5EF4-FFF2-40B4-BE49-F238E27FC236}">
                  <a16:creationId xmlns:a16="http://schemas.microsoft.com/office/drawing/2014/main" id="{4EE01972-8FA3-5022-3A33-9F6321888F86}"/>
                </a:ext>
              </a:extLst>
            </p:cNvPr>
            <p:cNvSpPr/>
            <p:nvPr/>
          </p:nvSpPr>
          <p:spPr>
            <a:xfrm>
              <a:off x="2948981" y="1100650"/>
              <a:ext cx="542545" cy="1031240"/>
            </a:xfrm>
            <a:prstGeom prst="flowChartCollat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458708-9854-6A65-5ABF-4F4252F8683D}"/>
              </a:ext>
            </a:extLst>
          </p:cNvPr>
          <p:cNvCxnSpPr>
            <a:cxnSpLocks/>
          </p:cNvCxnSpPr>
          <p:nvPr/>
        </p:nvCxnSpPr>
        <p:spPr>
          <a:xfrm flipV="1">
            <a:off x="3667057" y="1545968"/>
            <a:ext cx="0" cy="13574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A187C9-AD91-8C6B-D61B-E9EC31491FD2}"/>
              </a:ext>
            </a:extLst>
          </p:cNvPr>
          <p:cNvCxnSpPr>
            <a:cxnSpLocks/>
          </p:cNvCxnSpPr>
          <p:nvPr/>
        </p:nvCxnSpPr>
        <p:spPr>
          <a:xfrm>
            <a:off x="3653722" y="1545968"/>
            <a:ext cx="61962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F48254-31E1-BF21-9A89-18CCEE8B0F37}"/>
              </a:ext>
            </a:extLst>
          </p:cNvPr>
          <p:cNvCxnSpPr>
            <a:cxnSpLocks/>
          </p:cNvCxnSpPr>
          <p:nvPr/>
        </p:nvCxnSpPr>
        <p:spPr>
          <a:xfrm>
            <a:off x="4286481" y="1549355"/>
            <a:ext cx="5" cy="3446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C5BCFF-E67E-A726-1BF9-656C9B14E294}"/>
              </a:ext>
            </a:extLst>
          </p:cNvPr>
          <p:cNvCxnSpPr>
            <a:cxnSpLocks/>
          </p:cNvCxnSpPr>
          <p:nvPr/>
        </p:nvCxnSpPr>
        <p:spPr>
          <a:xfrm flipH="1" flipV="1">
            <a:off x="4273344" y="3347274"/>
            <a:ext cx="2" cy="3733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7142A4-F299-0579-12CE-1645B2AAE975}"/>
              </a:ext>
            </a:extLst>
          </p:cNvPr>
          <p:cNvCxnSpPr>
            <a:cxnSpLocks/>
          </p:cNvCxnSpPr>
          <p:nvPr/>
        </p:nvCxnSpPr>
        <p:spPr>
          <a:xfrm>
            <a:off x="4273343" y="3723666"/>
            <a:ext cx="61962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6465A6-8B9F-D405-74AA-0AF63E65FD6D}"/>
              </a:ext>
            </a:extLst>
          </p:cNvPr>
          <p:cNvCxnSpPr>
            <a:cxnSpLocks/>
          </p:cNvCxnSpPr>
          <p:nvPr/>
        </p:nvCxnSpPr>
        <p:spPr>
          <a:xfrm flipV="1">
            <a:off x="4892964" y="1536217"/>
            <a:ext cx="0" cy="21988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ECE155-2B5A-0FA1-DED8-8B7F37F54B06}"/>
              </a:ext>
            </a:extLst>
          </p:cNvPr>
          <p:cNvCxnSpPr>
            <a:cxnSpLocks/>
          </p:cNvCxnSpPr>
          <p:nvPr/>
        </p:nvCxnSpPr>
        <p:spPr>
          <a:xfrm>
            <a:off x="4892964" y="1536217"/>
            <a:ext cx="74572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7CA56C-E9C9-4BD8-3A3F-0436A7AB1A5F}"/>
              </a:ext>
            </a:extLst>
          </p:cNvPr>
          <p:cNvCxnSpPr>
            <a:cxnSpLocks/>
          </p:cNvCxnSpPr>
          <p:nvPr/>
        </p:nvCxnSpPr>
        <p:spPr>
          <a:xfrm>
            <a:off x="5638692" y="1526106"/>
            <a:ext cx="0" cy="3594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D61376-6802-8E05-B427-1BA41C50E6FC}"/>
              </a:ext>
            </a:extLst>
          </p:cNvPr>
          <p:cNvCxnSpPr>
            <a:cxnSpLocks/>
          </p:cNvCxnSpPr>
          <p:nvPr/>
        </p:nvCxnSpPr>
        <p:spPr>
          <a:xfrm flipH="1" flipV="1">
            <a:off x="5624342" y="3377340"/>
            <a:ext cx="2" cy="3733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EDCCC58-4D41-6B01-FBA7-715B08414AA7}"/>
              </a:ext>
            </a:extLst>
          </p:cNvPr>
          <p:cNvCxnSpPr>
            <a:cxnSpLocks/>
          </p:cNvCxnSpPr>
          <p:nvPr/>
        </p:nvCxnSpPr>
        <p:spPr>
          <a:xfrm>
            <a:off x="5624341" y="3753732"/>
            <a:ext cx="61962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702D00-BB96-1964-D03C-8BFDCFA26B12}"/>
              </a:ext>
            </a:extLst>
          </p:cNvPr>
          <p:cNvCxnSpPr>
            <a:cxnSpLocks/>
          </p:cNvCxnSpPr>
          <p:nvPr/>
        </p:nvCxnSpPr>
        <p:spPr>
          <a:xfrm flipV="1">
            <a:off x="6243962" y="1566283"/>
            <a:ext cx="0" cy="21988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D25779-A5B7-BC19-78CC-5AB7946ADFA9}"/>
              </a:ext>
            </a:extLst>
          </p:cNvPr>
          <p:cNvCxnSpPr>
            <a:cxnSpLocks/>
          </p:cNvCxnSpPr>
          <p:nvPr/>
        </p:nvCxnSpPr>
        <p:spPr>
          <a:xfrm>
            <a:off x="6243962" y="1566283"/>
            <a:ext cx="101242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D5493F-8912-F58A-7384-7EF3C173A01B}"/>
              </a:ext>
            </a:extLst>
          </p:cNvPr>
          <p:cNvCxnSpPr>
            <a:cxnSpLocks/>
          </p:cNvCxnSpPr>
          <p:nvPr/>
        </p:nvCxnSpPr>
        <p:spPr>
          <a:xfrm>
            <a:off x="7256390" y="1566283"/>
            <a:ext cx="0" cy="3594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143820A-081A-6CF3-A5A4-020ACD615737}"/>
              </a:ext>
            </a:extLst>
          </p:cNvPr>
          <p:cNvCxnSpPr>
            <a:cxnSpLocks/>
          </p:cNvCxnSpPr>
          <p:nvPr/>
        </p:nvCxnSpPr>
        <p:spPr>
          <a:xfrm flipH="1" flipV="1">
            <a:off x="7262349" y="3405700"/>
            <a:ext cx="2" cy="3733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852F4A-E969-9A14-2D96-C8779A51304F}"/>
              </a:ext>
            </a:extLst>
          </p:cNvPr>
          <p:cNvCxnSpPr>
            <a:cxnSpLocks/>
          </p:cNvCxnSpPr>
          <p:nvPr/>
        </p:nvCxnSpPr>
        <p:spPr>
          <a:xfrm>
            <a:off x="7262348" y="3782092"/>
            <a:ext cx="61962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71B1DFC-B94E-DE70-EC38-BF002FF6D176}"/>
              </a:ext>
            </a:extLst>
          </p:cNvPr>
          <p:cNvCxnSpPr>
            <a:cxnSpLocks/>
          </p:cNvCxnSpPr>
          <p:nvPr/>
        </p:nvCxnSpPr>
        <p:spPr>
          <a:xfrm flipV="1">
            <a:off x="7891951" y="1269552"/>
            <a:ext cx="0" cy="25209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FA199C-DAA0-C786-A960-3E2F31FC7009}"/>
              </a:ext>
            </a:extLst>
          </p:cNvPr>
          <p:cNvCxnSpPr>
            <a:cxnSpLocks/>
          </p:cNvCxnSpPr>
          <p:nvPr/>
        </p:nvCxnSpPr>
        <p:spPr>
          <a:xfrm>
            <a:off x="1620456" y="3154954"/>
            <a:ext cx="81569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139">
            <a:extLst>
              <a:ext uri="{FF2B5EF4-FFF2-40B4-BE49-F238E27FC236}">
                <a16:creationId xmlns:a16="http://schemas.microsoft.com/office/drawing/2014/main" id="{BDCCB41D-1611-A443-5D4A-B984D1C56633}"/>
              </a:ext>
            </a:extLst>
          </p:cNvPr>
          <p:cNvSpPr txBox="1"/>
          <p:nvPr/>
        </p:nvSpPr>
        <p:spPr>
          <a:xfrm>
            <a:off x="3551556" y="1241826"/>
            <a:ext cx="1000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Hydrogenator</a:t>
            </a:r>
          </a:p>
        </p:txBody>
      </p:sp>
      <p:sp>
        <p:nvSpPr>
          <p:cNvPr id="27" name="TextBox 141">
            <a:extLst>
              <a:ext uri="{FF2B5EF4-FFF2-40B4-BE49-F238E27FC236}">
                <a16:creationId xmlns:a16="http://schemas.microsoft.com/office/drawing/2014/main" id="{46D0432F-C95E-52CE-EE6C-E9AD2128CBDB}"/>
              </a:ext>
            </a:extLst>
          </p:cNvPr>
          <p:cNvSpPr txBox="1"/>
          <p:nvPr/>
        </p:nvSpPr>
        <p:spPr>
          <a:xfrm>
            <a:off x="4810325" y="1269552"/>
            <a:ext cx="1066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Absorber</a:t>
            </a:r>
          </a:p>
        </p:txBody>
      </p:sp>
      <p:sp>
        <p:nvSpPr>
          <p:cNvPr id="28" name="TextBox 143">
            <a:extLst>
              <a:ext uri="{FF2B5EF4-FFF2-40B4-BE49-F238E27FC236}">
                <a16:creationId xmlns:a16="http://schemas.microsoft.com/office/drawing/2014/main" id="{C59CBC48-1EE9-51A2-4234-D60247260BB0}"/>
              </a:ext>
            </a:extLst>
          </p:cNvPr>
          <p:cNvSpPr txBox="1"/>
          <p:nvPr/>
        </p:nvSpPr>
        <p:spPr>
          <a:xfrm>
            <a:off x="6082808" y="1297151"/>
            <a:ext cx="1348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>
                <a:latin typeface="Times New Roman" panose="02020603050405020304" pitchFamily="18" charset="0"/>
                <a:cs typeface="Times New Roman" panose="02020603050405020304" pitchFamily="18" charset="0"/>
              </a:rPr>
              <a:t>Adiabatic Reformer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7F1311-66AD-F700-A4CD-E03E83656111}"/>
              </a:ext>
            </a:extLst>
          </p:cNvPr>
          <p:cNvSpPr txBox="1"/>
          <p:nvPr/>
        </p:nvSpPr>
        <p:spPr>
          <a:xfrm>
            <a:off x="1620456" y="3327645"/>
            <a:ext cx="1457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T = 373 K</a:t>
            </a:r>
          </a:p>
          <a:p>
            <a:r>
              <a:rPr lang="en-IN" sz="1600" dirty="0"/>
              <a:t>P = 30*10^5 Pa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015ADC-6BCE-BFFC-9793-B12D99428C1D}"/>
              </a:ext>
            </a:extLst>
          </p:cNvPr>
          <p:cNvSpPr txBox="1"/>
          <p:nvPr/>
        </p:nvSpPr>
        <p:spPr>
          <a:xfrm>
            <a:off x="3154721" y="634685"/>
            <a:ext cx="1457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T = 623 K</a:t>
            </a:r>
          </a:p>
          <a:p>
            <a:r>
              <a:rPr lang="en-IN" sz="1600" dirty="0"/>
              <a:t>P = 30*10^5 Pa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6972148-9102-947C-C268-8E2BE9B9167D}"/>
              </a:ext>
            </a:extLst>
          </p:cNvPr>
          <p:cNvSpPr txBox="1"/>
          <p:nvPr/>
        </p:nvSpPr>
        <p:spPr>
          <a:xfrm>
            <a:off x="3817204" y="3772761"/>
            <a:ext cx="271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Natural Gas, H2, S-compounds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DB7F71D-788B-8A4D-05A6-5C03ADF4ECFA}"/>
              </a:ext>
            </a:extLst>
          </p:cNvPr>
          <p:cNvCxnSpPr>
            <a:cxnSpLocks/>
          </p:cNvCxnSpPr>
          <p:nvPr/>
        </p:nvCxnSpPr>
        <p:spPr>
          <a:xfrm flipH="1">
            <a:off x="7256385" y="3450729"/>
            <a:ext cx="5" cy="6913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934EEC6-2E4F-172F-AF13-EA74BE9F04EC}"/>
                  </a:ext>
                </a:extLst>
              </p:cNvPr>
              <p:cNvSpPr txBox="1"/>
              <p:nvPr/>
            </p:nvSpPr>
            <p:spPr>
              <a:xfrm>
                <a:off x="6770665" y="4173974"/>
                <a:ext cx="900054" cy="285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IN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IN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IN" sz="16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IN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N" sz="16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600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934EEC6-2E4F-172F-AF13-EA74BE9F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665" y="4173974"/>
                <a:ext cx="900054" cy="285014"/>
              </a:xfrm>
              <a:prstGeom prst="rect">
                <a:avLst/>
              </a:prstGeom>
              <a:blipFill>
                <a:blip r:embed="rId2"/>
                <a:stretch>
                  <a:fillRect r="-4082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8474C43-2E0F-2656-D040-04E871FA7BB7}"/>
              </a:ext>
            </a:extLst>
          </p:cNvPr>
          <p:cNvCxnSpPr>
            <a:cxnSpLocks/>
            <a:stCxn id="71" idx="6"/>
          </p:cNvCxnSpPr>
          <p:nvPr/>
        </p:nvCxnSpPr>
        <p:spPr>
          <a:xfrm>
            <a:off x="9823373" y="1277146"/>
            <a:ext cx="327540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47F8760-3F45-0754-2034-638DDB3B22EB}"/>
              </a:ext>
            </a:extLst>
          </p:cNvPr>
          <p:cNvSpPr txBox="1"/>
          <p:nvPr/>
        </p:nvSpPr>
        <p:spPr>
          <a:xfrm>
            <a:off x="7811545" y="404868"/>
            <a:ext cx="1457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T = 623 K</a:t>
            </a:r>
          </a:p>
          <a:p>
            <a:r>
              <a:rPr lang="en-IN" sz="1600" dirty="0"/>
              <a:t>P = 30*10^5 Pa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F8AF710-C9BA-3917-0386-CCF807CC1046}"/>
              </a:ext>
            </a:extLst>
          </p:cNvPr>
          <p:cNvSpPr txBox="1"/>
          <p:nvPr/>
        </p:nvSpPr>
        <p:spPr>
          <a:xfrm>
            <a:off x="3177305" y="401854"/>
            <a:ext cx="117705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1600" dirty="0"/>
              <a:t>Steam H20 (g)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83D0C86-7BF7-E0F6-1B51-4008ECE9DAF7}"/>
                  </a:ext>
                </a:extLst>
              </p:cNvPr>
              <p:cNvSpPr txBox="1"/>
              <p:nvPr/>
            </p:nvSpPr>
            <p:spPr>
              <a:xfrm>
                <a:off x="7873133" y="1501822"/>
                <a:ext cx="2624115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=90277.78 </m:t>
                          </m:r>
                          <m:f>
                            <m:fPr>
                              <m:ctrlP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num>
                            <m:den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83D0C86-7BF7-E0F6-1B51-4008ECE9D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133" y="1501822"/>
                <a:ext cx="2624115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A0615040-92F8-34A6-D452-44DCFDA52565}"/>
              </a:ext>
            </a:extLst>
          </p:cNvPr>
          <p:cNvGrpSpPr/>
          <p:nvPr/>
        </p:nvGrpSpPr>
        <p:grpSpPr>
          <a:xfrm>
            <a:off x="9385360" y="1039440"/>
            <a:ext cx="438013" cy="475412"/>
            <a:chOff x="1099650" y="1207175"/>
            <a:chExt cx="3219300" cy="3130800"/>
          </a:xfrm>
        </p:grpSpPr>
        <p:sp>
          <p:nvSpPr>
            <p:cNvPr id="71" name="Google Shape;126;p20">
              <a:extLst>
                <a:ext uri="{FF2B5EF4-FFF2-40B4-BE49-F238E27FC236}">
                  <a16:creationId xmlns:a16="http://schemas.microsoft.com/office/drawing/2014/main" id="{86DB4A88-A3F5-EBE4-B7FB-E723371446A0}"/>
                </a:ext>
              </a:extLst>
            </p:cNvPr>
            <p:cNvSpPr/>
            <p:nvPr/>
          </p:nvSpPr>
          <p:spPr>
            <a:xfrm>
              <a:off x="1099650" y="1207175"/>
              <a:ext cx="3219300" cy="31308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" name="Google Shape;127;p20">
              <a:extLst>
                <a:ext uri="{FF2B5EF4-FFF2-40B4-BE49-F238E27FC236}">
                  <a16:creationId xmlns:a16="http://schemas.microsoft.com/office/drawing/2014/main" id="{0E725B82-3AD1-3948-36E8-12ACD1DF6DA9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 flipV="1">
              <a:off x="1099650" y="2698479"/>
              <a:ext cx="631751" cy="7409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128;p20">
              <a:extLst>
                <a:ext uri="{FF2B5EF4-FFF2-40B4-BE49-F238E27FC236}">
                  <a16:creationId xmlns:a16="http://schemas.microsoft.com/office/drawing/2014/main" id="{A3206DB7-F803-16BE-B4FD-DDB32FC3CAED}"/>
                </a:ext>
              </a:extLst>
            </p:cNvPr>
            <p:cNvCxnSpPr/>
            <p:nvPr/>
          </p:nvCxnSpPr>
          <p:spPr>
            <a:xfrm rot="10800000" flipH="1">
              <a:off x="1723950" y="1628075"/>
              <a:ext cx="716100" cy="1077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129;p20">
              <a:extLst>
                <a:ext uri="{FF2B5EF4-FFF2-40B4-BE49-F238E27FC236}">
                  <a16:creationId xmlns:a16="http://schemas.microsoft.com/office/drawing/2014/main" id="{9EB6C207-3AB4-E1B2-366C-85362C7573D4}"/>
                </a:ext>
              </a:extLst>
            </p:cNvPr>
            <p:cNvCxnSpPr/>
            <p:nvPr/>
          </p:nvCxnSpPr>
          <p:spPr>
            <a:xfrm flipH="1">
              <a:off x="2440050" y="1628075"/>
              <a:ext cx="7500" cy="2289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130;p20">
              <a:extLst>
                <a:ext uri="{FF2B5EF4-FFF2-40B4-BE49-F238E27FC236}">
                  <a16:creationId xmlns:a16="http://schemas.microsoft.com/office/drawing/2014/main" id="{7A8EF741-0A42-9728-075D-16125468E7AA}"/>
                </a:ext>
              </a:extLst>
            </p:cNvPr>
            <p:cNvCxnSpPr/>
            <p:nvPr/>
          </p:nvCxnSpPr>
          <p:spPr>
            <a:xfrm rot="10800000" flipH="1">
              <a:off x="2440050" y="2887625"/>
              <a:ext cx="864000" cy="104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131;p20">
              <a:extLst>
                <a:ext uri="{FF2B5EF4-FFF2-40B4-BE49-F238E27FC236}">
                  <a16:creationId xmlns:a16="http://schemas.microsoft.com/office/drawing/2014/main" id="{84E11E9A-A713-51B5-9DE4-5D46F42E20CC}"/>
                </a:ext>
              </a:extLst>
            </p:cNvPr>
            <p:cNvCxnSpPr>
              <a:cxnSpLocks/>
              <a:endCxn id="71" idx="6"/>
            </p:cNvCxnSpPr>
            <p:nvPr/>
          </p:nvCxnSpPr>
          <p:spPr>
            <a:xfrm flipV="1">
              <a:off x="3304049" y="2772575"/>
              <a:ext cx="1014899" cy="12399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58D80D5-1F76-0F3F-D517-7877EEFBF045}"/>
              </a:ext>
            </a:extLst>
          </p:cNvPr>
          <p:cNvCxnSpPr>
            <a:cxnSpLocks/>
          </p:cNvCxnSpPr>
          <p:nvPr/>
        </p:nvCxnSpPr>
        <p:spPr>
          <a:xfrm>
            <a:off x="7881969" y="1262137"/>
            <a:ext cx="1499622" cy="150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AA42D45-E654-07EA-A589-6A327309D83A}"/>
              </a:ext>
            </a:extLst>
          </p:cNvPr>
          <p:cNvSpPr txBox="1"/>
          <p:nvPr/>
        </p:nvSpPr>
        <p:spPr>
          <a:xfrm>
            <a:off x="1029364" y="2765148"/>
            <a:ext cx="1574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Natural Gas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A9C770-1E1A-1858-4517-7F1191A88F18}"/>
              </a:ext>
            </a:extLst>
          </p:cNvPr>
          <p:cNvSpPr txBox="1"/>
          <p:nvPr/>
        </p:nvSpPr>
        <p:spPr>
          <a:xfrm>
            <a:off x="172720" y="193040"/>
            <a:ext cx="28439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Palatino Linotype" panose="02040502050505030304" pitchFamily="18" charset="0"/>
              </a:rPr>
              <a:t>Process 1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Palatino Linotype" panose="02040502050505030304" pitchFamily="18" charset="0"/>
              </a:rPr>
              <a:t>Preheating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Palatino Linotype" panose="02040502050505030304" pitchFamily="18" charset="0"/>
              </a:rPr>
              <a:t>Desulphurization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08D547-3A37-E02B-6ADD-925E4F1DC2B1}"/>
              </a:ext>
            </a:extLst>
          </p:cNvPr>
          <p:cNvSpPr txBox="1"/>
          <p:nvPr/>
        </p:nvSpPr>
        <p:spPr>
          <a:xfrm>
            <a:off x="172720" y="4704080"/>
            <a:ext cx="72586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Gas is heated to High Temp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Sulphur Impurities are removed as H2S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Methane is obtained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in Enthalpy is found by integrating Specific Heat Capacity over the temperature using MATLAB.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67C1C3-FD5F-4E18-C5A5-56D14054BB0A}"/>
              </a:ext>
            </a:extLst>
          </p:cNvPr>
          <p:cNvSpPr txBox="1"/>
          <p:nvPr/>
        </p:nvSpPr>
        <p:spPr>
          <a:xfrm>
            <a:off x="8540462" y="4826820"/>
            <a:ext cx="3054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CH4 – 90277.78 kg/hr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Gas – 650000 ton/yr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 H (Preheater) = 11576.08 J/mol</a:t>
            </a:r>
          </a:p>
        </p:txBody>
      </p:sp>
    </p:spTree>
    <p:extLst>
      <p:ext uri="{BB962C8B-B14F-4D97-AF65-F5344CB8AC3E}">
        <p14:creationId xmlns:p14="http://schemas.microsoft.com/office/powerpoint/2010/main" val="583222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B705094-2511-BB02-6594-6C4829669729}"/>
              </a:ext>
            </a:extLst>
          </p:cNvPr>
          <p:cNvGrpSpPr/>
          <p:nvPr/>
        </p:nvGrpSpPr>
        <p:grpSpPr>
          <a:xfrm>
            <a:off x="1829779" y="859898"/>
            <a:ext cx="1409839" cy="2565233"/>
            <a:chOff x="6271260" y="1168567"/>
            <a:chExt cx="1409839" cy="256523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0F07DF4-9CA4-899B-E1C7-66E592E9136C}"/>
                </a:ext>
              </a:extLst>
            </p:cNvPr>
            <p:cNvGrpSpPr/>
            <p:nvPr/>
          </p:nvGrpSpPr>
          <p:grpSpPr>
            <a:xfrm>
              <a:off x="6363228" y="1559110"/>
              <a:ext cx="1224884" cy="1458002"/>
              <a:chOff x="6348815" y="1551015"/>
              <a:chExt cx="1583025" cy="1512225"/>
            </a:xfrm>
          </p:grpSpPr>
          <p:sp>
            <p:nvSpPr>
              <p:cNvPr id="86" name="Google Shape;263;p28">
                <a:extLst>
                  <a:ext uri="{FF2B5EF4-FFF2-40B4-BE49-F238E27FC236}">
                    <a16:creationId xmlns:a16="http://schemas.microsoft.com/office/drawing/2014/main" id="{D741C4F7-7696-2BD9-2587-FE72C7FC1212}"/>
                  </a:ext>
                </a:extLst>
              </p:cNvPr>
              <p:cNvSpPr/>
              <p:nvPr/>
            </p:nvSpPr>
            <p:spPr>
              <a:xfrm>
                <a:off x="6524891" y="2050773"/>
                <a:ext cx="1230876" cy="1012467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69;p28">
                <a:extLst>
                  <a:ext uri="{FF2B5EF4-FFF2-40B4-BE49-F238E27FC236}">
                    <a16:creationId xmlns:a16="http://schemas.microsoft.com/office/drawing/2014/main" id="{F9DB53FF-BD48-2306-5A2B-F910F0E60B02}"/>
                  </a:ext>
                </a:extLst>
              </p:cNvPr>
              <p:cNvSpPr/>
              <p:nvPr/>
            </p:nvSpPr>
            <p:spPr>
              <a:xfrm>
                <a:off x="6348815" y="1964648"/>
                <a:ext cx="1583025" cy="254924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8" name="Google Shape;270;p28">
                <a:extLst>
                  <a:ext uri="{FF2B5EF4-FFF2-40B4-BE49-F238E27FC236}">
                    <a16:creationId xmlns:a16="http://schemas.microsoft.com/office/drawing/2014/main" id="{6E0A5D67-055E-73B1-05E9-19551B68D20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6521761" y="1822393"/>
                <a:ext cx="350503" cy="41578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271;p28">
                <a:extLst>
                  <a:ext uri="{FF2B5EF4-FFF2-40B4-BE49-F238E27FC236}">
                    <a16:creationId xmlns:a16="http://schemas.microsoft.com/office/drawing/2014/main" id="{199FF9FF-F120-5BE7-299C-A294BA5AFB6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432896" y="1819465"/>
                <a:ext cx="322858" cy="413193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272;p28">
                <a:extLst>
                  <a:ext uri="{FF2B5EF4-FFF2-40B4-BE49-F238E27FC236}">
                    <a16:creationId xmlns:a16="http://schemas.microsoft.com/office/drawing/2014/main" id="{29A8A1F1-8F4C-F412-B3FC-C7894E56DE9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872264" y="1551015"/>
                <a:ext cx="0" cy="28137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" name="Google Shape;273;p28">
                <a:extLst>
                  <a:ext uri="{FF2B5EF4-FFF2-40B4-BE49-F238E27FC236}">
                    <a16:creationId xmlns:a16="http://schemas.microsoft.com/office/drawing/2014/main" id="{17E0D184-3F2A-DBCA-6AEB-2C19231A692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432896" y="1551015"/>
                <a:ext cx="0" cy="27264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73FDB0A-16D6-7174-129A-ADA7B671D95C}"/>
                </a:ext>
              </a:extLst>
            </p:cNvPr>
            <p:cNvCxnSpPr>
              <a:cxnSpLocks/>
            </p:cNvCxnSpPr>
            <p:nvPr/>
          </p:nvCxnSpPr>
          <p:spPr>
            <a:xfrm>
              <a:off x="6758751" y="1559114"/>
              <a:ext cx="4433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509B8DD-6FF6-3ABF-5A6E-48401521A4C1}"/>
                </a:ext>
              </a:extLst>
            </p:cNvPr>
            <p:cNvSpPr/>
            <p:nvPr/>
          </p:nvSpPr>
          <p:spPr>
            <a:xfrm>
              <a:off x="6916461" y="1168567"/>
              <a:ext cx="137387" cy="20955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FA433DA-1F8C-6BF4-5895-79231F65FB53}"/>
                </a:ext>
              </a:extLst>
            </p:cNvPr>
            <p:cNvGrpSpPr/>
            <p:nvPr/>
          </p:nvGrpSpPr>
          <p:grpSpPr>
            <a:xfrm>
              <a:off x="6409962" y="2312682"/>
              <a:ext cx="189197" cy="663687"/>
              <a:chOff x="6409962" y="2312682"/>
              <a:chExt cx="189197" cy="663687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3A6EDC2E-C671-F487-50AC-C4B3280984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9962" y="2364198"/>
                <a:ext cx="0" cy="55239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5A78EE8-BDD2-95BF-251D-035D34D41E47}"/>
                  </a:ext>
                </a:extLst>
              </p:cNvPr>
              <p:cNvGrpSpPr/>
              <p:nvPr/>
            </p:nvGrpSpPr>
            <p:grpSpPr>
              <a:xfrm>
                <a:off x="6410277" y="2312682"/>
                <a:ext cx="188882" cy="663687"/>
                <a:chOff x="6404157" y="2245208"/>
                <a:chExt cx="188882" cy="663687"/>
              </a:xfrm>
            </p:grpSpPr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A7C148F8-BE13-A1B7-00CC-D64B31DF07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06515" y="2301240"/>
                  <a:ext cx="8958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369EF186-0043-F891-FC4E-DAE00D0BD5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06515" y="2708910"/>
                  <a:ext cx="9053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8A63B0CC-6DAE-71A7-04CB-E84D4DDD6C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04610" y="2849880"/>
                  <a:ext cx="92441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272DFA96-FD34-5CDE-2063-7B8ED300EE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04157" y="2562225"/>
                  <a:ext cx="9053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58C62C1E-CFA1-45C3-810E-D98A7C3055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04157" y="2428875"/>
                  <a:ext cx="9053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0AE6F78C-7654-312A-3C04-CA392DC41654}"/>
                    </a:ext>
                  </a:extLst>
                </p:cNvPr>
                <p:cNvGrpSpPr/>
                <p:nvPr/>
              </p:nvGrpSpPr>
              <p:grpSpPr>
                <a:xfrm rot="10800000">
                  <a:off x="6500878" y="2245208"/>
                  <a:ext cx="90533" cy="111294"/>
                  <a:chOff x="3491526" y="2848711"/>
                  <a:chExt cx="125739" cy="127636"/>
                </a:xfrm>
              </p:grpSpPr>
              <p:cxnSp>
                <p:nvCxnSpPr>
                  <p:cNvPr id="84" name="Google Shape;266;p28">
                    <a:extLst>
                      <a:ext uri="{FF2B5EF4-FFF2-40B4-BE49-F238E27FC236}">
                        <a16:creationId xmlns:a16="http://schemas.microsoft.com/office/drawing/2014/main" id="{4D2C6F9F-F74E-F576-9441-554C62D31C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H="1" flipV="1">
                    <a:off x="3491526" y="2848711"/>
                    <a:ext cx="125739" cy="6852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5" name="Google Shape;267;p28">
                    <a:extLst>
                      <a:ext uri="{FF2B5EF4-FFF2-40B4-BE49-F238E27FC236}">
                        <a16:creationId xmlns:a16="http://schemas.microsoft.com/office/drawing/2014/main" id="{083CF08C-C7B8-4694-968B-8F58A2CCC2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91526" y="2917241"/>
                    <a:ext cx="123317" cy="59106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76746855-CDDF-4E79-EBDD-A594708D1752}"/>
                    </a:ext>
                  </a:extLst>
                </p:cNvPr>
                <p:cNvGrpSpPr/>
                <p:nvPr/>
              </p:nvGrpSpPr>
              <p:grpSpPr>
                <a:xfrm rot="10800000">
                  <a:off x="6500878" y="2383892"/>
                  <a:ext cx="90533" cy="111294"/>
                  <a:chOff x="3491526" y="2848711"/>
                  <a:chExt cx="125739" cy="127636"/>
                </a:xfrm>
              </p:grpSpPr>
              <p:cxnSp>
                <p:nvCxnSpPr>
                  <p:cNvPr id="82" name="Google Shape;266;p28">
                    <a:extLst>
                      <a:ext uri="{FF2B5EF4-FFF2-40B4-BE49-F238E27FC236}">
                        <a16:creationId xmlns:a16="http://schemas.microsoft.com/office/drawing/2014/main" id="{4E45910C-EEEC-E581-D2DC-B62DA06332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H="1" flipV="1">
                    <a:off x="3491526" y="2848711"/>
                    <a:ext cx="125739" cy="6852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3" name="Google Shape;267;p28">
                    <a:extLst>
                      <a:ext uri="{FF2B5EF4-FFF2-40B4-BE49-F238E27FC236}">
                        <a16:creationId xmlns:a16="http://schemas.microsoft.com/office/drawing/2014/main" id="{CFA8A60A-9DE1-318A-D124-895A5CC0E4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91526" y="2917241"/>
                    <a:ext cx="123317" cy="59106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4DE916BA-39F3-381A-81EE-0D0197F8121D}"/>
                    </a:ext>
                  </a:extLst>
                </p:cNvPr>
                <p:cNvGrpSpPr/>
                <p:nvPr/>
              </p:nvGrpSpPr>
              <p:grpSpPr>
                <a:xfrm rot="10800000">
                  <a:off x="6502506" y="2513922"/>
                  <a:ext cx="90533" cy="111294"/>
                  <a:chOff x="3491526" y="2848711"/>
                  <a:chExt cx="125739" cy="127636"/>
                </a:xfrm>
              </p:grpSpPr>
              <p:cxnSp>
                <p:nvCxnSpPr>
                  <p:cNvPr id="80" name="Google Shape;266;p28">
                    <a:extLst>
                      <a:ext uri="{FF2B5EF4-FFF2-40B4-BE49-F238E27FC236}">
                        <a16:creationId xmlns:a16="http://schemas.microsoft.com/office/drawing/2014/main" id="{215EFEDD-D698-1C6F-27D3-93A57710BC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H="1" flipV="1">
                    <a:off x="3491526" y="2848711"/>
                    <a:ext cx="125739" cy="6852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1" name="Google Shape;267;p28">
                    <a:extLst>
                      <a:ext uri="{FF2B5EF4-FFF2-40B4-BE49-F238E27FC236}">
                        <a16:creationId xmlns:a16="http://schemas.microsoft.com/office/drawing/2014/main" id="{BD8FDECC-C2A7-0D09-7391-A63D761F32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91526" y="2917241"/>
                    <a:ext cx="123317" cy="59106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D3164ECB-AA1D-AD7C-C339-B02709631441}"/>
                    </a:ext>
                  </a:extLst>
                </p:cNvPr>
                <p:cNvGrpSpPr/>
                <p:nvPr/>
              </p:nvGrpSpPr>
              <p:grpSpPr>
                <a:xfrm rot="10800000">
                  <a:off x="6500426" y="2650502"/>
                  <a:ext cx="90533" cy="111294"/>
                  <a:chOff x="3491526" y="2848711"/>
                  <a:chExt cx="125739" cy="127636"/>
                </a:xfrm>
              </p:grpSpPr>
              <p:cxnSp>
                <p:nvCxnSpPr>
                  <p:cNvPr id="78" name="Google Shape;266;p28">
                    <a:extLst>
                      <a:ext uri="{FF2B5EF4-FFF2-40B4-BE49-F238E27FC236}">
                        <a16:creationId xmlns:a16="http://schemas.microsoft.com/office/drawing/2014/main" id="{21A3611C-7BCF-21B6-FFA3-3278322DF7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H="1" flipV="1">
                    <a:off x="3491526" y="2848711"/>
                    <a:ext cx="125739" cy="6852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9" name="Google Shape;267;p28">
                    <a:extLst>
                      <a:ext uri="{FF2B5EF4-FFF2-40B4-BE49-F238E27FC236}">
                        <a16:creationId xmlns:a16="http://schemas.microsoft.com/office/drawing/2014/main" id="{AAFFF138-98C7-92DD-2395-E29F38A1B5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91526" y="2917241"/>
                    <a:ext cx="123317" cy="59106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20700DE1-A8F5-F7CB-EEF3-A36184457A86}"/>
                    </a:ext>
                  </a:extLst>
                </p:cNvPr>
                <p:cNvGrpSpPr/>
                <p:nvPr/>
              </p:nvGrpSpPr>
              <p:grpSpPr>
                <a:xfrm rot="10800000">
                  <a:off x="6500426" y="2797601"/>
                  <a:ext cx="90533" cy="111294"/>
                  <a:chOff x="3491526" y="2848711"/>
                  <a:chExt cx="125739" cy="127636"/>
                </a:xfrm>
              </p:grpSpPr>
              <p:cxnSp>
                <p:nvCxnSpPr>
                  <p:cNvPr id="76" name="Google Shape;266;p28">
                    <a:extLst>
                      <a:ext uri="{FF2B5EF4-FFF2-40B4-BE49-F238E27FC236}">
                        <a16:creationId xmlns:a16="http://schemas.microsoft.com/office/drawing/2014/main" id="{E06F3D0F-C363-2497-52DE-BCFE006C7D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H="1" flipV="1">
                    <a:off x="3491526" y="2848711"/>
                    <a:ext cx="125739" cy="6852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7" name="Google Shape;267;p28">
                    <a:extLst>
                      <a:ext uri="{FF2B5EF4-FFF2-40B4-BE49-F238E27FC236}">
                        <a16:creationId xmlns:a16="http://schemas.microsoft.com/office/drawing/2014/main" id="{7BBAEB2E-9D12-B9B5-4578-13A1437B5E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91526" y="2917241"/>
                    <a:ext cx="123317" cy="59106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7C077FC-3AE0-7363-C24C-883B1AF3EE65}"/>
                </a:ext>
              </a:extLst>
            </p:cNvPr>
            <p:cNvGrpSpPr/>
            <p:nvPr/>
          </p:nvGrpSpPr>
          <p:grpSpPr>
            <a:xfrm rot="10800000">
              <a:off x="7357269" y="2308891"/>
              <a:ext cx="189197" cy="663687"/>
              <a:chOff x="6409962" y="2312682"/>
              <a:chExt cx="189197" cy="663687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43F00D6D-1F3B-F86B-C205-4745DE100B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9962" y="2364198"/>
                <a:ext cx="0" cy="55239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A4E7CE4-E7D4-CEE1-EA9F-B51B4956B66E}"/>
                  </a:ext>
                </a:extLst>
              </p:cNvPr>
              <p:cNvGrpSpPr/>
              <p:nvPr/>
            </p:nvGrpSpPr>
            <p:grpSpPr>
              <a:xfrm>
                <a:off x="6410277" y="2312682"/>
                <a:ext cx="188882" cy="663687"/>
                <a:chOff x="6404157" y="2245208"/>
                <a:chExt cx="188882" cy="663687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0061338-42B6-FFB8-EAB4-DC3B853F84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06515" y="2301240"/>
                  <a:ext cx="8958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A8A9C053-FA93-1BDE-01BC-DDFDECBD9F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06515" y="2708910"/>
                  <a:ext cx="9053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C4A43A2C-C893-4FCD-E28C-7149CF96B8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04610" y="2849880"/>
                  <a:ext cx="92441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3904AEF8-F2F9-ACAD-2F8E-67E9117B22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04157" y="2562225"/>
                  <a:ext cx="9053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F319E2E3-DAFC-8BA3-B134-81784F72E6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04157" y="2428875"/>
                  <a:ext cx="9053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B3D34E46-86F1-5170-81A9-F49F72E34354}"/>
                    </a:ext>
                  </a:extLst>
                </p:cNvPr>
                <p:cNvGrpSpPr/>
                <p:nvPr/>
              </p:nvGrpSpPr>
              <p:grpSpPr>
                <a:xfrm rot="10800000">
                  <a:off x="6500878" y="2245208"/>
                  <a:ext cx="90533" cy="111294"/>
                  <a:chOff x="3491526" y="2848711"/>
                  <a:chExt cx="125739" cy="127636"/>
                </a:xfrm>
              </p:grpSpPr>
              <p:cxnSp>
                <p:nvCxnSpPr>
                  <p:cNvPr id="62" name="Google Shape;266;p28">
                    <a:extLst>
                      <a:ext uri="{FF2B5EF4-FFF2-40B4-BE49-F238E27FC236}">
                        <a16:creationId xmlns:a16="http://schemas.microsoft.com/office/drawing/2014/main" id="{95A75A04-0D4C-811E-754F-B16343FEB4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H="1" flipV="1">
                    <a:off x="3491526" y="2848711"/>
                    <a:ext cx="125739" cy="6852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3" name="Google Shape;267;p28">
                    <a:extLst>
                      <a:ext uri="{FF2B5EF4-FFF2-40B4-BE49-F238E27FC236}">
                        <a16:creationId xmlns:a16="http://schemas.microsoft.com/office/drawing/2014/main" id="{F681A018-944D-78D7-8C78-AF4695E0D9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91526" y="2917241"/>
                    <a:ext cx="123317" cy="59106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B1D13886-AC71-5F13-5D37-6B87AEC0C76D}"/>
                    </a:ext>
                  </a:extLst>
                </p:cNvPr>
                <p:cNvGrpSpPr/>
                <p:nvPr/>
              </p:nvGrpSpPr>
              <p:grpSpPr>
                <a:xfrm rot="10800000">
                  <a:off x="6500878" y="2383892"/>
                  <a:ext cx="90533" cy="111294"/>
                  <a:chOff x="3491526" y="2848711"/>
                  <a:chExt cx="125739" cy="127636"/>
                </a:xfrm>
              </p:grpSpPr>
              <p:cxnSp>
                <p:nvCxnSpPr>
                  <p:cNvPr id="60" name="Google Shape;266;p28">
                    <a:extLst>
                      <a:ext uri="{FF2B5EF4-FFF2-40B4-BE49-F238E27FC236}">
                        <a16:creationId xmlns:a16="http://schemas.microsoft.com/office/drawing/2014/main" id="{95E19BD1-FC0F-C087-DF1D-44936FB02C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H="1" flipV="1">
                    <a:off x="3491526" y="2848711"/>
                    <a:ext cx="125739" cy="6852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1" name="Google Shape;267;p28">
                    <a:extLst>
                      <a:ext uri="{FF2B5EF4-FFF2-40B4-BE49-F238E27FC236}">
                        <a16:creationId xmlns:a16="http://schemas.microsoft.com/office/drawing/2014/main" id="{61E2D538-A509-55E1-1AED-638B064DFA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91526" y="2917241"/>
                    <a:ext cx="123317" cy="59106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CD03FAAE-471A-4255-FB9E-EFC9EB81CBA9}"/>
                    </a:ext>
                  </a:extLst>
                </p:cNvPr>
                <p:cNvGrpSpPr/>
                <p:nvPr/>
              </p:nvGrpSpPr>
              <p:grpSpPr>
                <a:xfrm rot="10800000">
                  <a:off x="6502506" y="2513922"/>
                  <a:ext cx="90533" cy="111294"/>
                  <a:chOff x="3491526" y="2848711"/>
                  <a:chExt cx="125739" cy="127636"/>
                </a:xfrm>
              </p:grpSpPr>
              <p:cxnSp>
                <p:nvCxnSpPr>
                  <p:cNvPr id="58" name="Google Shape;266;p28">
                    <a:extLst>
                      <a:ext uri="{FF2B5EF4-FFF2-40B4-BE49-F238E27FC236}">
                        <a16:creationId xmlns:a16="http://schemas.microsoft.com/office/drawing/2014/main" id="{A0E45D20-95E0-3F1C-EDCE-11981016E2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H="1" flipV="1">
                    <a:off x="3491526" y="2848711"/>
                    <a:ext cx="125739" cy="6852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9" name="Google Shape;267;p28">
                    <a:extLst>
                      <a:ext uri="{FF2B5EF4-FFF2-40B4-BE49-F238E27FC236}">
                        <a16:creationId xmlns:a16="http://schemas.microsoft.com/office/drawing/2014/main" id="{7781D56E-0A06-DE0F-42C7-C2414FD6FB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91526" y="2917241"/>
                    <a:ext cx="123317" cy="59106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C0BF0-C27B-E62C-C6D7-6D88E7B8420D}"/>
                    </a:ext>
                  </a:extLst>
                </p:cNvPr>
                <p:cNvGrpSpPr/>
                <p:nvPr/>
              </p:nvGrpSpPr>
              <p:grpSpPr>
                <a:xfrm rot="10800000">
                  <a:off x="6500426" y="2650502"/>
                  <a:ext cx="90533" cy="111294"/>
                  <a:chOff x="3491526" y="2848711"/>
                  <a:chExt cx="125739" cy="127636"/>
                </a:xfrm>
              </p:grpSpPr>
              <p:cxnSp>
                <p:nvCxnSpPr>
                  <p:cNvPr id="56" name="Google Shape;266;p28">
                    <a:extLst>
                      <a:ext uri="{FF2B5EF4-FFF2-40B4-BE49-F238E27FC236}">
                        <a16:creationId xmlns:a16="http://schemas.microsoft.com/office/drawing/2014/main" id="{6F2E2286-4106-C823-4E0B-1C98F5B8A8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H="1" flipV="1">
                    <a:off x="3491526" y="2848711"/>
                    <a:ext cx="125739" cy="6852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7" name="Google Shape;267;p28">
                    <a:extLst>
                      <a:ext uri="{FF2B5EF4-FFF2-40B4-BE49-F238E27FC236}">
                        <a16:creationId xmlns:a16="http://schemas.microsoft.com/office/drawing/2014/main" id="{06267593-2E5F-E3D6-A995-939F3A2157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91526" y="2917241"/>
                    <a:ext cx="123317" cy="59106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04D24E69-60B5-B608-40A0-2E2AC6F1BC45}"/>
                    </a:ext>
                  </a:extLst>
                </p:cNvPr>
                <p:cNvGrpSpPr/>
                <p:nvPr/>
              </p:nvGrpSpPr>
              <p:grpSpPr>
                <a:xfrm rot="10800000">
                  <a:off x="6500426" y="2797601"/>
                  <a:ext cx="90533" cy="111294"/>
                  <a:chOff x="3491526" y="2848711"/>
                  <a:chExt cx="125739" cy="127636"/>
                </a:xfrm>
              </p:grpSpPr>
              <p:cxnSp>
                <p:nvCxnSpPr>
                  <p:cNvPr id="54" name="Google Shape;266;p28">
                    <a:extLst>
                      <a:ext uri="{FF2B5EF4-FFF2-40B4-BE49-F238E27FC236}">
                        <a16:creationId xmlns:a16="http://schemas.microsoft.com/office/drawing/2014/main" id="{F49A5906-F186-1C30-33AB-75EB65C941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H="1" flipV="1">
                    <a:off x="3491526" y="2848711"/>
                    <a:ext cx="125739" cy="6852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5" name="Google Shape;267;p28">
                    <a:extLst>
                      <a:ext uri="{FF2B5EF4-FFF2-40B4-BE49-F238E27FC236}">
                        <a16:creationId xmlns:a16="http://schemas.microsoft.com/office/drawing/2014/main" id="{72C2447F-6FE2-6D32-7C9F-A8230C5ABF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91526" y="2917241"/>
                    <a:ext cx="123317" cy="59106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D92027E-E99F-A899-15C2-848D4E97BA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1260" y="2640394"/>
              <a:ext cx="1387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1BE136B-6537-2FB9-0D44-18015B3A78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2397" y="2611016"/>
              <a:ext cx="1387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EA8FB2D-AD89-DACD-2A6B-F2F06A2E667E}"/>
                </a:ext>
              </a:extLst>
            </p:cNvPr>
            <p:cNvCxnSpPr/>
            <p:nvPr/>
          </p:nvCxnSpPr>
          <p:spPr>
            <a:xfrm>
              <a:off x="6271260" y="2640394"/>
              <a:ext cx="0" cy="109340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126EAFC-E80E-3516-5659-D21839B9329E}"/>
                </a:ext>
              </a:extLst>
            </p:cNvPr>
            <p:cNvCxnSpPr>
              <a:cxnSpLocks/>
            </p:cNvCxnSpPr>
            <p:nvPr/>
          </p:nvCxnSpPr>
          <p:spPr>
            <a:xfrm>
              <a:off x="7681099" y="2607142"/>
              <a:ext cx="0" cy="75327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77E8F93-539B-50FF-4FDC-F43EDD09A9FC}"/>
                </a:ext>
              </a:extLst>
            </p:cNvPr>
            <p:cNvCxnSpPr/>
            <p:nvPr/>
          </p:nvCxnSpPr>
          <p:spPr>
            <a:xfrm flipH="1">
              <a:off x="6271260" y="3360420"/>
              <a:ext cx="140983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8980A43-31A3-EE76-3A50-C85478B4C6AC}"/>
              </a:ext>
            </a:extLst>
          </p:cNvPr>
          <p:cNvGrpSpPr/>
          <p:nvPr/>
        </p:nvGrpSpPr>
        <p:grpSpPr>
          <a:xfrm>
            <a:off x="3975331" y="720955"/>
            <a:ext cx="1332170" cy="1875626"/>
            <a:chOff x="6882908" y="1662744"/>
            <a:chExt cx="1332170" cy="1875626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ABF9612-90BC-AA5B-6923-8AF90A0D59B5}"/>
                </a:ext>
              </a:extLst>
            </p:cNvPr>
            <p:cNvGrpSpPr/>
            <p:nvPr/>
          </p:nvGrpSpPr>
          <p:grpSpPr>
            <a:xfrm>
              <a:off x="6882908" y="1662744"/>
              <a:ext cx="1332170" cy="1875626"/>
              <a:chOff x="7868593" y="2494329"/>
              <a:chExt cx="1409839" cy="2077667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AA861F5-871E-7F4E-B201-011AB60C8761}"/>
                  </a:ext>
                </a:extLst>
              </p:cNvPr>
              <p:cNvGrpSpPr/>
              <p:nvPr/>
            </p:nvGrpSpPr>
            <p:grpSpPr>
              <a:xfrm>
                <a:off x="7868593" y="2895220"/>
                <a:ext cx="1409839" cy="1676776"/>
                <a:chOff x="7860947" y="3131520"/>
                <a:chExt cx="2886000" cy="2737132"/>
              </a:xfrm>
            </p:grpSpPr>
            <p:sp>
              <p:nvSpPr>
                <p:cNvPr id="98" name="Google Shape;263;p28">
                  <a:extLst>
                    <a:ext uri="{FF2B5EF4-FFF2-40B4-BE49-F238E27FC236}">
                      <a16:creationId xmlns:a16="http://schemas.microsoft.com/office/drawing/2014/main" id="{D3288C9E-7022-BFAB-F87C-5C0FEA5EE719}"/>
                    </a:ext>
                  </a:extLst>
                </p:cNvPr>
                <p:cNvSpPr/>
                <p:nvPr/>
              </p:nvSpPr>
              <p:spPr>
                <a:xfrm>
                  <a:off x="8181948" y="3640552"/>
                  <a:ext cx="2244000" cy="2228100"/>
                </a:xfrm>
                <a:prstGeom prst="rect">
                  <a:avLst/>
                </a:prstGeom>
                <a:solidFill>
                  <a:schemeClr val="lt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269;p28">
                  <a:extLst>
                    <a:ext uri="{FF2B5EF4-FFF2-40B4-BE49-F238E27FC236}">
                      <a16:creationId xmlns:a16="http://schemas.microsoft.com/office/drawing/2014/main" id="{7FCF6CB3-F10F-D1C9-DB0E-C228CFC1F82B}"/>
                    </a:ext>
                  </a:extLst>
                </p:cNvPr>
                <p:cNvSpPr/>
                <p:nvPr/>
              </p:nvSpPr>
              <p:spPr>
                <a:xfrm>
                  <a:off x="7860947" y="3463711"/>
                  <a:ext cx="2886000" cy="561001"/>
                </a:xfrm>
                <a:prstGeom prst="rect">
                  <a:avLst/>
                </a:prstGeom>
                <a:solidFill>
                  <a:schemeClr val="lt1"/>
                </a:solidFill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00" name="Google Shape;270;p28">
                  <a:extLst>
                    <a:ext uri="{FF2B5EF4-FFF2-40B4-BE49-F238E27FC236}">
                      <a16:creationId xmlns:a16="http://schemas.microsoft.com/office/drawing/2014/main" id="{6074CE41-82A4-FB39-4D2D-6B90693BC732}"/>
                    </a:ext>
                  </a:extLst>
                </p:cNvPr>
                <p:cNvCxnSpPr/>
                <p:nvPr/>
              </p:nvCxnSpPr>
              <p:spPr>
                <a:xfrm rot="10800000" flipH="1">
                  <a:off x="8176243" y="3137964"/>
                  <a:ext cx="639000" cy="915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271;p28">
                  <a:extLst>
                    <a:ext uri="{FF2B5EF4-FFF2-40B4-BE49-F238E27FC236}">
                      <a16:creationId xmlns:a16="http://schemas.microsoft.com/office/drawing/2014/main" id="{B33C4A85-195E-78C6-4961-DD0372A8C496}"/>
                    </a:ext>
                  </a:extLst>
                </p:cNvPr>
                <p:cNvCxnSpPr/>
                <p:nvPr/>
              </p:nvCxnSpPr>
              <p:spPr>
                <a:xfrm rot="10800000">
                  <a:off x="9837324" y="3131520"/>
                  <a:ext cx="588600" cy="9093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96" name="Flowchart: Delay 95">
                <a:extLst>
                  <a:ext uri="{FF2B5EF4-FFF2-40B4-BE49-F238E27FC236}">
                    <a16:creationId xmlns:a16="http://schemas.microsoft.com/office/drawing/2014/main" id="{ED0C39C9-5584-107E-0FB8-DFC9ED13F066}"/>
                  </a:ext>
                </a:extLst>
              </p:cNvPr>
              <p:cNvSpPr/>
              <p:nvPr/>
            </p:nvSpPr>
            <p:spPr>
              <a:xfrm rot="16200000">
                <a:off x="8384810" y="2444295"/>
                <a:ext cx="419864" cy="519931"/>
              </a:xfrm>
              <a:prstGeom prst="flowChartDelay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B4C99DE0-C905-8DFB-ED3B-C7963E5AEFF9}"/>
                  </a:ext>
                </a:extLst>
              </p:cNvPr>
              <p:cNvSpPr/>
              <p:nvPr/>
            </p:nvSpPr>
            <p:spPr>
              <a:xfrm>
                <a:off x="8345094" y="2890953"/>
                <a:ext cx="499295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</p:grpSp>
        <p:sp>
          <p:nvSpPr>
            <p:cNvPr id="94" name="Google Shape;330;p33">
              <a:extLst>
                <a:ext uri="{FF2B5EF4-FFF2-40B4-BE49-F238E27FC236}">
                  <a16:creationId xmlns:a16="http://schemas.microsoft.com/office/drawing/2014/main" id="{32187C4A-08F1-BD26-4AB4-41ED17E45B8B}"/>
                </a:ext>
              </a:extLst>
            </p:cNvPr>
            <p:cNvSpPr/>
            <p:nvPr/>
          </p:nvSpPr>
          <p:spPr>
            <a:xfrm>
              <a:off x="7035496" y="2621698"/>
              <a:ext cx="1038487" cy="466475"/>
            </a:xfrm>
            <a:prstGeom prst="flowChartCollat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120DD52-8BB8-1C0F-E924-CEDBE603495F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4641416" y="2596579"/>
            <a:ext cx="0" cy="5084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086F904-8283-2D49-EF11-99E4DF6CFD4F}"/>
              </a:ext>
            </a:extLst>
          </p:cNvPr>
          <p:cNvCxnSpPr/>
          <p:nvPr/>
        </p:nvCxnSpPr>
        <p:spPr>
          <a:xfrm>
            <a:off x="4628081" y="3105019"/>
            <a:ext cx="10107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8C1AC41-8CF0-FB00-5E76-E076E40F8A23}"/>
              </a:ext>
            </a:extLst>
          </p:cNvPr>
          <p:cNvCxnSpPr>
            <a:cxnSpLocks/>
          </p:cNvCxnSpPr>
          <p:nvPr/>
        </p:nvCxnSpPr>
        <p:spPr>
          <a:xfrm flipV="1">
            <a:off x="5638863" y="1851472"/>
            <a:ext cx="0" cy="12535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7FEA286-4CB2-58D7-E086-9A6DCC154098}"/>
              </a:ext>
            </a:extLst>
          </p:cNvPr>
          <p:cNvCxnSpPr>
            <a:cxnSpLocks/>
          </p:cNvCxnSpPr>
          <p:nvPr/>
        </p:nvCxnSpPr>
        <p:spPr>
          <a:xfrm flipH="1">
            <a:off x="2543340" y="547817"/>
            <a:ext cx="333" cy="315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7F548FC-D137-0F9C-8840-36A7C7348832}"/>
              </a:ext>
            </a:extLst>
          </p:cNvPr>
          <p:cNvCxnSpPr>
            <a:cxnSpLocks/>
          </p:cNvCxnSpPr>
          <p:nvPr/>
        </p:nvCxnSpPr>
        <p:spPr>
          <a:xfrm>
            <a:off x="1264983" y="3429000"/>
            <a:ext cx="57394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3A02CFA-CFFB-B81B-CA22-70DC630D64B0}"/>
              </a:ext>
            </a:extLst>
          </p:cNvPr>
          <p:cNvCxnSpPr>
            <a:cxnSpLocks/>
          </p:cNvCxnSpPr>
          <p:nvPr/>
        </p:nvCxnSpPr>
        <p:spPr>
          <a:xfrm flipH="1" flipV="1">
            <a:off x="2557207" y="2943511"/>
            <a:ext cx="2" cy="3733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AD299DC-4CC9-0DC4-25CB-9FDC88CD25C1}"/>
              </a:ext>
            </a:extLst>
          </p:cNvPr>
          <p:cNvCxnSpPr>
            <a:cxnSpLocks/>
          </p:cNvCxnSpPr>
          <p:nvPr/>
        </p:nvCxnSpPr>
        <p:spPr>
          <a:xfrm flipV="1">
            <a:off x="2557206" y="3316891"/>
            <a:ext cx="1040245" cy="30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85C0C69-7A54-68FB-7EB4-388D2038B5E6}"/>
              </a:ext>
            </a:extLst>
          </p:cNvPr>
          <p:cNvCxnSpPr>
            <a:cxnSpLocks/>
          </p:cNvCxnSpPr>
          <p:nvPr/>
        </p:nvCxnSpPr>
        <p:spPr>
          <a:xfrm flipV="1">
            <a:off x="3588674" y="1099645"/>
            <a:ext cx="0" cy="22317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A27C81E-D1AB-8846-D7F6-9E711F253C04}"/>
              </a:ext>
            </a:extLst>
          </p:cNvPr>
          <p:cNvCxnSpPr>
            <a:cxnSpLocks/>
            <a:endCxn id="97" idx="1"/>
          </p:cNvCxnSpPr>
          <p:nvPr/>
        </p:nvCxnSpPr>
        <p:spPr>
          <a:xfrm flipV="1">
            <a:off x="3578923" y="1099645"/>
            <a:ext cx="846658" cy="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784B249-7BC1-16FC-1D5B-B8D877AF6167}"/>
              </a:ext>
            </a:extLst>
          </p:cNvPr>
          <p:cNvGrpSpPr/>
          <p:nvPr/>
        </p:nvGrpSpPr>
        <p:grpSpPr>
          <a:xfrm flipV="1">
            <a:off x="3975331" y="377345"/>
            <a:ext cx="694752" cy="343608"/>
            <a:chOff x="9863531" y="173572"/>
            <a:chExt cx="694752" cy="343608"/>
          </a:xfrm>
        </p:grpSpPr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52C17FC6-FBBC-35DE-E8F0-2D154C7866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48700" y="173572"/>
              <a:ext cx="0" cy="3436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9CF9F21-F8FE-F29E-FE2C-538E150DCD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63531" y="517180"/>
              <a:ext cx="69475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4" name="TextBox 373">
            <a:extLst>
              <a:ext uri="{FF2B5EF4-FFF2-40B4-BE49-F238E27FC236}">
                <a16:creationId xmlns:a16="http://schemas.microsoft.com/office/drawing/2014/main" id="{966D8639-485A-EB8C-1C02-E5D12D9AC539}"/>
              </a:ext>
            </a:extLst>
          </p:cNvPr>
          <p:cNvSpPr txBox="1"/>
          <p:nvPr/>
        </p:nvSpPr>
        <p:spPr>
          <a:xfrm>
            <a:off x="3659843" y="246540"/>
            <a:ext cx="411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5D8CE75-22F3-2227-F724-52D5CFFDE06E}"/>
              </a:ext>
            </a:extLst>
          </p:cNvPr>
          <p:cNvCxnSpPr>
            <a:cxnSpLocks/>
          </p:cNvCxnSpPr>
          <p:nvPr/>
        </p:nvCxnSpPr>
        <p:spPr>
          <a:xfrm flipH="1">
            <a:off x="-544502" y="1268725"/>
            <a:ext cx="19739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617015F-C6AF-6C2C-EE7A-A7E50A516091}"/>
              </a:ext>
            </a:extLst>
          </p:cNvPr>
          <p:cNvCxnSpPr>
            <a:cxnSpLocks/>
          </p:cNvCxnSpPr>
          <p:nvPr/>
        </p:nvCxnSpPr>
        <p:spPr>
          <a:xfrm flipH="1">
            <a:off x="1429468" y="547817"/>
            <a:ext cx="1095043" cy="13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F57768F-41A3-7E49-6F37-1D25B8570069}"/>
              </a:ext>
            </a:extLst>
          </p:cNvPr>
          <p:cNvCxnSpPr>
            <a:cxnSpLocks/>
          </p:cNvCxnSpPr>
          <p:nvPr/>
        </p:nvCxnSpPr>
        <p:spPr>
          <a:xfrm>
            <a:off x="1429468" y="555322"/>
            <a:ext cx="0" cy="7209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6CDAC7D-AD13-B0AC-1E66-38494EBAC281}"/>
              </a:ext>
            </a:extLst>
          </p:cNvPr>
          <p:cNvGrpSpPr/>
          <p:nvPr/>
        </p:nvGrpSpPr>
        <p:grpSpPr>
          <a:xfrm>
            <a:off x="7869267" y="1120517"/>
            <a:ext cx="542549" cy="1466414"/>
            <a:chOff x="9455338" y="1131951"/>
            <a:chExt cx="542549" cy="1466414"/>
          </a:xfrm>
        </p:grpSpPr>
        <p:sp>
          <p:nvSpPr>
            <p:cNvPr id="140" name="Google Shape;329;p33">
              <a:extLst>
                <a:ext uri="{FF2B5EF4-FFF2-40B4-BE49-F238E27FC236}">
                  <a16:creationId xmlns:a16="http://schemas.microsoft.com/office/drawing/2014/main" id="{5E3CFA7B-F6CF-4DA4-5F86-C69BAA43B8A9}"/>
                </a:ext>
              </a:extLst>
            </p:cNvPr>
            <p:cNvSpPr/>
            <p:nvPr/>
          </p:nvSpPr>
          <p:spPr>
            <a:xfrm rot="5400000">
              <a:off x="8993408" y="1593885"/>
              <a:ext cx="1466414" cy="542545"/>
            </a:xfrm>
            <a:prstGeom prst="flowChartTerminator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1" name="Google Shape;330;p33">
              <a:extLst>
                <a:ext uri="{FF2B5EF4-FFF2-40B4-BE49-F238E27FC236}">
                  <a16:creationId xmlns:a16="http://schemas.microsoft.com/office/drawing/2014/main" id="{43CC7230-50FE-7F88-6986-42F29248207D}"/>
                </a:ext>
              </a:extLst>
            </p:cNvPr>
            <p:cNvSpPr/>
            <p:nvPr/>
          </p:nvSpPr>
          <p:spPr>
            <a:xfrm>
              <a:off x="9455338" y="1333442"/>
              <a:ext cx="542545" cy="1031240"/>
            </a:xfrm>
            <a:prstGeom prst="flowChartCollat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C965348-446D-0028-9323-88E1194F3727}"/>
              </a:ext>
            </a:extLst>
          </p:cNvPr>
          <p:cNvGrpSpPr/>
          <p:nvPr/>
        </p:nvGrpSpPr>
        <p:grpSpPr>
          <a:xfrm>
            <a:off x="9482390" y="620544"/>
            <a:ext cx="529237" cy="1503168"/>
            <a:chOff x="10655951" y="1131951"/>
            <a:chExt cx="542549" cy="1466414"/>
          </a:xfrm>
        </p:grpSpPr>
        <p:sp>
          <p:nvSpPr>
            <p:cNvPr id="143" name="Google Shape;329;p33">
              <a:extLst>
                <a:ext uri="{FF2B5EF4-FFF2-40B4-BE49-F238E27FC236}">
                  <a16:creationId xmlns:a16="http://schemas.microsoft.com/office/drawing/2014/main" id="{AA9F012F-261E-EE19-FB05-E448470AC3E7}"/>
                </a:ext>
              </a:extLst>
            </p:cNvPr>
            <p:cNvSpPr/>
            <p:nvPr/>
          </p:nvSpPr>
          <p:spPr>
            <a:xfrm rot="5400000">
              <a:off x="10194021" y="1593885"/>
              <a:ext cx="1466414" cy="542545"/>
            </a:xfrm>
            <a:prstGeom prst="flowChartTerminator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" name="Google Shape;330;p33">
              <a:extLst>
                <a:ext uri="{FF2B5EF4-FFF2-40B4-BE49-F238E27FC236}">
                  <a16:creationId xmlns:a16="http://schemas.microsoft.com/office/drawing/2014/main" id="{97FDAE50-70AC-B737-0A89-77441369AD4D}"/>
                </a:ext>
              </a:extLst>
            </p:cNvPr>
            <p:cNvSpPr/>
            <p:nvPr/>
          </p:nvSpPr>
          <p:spPr>
            <a:xfrm>
              <a:off x="10655951" y="1333442"/>
              <a:ext cx="542545" cy="1031240"/>
            </a:xfrm>
            <a:prstGeom prst="flowChartCollat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3722BBA-0AAE-8892-0779-46131E3E8E45}"/>
              </a:ext>
            </a:extLst>
          </p:cNvPr>
          <p:cNvCxnSpPr>
            <a:cxnSpLocks/>
          </p:cNvCxnSpPr>
          <p:nvPr/>
        </p:nvCxnSpPr>
        <p:spPr>
          <a:xfrm flipV="1">
            <a:off x="7594718" y="874215"/>
            <a:ext cx="0" cy="985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529EC76-9854-765C-00F9-6F85E9B9DE6B}"/>
              </a:ext>
            </a:extLst>
          </p:cNvPr>
          <p:cNvCxnSpPr>
            <a:cxnSpLocks/>
          </p:cNvCxnSpPr>
          <p:nvPr/>
        </p:nvCxnSpPr>
        <p:spPr>
          <a:xfrm flipH="1">
            <a:off x="7584901" y="874215"/>
            <a:ext cx="55564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EEF8959-C072-86A7-0889-30C6D90861BD}"/>
              </a:ext>
            </a:extLst>
          </p:cNvPr>
          <p:cNvCxnSpPr>
            <a:cxnSpLocks/>
            <a:endCxn id="140" idx="1"/>
          </p:cNvCxnSpPr>
          <p:nvPr/>
        </p:nvCxnSpPr>
        <p:spPr>
          <a:xfrm>
            <a:off x="8140544" y="874215"/>
            <a:ext cx="0" cy="2463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F637DFD-5EC7-DA95-A879-3EDBDBCCAFCD}"/>
              </a:ext>
            </a:extLst>
          </p:cNvPr>
          <p:cNvCxnSpPr>
            <a:cxnSpLocks/>
          </p:cNvCxnSpPr>
          <p:nvPr/>
        </p:nvCxnSpPr>
        <p:spPr>
          <a:xfrm flipH="1" flipV="1">
            <a:off x="8140542" y="2580078"/>
            <a:ext cx="2" cy="3733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656BE06-839F-607F-C9B7-62E01AE3144E}"/>
              </a:ext>
            </a:extLst>
          </p:cNvPr>
          <p:cNvCxnSpPr>
            <a:cxnSpLocks/>
          </p:cNvCxnSpPr>
          <p:nvPr/>
        </p:nvCxnSpPr>
        <p:spPr>
          <a:xfrm>
            <a:off x="8140541" y="2956470"/>
            <a:ext cx="61962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FB8FA848-709A-4160-C7B4-00FB68AEBCB7}"/>
              </a:ext>
            </a:extLst>
          </p:cNvPr>
          <p:cNvCxnSpPr>
            <a:cxnSpLocks/>
          </p:cNvCxnSpPr>
          <p:nvPr/>
        </p:nvCxnSpPr>
        <p:spPr>
          <a:xfrm flipV="1">
            <a:off x="8760162" y="1827551"/>
            <a:ext cx="0" cy="11259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5621AD7-6993-13AB-661C-A3C8E7F7A275}"/>
              </a:ext>
            </a:extLst>
          </p:cNvPr>
          <p:cNvCxnSpPr>
            <a:cxnSpLocks/>
          </p:cNvCxnSpPr>
          <p:nvPr/>
        </p:nvCxnSpPr>
        <p:spPr>
          <a:xfrm>
            <a:off x="8760162" y="273540"/>
            <a:ext cx="9884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FB096B3-C3AA-103E-5D7C-AE48858D43C1}"/>
              </a:ext>
            </a:extLst>
          </p:cNvPr>
          <p:cNvCxnSpPr>
            <a:cxnSpLocks/>
          </p:cNvCxnSpPr>
          <p:nvPr/>
        </p:nvCxnSpPr>
        <p:spPr>
          <a:xfrm>
            <a:off x="9748563" y="261056"/>
            <a:ext cx="0" cy="3594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F87B2EA-7507-6203-7B58-F10CE80A0937}"/>
              </a:ext>
            </a:extLst>
          </p:cNvPr>
          <p:cNvCxnSpPr>
            <a:cxnSpLocks/>
          </p:cNvCxnSpPr>
          <p:nvPr/>
        </p:nvCxnSpPr>
        <p:spPr>
          <a:xfrm flipH="1" flipV="1">
            <a:off x="9739893" y="2130746"/>
            <a:ext cx="2" cy="3733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09D4EAC-8592-F1B5-8A78-992CCA5E1961}"/>
              </a:ext>
            </a:extLst>
          </p:cNvPr>
          <p:cNvCxnSpPr>
            <a:cxnSpLocks/>
          </p:cNvCxnSpPr>
          <p:nvPr/>
        </p:nvCxnSpPr>
        <p:spPr>
          <a:xfrm>
            <a:off x="9739892" y="2507138"/>
            <a:ext cx="61962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59144F9-6F2F-57C9-68D3-058DD5A0371B}"/>
              </a:ext>
            </a:extLst>
          </p:cNvPr>
          <p:cNvCxnSpPr>
            <a:cxnSpLocks/>
          </p:cNvCxnSpPr>
          <p:nvPr/>
        </p:nvCxnSpPr>
        <p:spPr>
          <a:xfrm flipV="1">
            <a:off x="10359513" y="1276230"/>
            <a:ext cx="0" cy="12423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468">
            <a:extLst>
              <a:ext uri="{FF2B5EF4-FFF2-40B4-BE49-F238E27FC236}">
                <a16:creationId xmlns:a16="http://schemas.microsoft.com/office/drawing/2014/main" id="{3952EDBD-6D89-4E71-3161-86E84CFC96D0}"/>
              </a:ext>
            </a:extLst>
          </p:cNvPr>
          <p:cNvSpPr txBox="1"/>
          <p:nvPr/>
        </p:nvSpPr>
        <p:spPr>
          <a:xfrm>
            <a:off x="7268137" y="2003390"/>
            <a:ext cx="653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H.T.S.C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B7A84F4-F76F-A6A7-F823-8C325083CAC1}"/>
              </a:ext>
            </a:extLst>
          </p:cNvPr>
          <p:cNvGrpSpPr/>
          <p:nvPr/>
        </p:nvGrpSpPr>
        <p:grpSpPr>
          <a:xfrm rot="16200000">
            <a:off x="8540691" y="1356095"/>
            <a:ext cx="438013" cy="475412"/>
            <a:chOff x="1099650" y="1207175"/>
            <a:chExt cx="3219300" cy="3130800"/>
          </a:xfrm>
        </p:grpSpPr>
        <p:sp>
          <p:nvSpPr>
            <p:cNvPr id="160" name="Google Shape;126;p20">
              <a:extLst>
                <a:ext uri="{FF2B5EF4-FFF2-40B4-BE49-F238E27FC236}">
                  <a16:creationId xmlns:a16="http://schemas.microsoft.com/office/drawing/2014/main" id="{28E6AEB9-0A15-0DA4-512D-304D0858F5E2}"/>
                </a:ext>
              </a:extLst>
            </p:cNvPr>
            <p:cNvSpPr/>
            <p:nvPr/>
          </p:nvSpPr>
          <p:spPr>
            <a:xfrm>
              <a:off x="1099650" y="1207175"/>
              <a:ext cx="3219300" cy="31308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1" name="Google Shape;127;p20">
              <a:extLst>
                <a:ext uri="{FF2B5EF4-FFF2-40B4-BE49-F238E27FC236}">
                  <a16:creationId xmlns:a16="http://schemas.microsoft.com/office/drawing/2014/main" id="{4D7FB6DC-A9EB-C1D0-5F5B-ED9D9717BBB9}"/>
                </a:ext>
              </a:extLst>
            </p:cNvPr>
            <p:cNvCxnSpPr>
              <a:cxnSpLocks/>
              <a:stCxn id="160" idx="2"/>
            </p:cNvCxnSpPr>
            <p:nvPr/>
          </p:nvCxnSpPr>
          <p:spPr>
            <a:xfrm flipV="1">
              <a:off x="1099650" y="2698479"/>
              <a:ext cx="631751" cy="7409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128;p20">
              <a:extLst>
                <a:ext uri="{FF2B5EF4-FFF2-40B4-BE49-F238E27FC236}">
                  <a16:creationId xmlns:a16="http://schemas.microsoft.com/office/drawing/2014/main" id="{E24013C4-A79C-979D-7CF7-FAC8D07679B6}"/>
                </a:ext>
              </a:extLst>
            </p:cNvPr>
            <p:cNvCxnSpPr/>
            <p:nvPr/>
          </p:nvCxnSpPr>
          <p:spPr>
            <a:xfrm rot="10800000" flipH="1">
              <a:off x="1723950" y="1628075"/>
              <a:ext cx="716100" cy="1077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129;p20">
              <a:extLst>
                <a:ext uri="{FF2B5EF4-FFF2-40B4-BE49-F238E27FC236}">
                  <a16:creationId xmlns:a16="http://schemas.microsoft.com/office/drawing/2014/main" id="{BDE59C3C-9648-8E41-15E4-D8A65FF34A74}"/>
                </a:ext>
              </a:extLst>
            </p:cNvPr>
            <p:cNvCxnSpPr/>
            <p:nvPr/>
          </p:nvCxnSpPr>
          <p:spPr>
            <a:xfrm flipH="1">
              <a:off x="2440050" y="1628075"/>
              <a:ext cx="7500" cy="2289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30;p20">
              <a:extLst>
                <a:ext uri="{FF2B5EF4-FFF2-40B4-BE49-F238E27FC236}">
                  <a16:creationId xmlns:a16="http://schemas.microsoft.com/office/drawing/2014/main" id="{AAE2A130-D144-3AE7-0C75-EC1704018652}"/>
                </a:ext>
              </a:extLst>
            </p:cNvPr>
            <p:cNvCxnSpPr/>
            <p:nvPr/>
          </p:nvCxnSpPr>
          <p:spPr>
            <a:xfrm rot="10800000" flipH="1">
              <a:off x="2440050" y="2887625"/>
              <a:ext cx="864000" cy="104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31;p20">
              <a:extLst>
                <a:ext uri="{FF2B5EF4-FFF2-40B4-BE49-F238E27FC236}">
                  <a16:creationId xmlns:a16="http://schemas.microsoft.com/office/drawing/2014/main" id="{EB476C9F-7A66-4ED9-528C-3C6EFEBFE6BC}"/>
                </a:ext>
              </a:extLst>
            </p:cNvPr>
            <p:cNvCxnSpPr>
              <a:cxnSpLocks/>
              <a:endCxn id="160" idx="6"/>
            </p:cNvCxnSpPr>
            <p:nvPr/>
          </p:nvCxnSpPr>
          <p:spPr>
            <a:xfrm flipV="1">
              <a:off x="3304049" y="2772575"/>
              <a:ext cx="1014899" cy="12399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D02C3E5-A81E-301B-9DB9-F189ACE64BAE}"/>
              </a:ext>
            </a:extLst>
          </p:cNvPr>
          <p:cNvCxnSpPr>
            <a:cxnSpLocks/>
          </p:cNvCxnSpPr>
          <p:nvPr/>
        </p:nvCxnSpPr>
        <p:spPr>
          <a:xfrm flipV="1">
            <a:off x="8759697" y="273540"/>
            <a:ext cx="0" cy="11259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A16539B2-3897-926F-909F-67E226E6CEAA}"/>
              </a:ext>
            </a:extLst>
          </p:cNvPr>
          <p:cNvCxnSpPr>
            <a:cxnSpLocks/>
          </p:cNvCxnSpPr>
          <p:nvPr/>
        </p:nvCxnSpPr>
        <p:spPr>
          <a:xfrm>
            <a:off x="5638863" y="1871348"/>
            <a:ext cx="19558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30988A43-DC30-8ECC-129D-3FF23606A540}"/>
                  </a:ext>
                </a:extLst>
              </p:cNvPr>
              <p:cNvSpPr txBox="1"/>
              <p:nvPr/>
            </p:nvSpPr>
            <p:spPr>
              <a:xfrm>
                <a:off x="-194599" y="1216413"/>
                <a:ext cx="2344372" cy="507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IN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IN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acc>
                          <m:r>
                            <a:rPr lang="en-I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𝟗𝟎𝟐𝟕𝟕</m:t>
                          </m:r>
                          <m:r>
                            <a:rPr lang="en-I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𝟕𝟖</m:t>
                          </m:r>
                          <m:r>
                            <a:rPr lang="en-I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I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𝒌𝒈</m:t>
                              </m:r>
                            </m:num>
                            <m:den>
                              <m:r>
                                <a:rPr lang="en-I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den>
                          </m:f>
                        </m:e>
                      </m:d>
                      <m:r>
                        <a:rPr lang="en-I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sSub>
                        <m:sSubPr>
                          <m:ctrlPr>
                            <a:rPr lang="en-I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IN" sz="12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30988A43-DC30-8ECC-129D-3FF23606A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4599" y="1216413"/>
                <a:ext cx="2344372" cy="5073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TextBox 175">
            <a:extLst>
              <a:ext uri="{FF2B5EF4-FFF2-40B4-BE49-F238E27FC236}">
                <a16:creationId xmlns:a16="http://schemas.microsoft.com/office/drawing/2014/main" id="{E0ADFB0C-8A69-1CCF-7BFD-433ED16889D7}"/>
              </a:ext>
            </a:extLst>
          </p:cNvPr>
          <p:cNvSpPr txBox="1"/>
          <p:nvPr/>
        </p:nvSpPr>
        <p:spPr>
          <a:xfrm>
            <a:off x="140807" y="1929141"/>
            <a:ext cx="14335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 = 623  K</a:t>
            </a:r>
          </a:p>
          <a:p>
            <a:r>
              <a:rPr lang="en-IN" sz="1400" dirty="0"/>
              <a:t>P = 30 * 10^5 Pa</a:t>
            </a:r>
          </a:p>
          <a:p>
            <a:r>
              <a:rPr lang="en-IN" sz="1400" dirty="0"/>
              <a:t>conv = 95%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736E073-9D95-54C5-7FB1-61AF57F6F51B}"/>
              </a:ext>
            </a:extLst>
          </p:cNvPr>
          <p:cNvGrpSpPr/>
          <p:nvPr/>
        </p:nvGrpSpPr>
        <p:grpSpPr>
          <a:xfrm>
            <a:off x="6395981" y="1633642"/>
            <a:ext cx="438013" cy="475412"/>
            <a:chOff x="1099650" y="1207175"/>
            <a:chExt cx="3219300" cy="3130800"/>
          </a:xfrm>
        </p:grpSpPr>
        <p:sp>
          <p:nvSpPr>
            <p:cNvPr id="3" name="Google Shape;126;p20">
              <a:extLst>
                <a:ext uri="{FF2B5EF4-FFF2-40B4-BE49-F238E27FC236}">
                  <a16:creationId xmlns:a16="http://schemas.microsoft.com/office/drawing/2014/main" id="{ACF863AB-E060-C98C-FBE4-D73783F467C6}"/>
                </a:ext>
              </a:extLst>
            </p:cNvPr>
            <p:cNvSpPr/>
            <p:nvPr/>
          </p:nvSpPr>
          <p:spPr>
            <a:xfrm>
              <a:off x="1099650" y="1207175"/>
              <a:ext cx="3219300" cy="31308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" name="Google Shape;127;p20">
              <a:extLst>
                <a:ext uri="{FF2B5EF4-FFF2-40B4-BE49-F238E27FC236}">
                  <a16:creationId xmlns:a16="http://schemas.microsoft.com/office/drawing/2014/main" id="{56323A36-C8C2-88BE-27BB-1ABB6F26D420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 flipV="1">
              <a:off x="1099650" y="2698479"/>
              <a:ext cx="631751" cy="7409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" name="Google Shape;128;p20">
              <a:extLst>
                <a:ext uri="{FF2B5EF4-FFF2-40B4-BE49-F238E27FC236}">
                  <a16:creationId xmlns:a16="http://schemas.microsoft.com/office/drawing/2014/main" id="{969BBE08-E2BA-B702-31E8-4EB80F88E53D}"/>
                </a:ext>
              </a:extLst>
            </p:cNvPr>
            <p:cNvCxnSpPr/>
            <p:nvPr/>
          </p:nvCxnSpPr>
          <p:spPr>
            <a:xfrm rot="10800000" flipH="1">
              <a:off x="1723950" y="1628075"/>
              <a:ext cx="716100" cy="1077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Google Shape;129;p20">
              <a:extLst>
                <a:ext uri="{FF2B5EF4-FFF2-40B4-BE49-F238E27FC236}">
                  <a16:creationId xmlns:a16="http://schemas.microsoft.com/office/drawing/2014/main" id="{7CC7BFE6-90D2-40DA-3E54-3AA63F2DEFE7}"/>
                </a:ext>
              </a:extLst>
            </p:cNvPr>
            <p:cNvCxnSpPr/>
            <p:nvPr/>
          </p:nvCxnSpPr>
          <p:spPr>
            <a:xfrm flipH="1">
              <a:off x="2440050" y="1628075"/>
              <a:ext cx="7500" cy="2289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130;p20">
              <a:extLst>
                <a:ext uri="{FF2B5EF4-FFF2-40B4-BE49-F238E27FC236}">
                  <a16:creationId xmlns:a16="http://schemas.microsoft.com/office/drawing/2014/main" id="{261F64FF-5D7F-AEA2-3B4A-51AC7D5E295A}"/>
                </a:ext>
              </a:extLst>
            </p:cNvPr>
            <p:cNvCxnSpPr/>
            <p:nvPr/>
          </p:nvCxnSpPr>
          <p:spPr>
            <a:xfrm rot="10800000" flipH="1">
              <a:off x="2440050" y="2887625"/>
              <a:ext cx="864000" cy="104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131;p20">
              <a:extLst>
                <a:ext uri="{FF2B5EF4-FFF2-40B4-BE49-F238E27FC236}">
                  <a16:creationId xmlns:a16="http://schemas.microsoft.com/office/drawing/2014/main" id="{A1DA9180-2E31-30E6-DEA2-5758DFE4D720}"/>
                </a:ext>
              </a:extLst>
            </p:cNvPr>
            <p:cNvCxnSpPr>
              <a:cxnSpLocks/>
              <a:endCxn id="3" idx="6"/>
            </p:cNvCxnSpPr>
            <p:nvPr/>
          </p:nvCxnSpPr>
          <p:spPr>
            <a:xfrm flipV="1">
              <a:off x="3304049" y="2772575"/>
              <a:ext cx="1014899" cy="12399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E29390-C220-B8B9-C98E-5FD00C8A48C1}"/>
              </a:ext>
            </a:extLst>
          </p:cNvPr>
          <p:cNvCxnSpPr>
            <a:cxnSpLocks/>
          </p:cNvCxnSpPr>
          <p:nvPr/>
        </p:nvCxnSpPr>
        <p:spPr>
          <a:xfrm>
            <a:off x="10342304" y="1268725"/>
            <a:ext cx="2972376" cy="75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8BA3BC7-DFA2-C8AB-7407-A17988A35494}"/>
              </a:ext>
            </a:extLst>
          </p:cNvPr>
          <p:cNvSpPr txBox="1"/>
          <p:nvPr/>
        </p:nvSpPr>
        <p:spPr>
          <a:xfrm>
            <a:off x="2933243" y="555093"/>
            <a:ext cx="1433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 = 1073  K</a:t>
            </a:r>
          </a:p>
          <a:p>
            <a:r>
              <a:rPr lang="en-IN" sz="1400" dirty="0"/>
              <a:t>P = 25*10^5 Pa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CD3A28-A763-0E76-A250-90F1C321F4D1}"/>
                  </a:ext>
                </a:extLst>
              </p:cNvPr>
              <p:cNvSpPr txBox="1"/>
              <p:nvPr/>
            </p:nvSpPr>
            <p:spPr>
              <a:xfrm>
                <a:off x="2997664" y="3009113"/>
                <a:ext cx="5739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1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IN" sz="1400" b="1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1400" b="1" i="1" dirty="0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</m:acc>
                        </m:e>
                        <m:sub>
                          <m:r>
                            <a:rPr lang="en-IN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sz="14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CD3A28-A763-0E76-A250-90F1C321F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664" y="3009113"/>
                <a:ext cx="573943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EDCCF027-DC0F-F094-5024-1FF73A2C6DFC}"/>
              </a:ext>
            </a:extLst>
          </p:cNvPr>
          <p:cNvSpPr txBox="1"/>
          <p:nvPr/>
        </p:nvSpPr>
        <p:spPr>
          <a:xfrm>
            <a:off x="2522860" y="3366052"/>
            <a:ext cx="1433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x1 – CH4;    x4 – H2</a:t>
            </a:r>
          </a:p>
          <a:p>
            <a:r>
              <a:rPr lang="en-IN" sz="1200" dirty="0"/>
              <a:t>x2 – CO2</a:t>
            </a:r>
          </a:p>
          <a:p>
            <a:r>
              <a:rPr lang="en-IN" sz="1200" dirty="0"/>
              <a:t>x3 – 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AEE0224-DC60-AA39-67E5-7CE647B7FE4B}"/>
                  </a:ext>
                </a:extLst>
              </p:cNvPr>
              <p:cNvSpPr txBox="1"/>
              <p:nvPr/>
            </p:nvSpPr>
            <p:spPr>
              <a:xfrm>
                <a:off x="4685726" y="205031"/>
                <a:ext cx="20464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400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IN" sz="1400" b="1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1400" b="1" i="1" dirty="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</m:acc>
                      </m:e>
                      <m:sub>
                        <m:r>
                          <a:rPr lang="en-IN" sz="14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IN" sz="1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sz="14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sz="1400" b="1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IN" sz="1400" b="1" dirty="0"/>
                  <a:t>600000 kg Air/h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AEE0224-DC60-AA39-67E5-7CE647B7F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726" y="205031"/>
                <a:ext cx="2046456" cy="307777"/>
              </a:xfrm>
              <a:prstGeom prst="rect">
                <a:avLst/>
              </a:prstGeom>
              <a:blipFill>
                <a:blip r:embed="rId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E8C9FBC-02DF-C7A6-C4BD-028013E78A1B}"/>
                  </a:ext>
                </a:extLst>
              </p:cNvPr>
              <p:cNvSpPr txBox="1"/>
              <p:nvPr/>
            </p:nvSpPr>
            <p:spPr>
              <a:xfrm>
                <a:off x="189774" y="3440167"/>
                <a:ext cx="195999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200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IN" sz="1200" b="1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1200" b="1" i="1" dirty="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</m:acc>
                      </m:e>
                      <m:sub>
                        <m:r>
                          <a:rPr lang="en-IN" sz="12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IN" sz="12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sz="1200" b="1" dirty="0"/>
                  <a:t> = 128472.22 kg/h H2O</a:t>
                </a: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E8C9FBC-02DF-C7A6-C4BD-028013E78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74" y="3440167"/>
                <a:ext cx="1959999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>
            <a:extLst>
              <a:ext uri="{FF2B5EF4-FFF2-40B4-BE49-F238E27FC236}">
                <a16:creationId xmlns:a16="http://schemas.microsoft.com/office/drawing/2014/main" id="{9FE93D27-3105-16E9-C6E5-2CF9332E789B}"/>
              </a:ext>
            </a:extLst>
          </p:cNvPr>
          <p:cNvSpPr txBox="1"/>
          <p:nvPr/>
        </p:nvSpPr>
        <p:spPr>
          <a:xfrm>
            <a:off x="5646486" y="2420291"/>
            <a:ext cx="1433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 = 1323 K</a:t>
            </a:r>
          </a:p>
          <a:p>
            <a:r>
              <a:rPr lang="en-IN" sz="1200" dirty="0"/>
              <a:t>P = 25*10^5 Pa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DB419F5-1034-DB20-65E2-4CD9CBBD0630}"/>
              </a:ext>
            </a:extLst>
          </p:cNvPr>
          <p:cNvSpPr txBox="1"/>
          <p:nvPr/>
        </p:nvSpPr>
        <p:spPr>
          <a:xfrm>
            <a:off x="5080811" y="484636"/>
            <a:ext cx="1696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x_a1 – N2;     x_a2 – H2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DFF8436-79A8-76EC-77D5-9D8A8E928043}"/>
              </a:ext>
            </a:extLst>
          </p:cNvPr>
          <p:cNvSpPr txBox="1"/>
          <p:nvPr/>
        </p:nvSpPr>
        <p:spPr>
          <a:xfrm>
            <a:off x="4398837" y="3255500"/>
            <a:ext cx="1433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x1 – CH4;    x4 – H2</a:t>
            </a:r>
          </a:p>
          <a:p>
            <a:r>
              <a:rPr lang="en-IN" sz="1200" dirty="0"/>
              <a:t>x2 – CO2;    x5 – O2</a:t>
            </a:r>
          </a:p>
          <a:p>
            <a:r>
              <a:rPr lang="en-IN" sz="1200" dirty="0"/>
              <a:t>x3 – CO;      x6 – N2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8E32FAC-19A9-970E-5072-92A13E012FE7}"/>
              </a:ext>
            </a:extLst>
          </p:cNvPr>
          <p:cNvSpPr txBox="1"/>
          <p:nvPr/>
        </p:nvSpPr>
        <p:spPr>
          <a:xfrm>
            <a:off x="7325717" y="277083"/>
            <a:ext cx="1433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 = 573 K</a:t>
            </a:r>
          </a:p>
          <a:p>
            <a:r>
              <a:rPr lang="en-IN" sz="1200" dirty="0"/>
              <a:t>P = 25*10^5 Pa</a:t>
            </a:r>
          </a:p>
        </p:txBody>
      </p:sp>
      <p:sp>
        <p:nvSpPr>
          <p:cNvPr id="110" name="TextBox 468">
            <a:extLst>
              <a:ext uri="{FF2B5EF4-FFF2-40B4-BE49-F238E27FC236}">
                <a16:creationId xmlns:a16="http://schemas.microsoft.com/office/drawing/2014/main" id="{BB05394A-A6BB-98E0-09C6-D64C436CE4BD}"/>
              </a:ext>
            </a:extLst>
          </p:cNvPr>
          <p:cNvSpPr txBox="1"/>
          <p:nvPr/>
        </p:nvSpPr>
        <p:spPr>
          <a:xfrm>
            <a:off x="9780611" y="425783"/>
            <a:ext cx="653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L.T.S.C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573C1D8-1800-1A74-0A02-F09AE9C3AB2E}"/>
              </a:ext>
            </a:extLst>
          </p:cNvPr>
          <p:cNvSpPr txBox="1"/>
          <p:nvPr/>
        </p:nvSpPr>
        <p:spPr>
          <a:xfrm>
            <a:off x="7921299" y="2953458"/>
            <a:ext cx="1433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 = 673 K</a:t>
            </a:r>
          </a:p>
          <a:p>
            <a:r>
              <a:rPr lang="en-IN" sz="1200" dirty="0"/>
              <a:t>P = 24*10^5 Pa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A492F81-2644-9915-6D12-0444A7C093F4}"/>
              </a:ext>
            </a:extLst>
          </p:cNvPr>
          <p:cNvSpPr txBox="1"/>
          <p:nvPr/>
        </p:nvSpPr>
        <p:spPr>
          <a:xfrm>
            <a:off x="10359575" y="807060"/>
            <a:ext cx="1433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 = 473 K</a:t>
            </a:r>
          </a:p>
          <a:p>
            <a:r>
              <a:rPr lang="en-IN" sz="1200" dirty="0"/>
              <a:t>P = 20*10^5 Pa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CA9414C-9C25-E45D-1C9E-4554A0D4D7E2}"/>
              </a:ext>
            </a:extLst>
          </p:cNvPr>
          <p:cNvSpPr txBox="1"/>
          <p:nvPr/>
        </p:nvSpPr>
        <p:spPr>
          <a:xfrm>
            <a:off x="8748446" y="265237"/>
            <a:ext cx="1433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 = 473 K</a:t>
            </a:r>
          </a:p>
          <a:p>
            <a:r>
              <a:rPr lang="en-IN" sz="1200" dirty="0"/>
              <a:t>P = 20 bar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1C0EEE-8485-BAA9-1A87-70D7EA2BD8A6}"/>
                  </a:ext>
                </a:extLst>
              </p:cNvPr>
              <p:cNvSpPr txBox="1"/>
              <p:nvPr/>
            </p:nvSpPr>
            <p:spPr>
              <a:xfrm>
                <a:off x="172720" y="4704080"/>
                <a:ext cx="725863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CH4 gets mixed with Air, breaks into CO2, CO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Shift Converters take care of the CO produced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i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𝑟𝑒𝑓𝑜𝑟𝑚𝑒𝑟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𝑝𝑟𝑜𝑑𝑢𝑐𝑒𝑠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𝐶𝐻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I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Heat exchangers regulate the temp between processes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equations have been solved using MATLAB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1C0EEE-8485-BAA9-1A87-70D7EA2BD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" y="4704080"/>
                <a:ext cx="7258631" cy="1754326"/>
              </a:xfrm>
              <a:prstGeom prst="rect">
                <a:avLst/>
              </a:prstGeom>
              <a:blipFill>
                <a:blip r:embed="rId6"/>
                <a:stretch>
                  <a:fillRect l="-504" t="-2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5433778-749A-94B4-F1A5-CA6701B9B3BD}"/>
              </a:ext>
            </a:extLst>
          </p:cNvPr>
          <p:cNvSpPr txBox="1"/>
          <p:nvPr/>
        </p:nvSpPr>
        <p:spPr>
          <a:xfrm>
            <a:off x="8060432" y="4338327"/>
            <a:ext cx="34101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Palatino Linotype" panose="02040502050505030304" pitchFamily="18" charset="0"/>
              </a:rPr>
              <a:t>Process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Palatino Linotype" panose="02040502050505030304" pitchFamily="18" charset="0"/>
              </a:rPr>
              <a:t>Reforming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Palatino Linotype" panose="02040502050505030304" pitchFamily="18" charset="0"/>
              </a:rPr>
              <a:t>Shift Conversion</a:t>
            </a:r>
          </a:p>
        </p:txBody>
      </p:sp>
    </p:spTree>
    <p:extLst>
      <p:ext uri="{BB962C8B-B14F-4D97-AF65-F5344CB8AC3E}">
        <p14:creationId xmlns:p14="http://schemas.microsoft.com/office/powerpoint/2010/main" val="134016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an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A820B7-A088-FE25-FFEC-F8A62081949B}"/>
              </a:ext>
            </a:extLst>
          </p:cNvPr>
          <p:cNvCxnSpPr>
            <a:cxnSpLocks/>
          </p:cNvCxnSpPr>
          <p:nvPr/>
        </p:nvCxnSpPr>
        <p:spPr>
          <a:xfrm>
            <a:off x="-1065369" y="1274429"/>
            <a:ext cx="181593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Google Shape;329;p33">
            <a:extLst>
              <a:ext uri="{FF2B5EF4-FFF2-40B4-BE49-F238E27FC236}">
                <a16:creationId xmlns:a16="http://schemas.microsoft.com/office/drawing/2014/main" id="{E6D06D56-70A3-8AFD-DF46-356608D7E0F3}"/>
              </a:ext>
            </a:extLst>
          </p:cNvPr>
          <p:cNvSpPr/>
          <p:nvPr/>
        </p:nvSpPr>
        <p:spPr>
          <a:xfrm rot="5400000">
            <a:off x="809764" y="1032217"/>
            <a:ext cx="1340288" cy="529233"/>
          </a:xfrm>
          <a:prstGeom prst="flowChartTerminator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D39F5B-8CF0-8C93-6384-17AF39E068BD}"/>
              </a:ext>
            </a:extLst>
          </p:cNvPr>
          <p:cNvGrpSpPr/>
          <p:nvPr/>
        </p:nvGrpSpPr>
        <p:grpSpPr>
          <a:xfrm>
            <a:off x="2902881" y="426858"/>
            <a:ext cx="639948" cy="1762504"/>
            <a:chOff x="4337798" y="3429000"/>
            <a:chExt cx="536348" cy="135381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63EBE7F-D241-E7D9-7912-5A7127F07537}"/>
                </a:ext>
              </a:extLst>
            </p:cNvPr>
            <p:cNvGrpSpPr/>
            <p:nvPr/>
          </p:nvGrpSpPr>
          <p:grpSpPr>
            <a:xfrm>
              <a:off x="4337798" y="3429000"/>
              <a:ext cx="536348" cy="1353819"/>
              <a:chOff x="4337798" y="3429001"/>
              <a:chExt cx="643102" cy="1503168"/>
            </a:xfrm>
          </p:grpSpPr>
          <p:sp>
            <p:nvSpPr>
              <p:cNvPr id="56" name="Google Shape;329;p33">
                <a:extLst>
                  <a:ext uri="{FF2B5EF4-FFF2-40B4-BE49-F238E27FC236}">
                    <a16:creationId xmlns:a16="http://schemas.microsoft.com/office/drawing/2014/main" id="{10F4662B-6B60-6FE6-3BE1-61DBDF7AD886}"/>
                  </a:ext>
                </a:extLst>
              </p:cNvPr>
              <p:cNvSpPr/>
              <p:nvPr/>
            </p:nvSpPr>
            <p:spPr>
              <a:xfrm rot="5400000">
                <a:off x="3907765" y="3915968"/>
                <a:ext cx="1503168" cy="529233"/>
              </a:xfrm>
              <a:prstGeom prst="flowChartTerminator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57EA4939-3F83-DAA3-AFC0-A786630A4F05}"/>
                  </a:ext>
                </a:extLst>
              </p:cNvPr>
              <p:cNvSpPr/>
              <p:nvPr/>
            </p:nvSpPr>
            <p:spPr>
              <a:xfrm>
                <a:off x="4337798" y="3970601"/>
                <a:ext cx="643102" cy="957069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89DAA6E-A5D5-DD36-DCC7-1D60622A8F76}"/>
                </a:ext>
              </a:extLst>
            </p:cNvPr>
            <p:cNvGrpSpPr/>
            <p:nvPr/>
          </p:nvGrpSpPr>
          <p:grpSpPr>
            <a:xfrm>
              <a:off x="4465638" y="3928116"/>
              <a:ext cx="70399" cy="80518"/>
              <a:chOff x="918586" y="3492775"/>
              <a:chExt cx="880008" cy="710715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E7E4716-E5E5-8DCD-AA8F-DD8D34FD3D15}"/>
                  </a:ext>
                </a:extLst>
              </p:cNvPr>
              <p:cNvSpPr/>
              <p:nvPr/>
            </p:nvSpPr>
            <p:spPr>
              <a:xfrm>
                <a:off x="1018402" y="3630090"/>
                <a:ext cx="571500" cy="573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E215013-EE95-D3C0-635D-A86C470D23E5}"/>
                  </a:ext>
                </a:extLst>
              </p:cNvPr>
              <p:cNvSpPr/>
              <p:nvPr/>
            </p:nvSpPr>
            <p:spPr>
              <a:xfrm>
                <a:off x="918586" y="3492775"/>
                <a:ext cx="880008" cy="3735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6DCA2F5-2A5F-9B36-91E6-39696D546124}"/>
                </a:ext>
              </a:extLst>
            </p:cNvPr>
            <p:cNvGrpSpPr/>
            <p:nvPr/>
          </p:nvGrpSpPr>
          <p:grpSpPr>
            <a:xfrm>
              <a:off x="4399595" y="4131672"/>
              <a:ext cx="70399" cy="86995"/>
              <a:chOff x="918586" y="3492775"/>
              <a:chExt cx="880008" cy="710715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8F33896-0D7E-293D-7884-A3AC7E29D2AA}"/>
                  </a:ext>
                </a:extLst>
              </p:cNvPr>
              <p:cNvSpPr/>
              <p:nvPr/>
            </p:nvSpPr>
            <p:spPr>
              <a:xfrm>
                <a:off x="1018402" y="3630090"/>
                <a:ext cx="571500" cy="573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F762C49-5EAB-70A3-C93D-C59A4205CD61}"/>
                  </a:ext>
                </a:extLst>
              </p:cNvPr>
              <p:cNvSpPr/>
              <p:nvPr/>
            </p:nvSpPr>
            <p:spPr>
              <a:xfrm>
                <a:off x="918586" y="3492775"/>
                <a:ext cx="880008" cy="3735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</p:grpSp>
        <p:sp>
          <p:nvSpPr>
            <p:cNvPr id="13" name="Google Shape;330;p33">
              <a:extLst>
                <a:ext uri="{FF2B5EF4-FFF2-40B4-BE49-F238E27FC236}">
                  <a16:creationId xmlns:a16="http://schemas.microsoft.com/office/drawing/2014/main" id="{31C3424D-F7C5-62AF-4856-2A8E4CA5C316}"/>
                </a:ext>
              </a:extLst>
            </p:cNvPr>
            <p:cNvSpPr/>
            <p:nvPr/>
          </p:nvSpPr>
          <p:spPr>
            <a:xfrm flipV="1">
              <a:off x="4385282" y="3761440"/>
              <a:ext cx="441381" cy="143956"/>
            </a:xfrm>
            <a:prstGeom prst="flowChartCollat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F8A2B4C-F093-CB0A-8F24-548330D27D7D}"/>
                </a:ext>
              </a:extLst>
            </p:cNvPr>
            <p:cNvGrpSpPr/>
            <p:nvPr/>
          </p:nvGrpSpPr>
          <p:grpSpPr>
            <a:xfrm>
              <a:off x="4570772" y="4132582"/>
              <a:ext cx="70399" cy="86995"/>
              <a:chOff x="918586" y="3492775"/>
              <a:chExt cx="880008" cy="710715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93504C6-E2F4-B435-A2AF-AC4648AF5BE7}"/>
                  </a:ext>
                </a:extLst>
              </p:cNvPr>
              <p:cNvSpPr/>
              <p:nvPr/>
            </p:nvSpPr>
            <p:spPr>
              <a:xfrm>
                <a:off x="1018402" y="3630090"/>
                <a:ext cx="571500" cy="573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3C1C74B-4848-8DF0-886F-C82D8A25C6EB}"/>
                  </a:ext>
                </a:extLst>
              </p:cNvPr>
              <p:cNvSpPr/>
              <p:nvPr/>
            </p:nvSpPr>
            <p:spPr>
              <a:xfrm>
                <a:off x="918586" y="3492775"/>
                <a:ext cx="880008" cy="3735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</p:grpSp>
        <p:sp>
          <p:nvSpPr>
            <p:cNvPr id="15" name="Google Shape;330;p33">
              <a:extLst>
                <a:ext uri="{FF2B5EF4-FFF2-40B4-BE49-F238E27FC236}">
                  <a16:creationId xmlns:a16="http://schemas.microsoft.com/office/drawing/2014/main" id="{CA038CEE-8285-8234-7047-7CBC63338B8A}"/>
                </a:ext>
              </a:extLst>
            </p:cNvPr>
            <p:cNvSpPr/>
            <p:nvPr/>
          </p:nvSpPr>
          <p:spPr>
            <a:xfrm flipV="1">
              <a:off x="4354830" y="4480560"/>
              <a:ext cx="504825" cy="143956"/>
            </a:xfrm>
            <a:prstGeom prst="flowChartCollat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557451C-D778-D526-2D69-EC3DC4732A23}"/>
                </a:ext>
              </a:extLst>
            </p:cNvPr>
            <p:cNvGrpSpPr/>
            <p:nvPr/>
          </p:nvGrpSpPr>
          <p:grpSpPr>
            <a:xfrm>
              <a:off x="4570772" y="4028364"/>
              <a:ext cx="70399" cy="86995"/>
              <a:chOff x="918586" y="3492775"/>
              <a:chExt cx="880008" cy="710715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3558C9B-BBEB-C884-B9EF-8FC9A834B73F}"/>
                  </a:ext>
                </a:extLst>
              </p:cNvPr>
              <p:cNvSpPr/>
              <p:nvPr/>
            </p:nvSpPr>
            <p:spPr>
              <a:xfrm>
                <a:off x="1018402" y="3630090"/>
                <a:ext cx="571500" cy="573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BD5917F-6F16-50AD-BA26-B4448E65265B}"/>
                  </a:ext>
                </a:extLst>
              </p:cNvPr>
              <p:cNvSpPr/>
              <p:nvPr/>
            </p:nvSpPr>
            <p:spPr>
              <a:xfrm>
                <a:off x="918586" y="3492775"/>
                <a:ext cx="880008" cy="3735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7144F98-E007-FCE3-FBFC-35CE9FB161D4}"/>
                </a:ext>
              </a:extLst>
            </p:cNvPr>
            <p:cNvGrpSpPr/>
            <p:nvPr/>
          </p:nvGrpSpPr>
          <p:grpSpPr>
            <a:xfrm>
              <a:off x="4744806" y="4029075"/>
              <a:ext cx="70399" cy="86995"/>
              <a:chOff x="918586" y="3492775"/>
              <a:chExt cx="880008" cy="71071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DC22D4C-E7BD-7994-9F28-6BC3F3A64C21}"/>
                  </a:ext>
                </a:extLst>
              </p:cNvPr>
              <p:cNvSpPr/>
              <p:nvPr/>
            </p:nvSpPr>
            <p:spPr>
              <a:xfrm>
                <a:off x="1018402" y="3630090"/>
                <a:ext cx="571500" cy="573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674D649-37B9-ABC2-F9EE-C0ADB07E17A9}"/>
                  </a:ext>
                </a:extLst>
              </p:cNvPr>
              <p:cNvSpPr/>
              <p:nvPr/>
            </p:nvSpPr>
            <p:spPr>
              <a:xfrm>
                <a:off x="918586" y="3492775"/>
                <a:ext cx="880008" cy="3735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87F05D9-BDDA-57FA-F5C1-C3C89501CD32}"/>
                </a:ext>
              </a:extLst>
            </p:cNvPr>
            <p:cNvGrpSpPr/>
            <p:nvPr/>
          </p:nvGrpSpPr>
          <p:grpSpPr>
            <a:xfrm>
              <a:off x="4399595" y="4029075"/>
              <a:ext cx="70399" cy="86995"/>
              <a:chOff x="918586" y="3492775"/>
              <a:chExt cx="880008" cy="710715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DB1A177-6ABA-F16E-EFCA-6200C630D3FC}"/>
                  </a:ext>
                </a:extLst>
              </p:cNvPr>
              <p:cNvSpPr/>
              <p:nvPr/>
            </p:nvSpPr>
            <p:spPr>
              <a:xfrm>
                <a:off x="1018402" y="3630090"/>
                <a:ext cx="571500" cy="573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8C517C0-7503-11EB-8F54-C9E32F62DB31}"/>
                  </a:ext>
                </a:extLst>
              </p:cNvPr>
              <p:cNvSpPr/>
              <p:nvPr/>
            </p:nvSpPr>
            <p:spPr>
              <a:xfrm>
                <a:off x="918586" y="3492775"/>
                <a:ext cx="880008" cy="3735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DEBFD89-D04B-ED4A-8F72-2459153C0874}"/>
                </a:ext>
              </a:extLst>
            </p:cNvPr>
            <p:cNvGrpSpPr/>
            <p:nvPr/>
          </p:nvGrpSpPr>
          <p:grpSpPr>
            <a:xfrm>
              <a:off x="4747164" y="4133618"/>
              <a:ext cx="70399" cy="86995"/>
              <a:chOff x="918586" y="3492775"/>
              <a:chExt cx="880008" cy="710715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889B3F0-1D5B-BD9D-1E6A-C32005A1DF6D}"/>
                  </a:ext>
                </a:extLst>
              </p:cNvPr>
              <p:cNvSpPr/>
              <p:nvPr/>
            </p:nvSpPr>
            <p:spPr>
              <a:xfrm>
                <a:off x="1018402" y="3630090"/>
                <a:ext cx="571500" cy="573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9108563-C2F1-CE11-09EB-4A7F97D2412F}"/>
                  </a:ext>
                </a:extLst>
              </p:cNvPr>
              <p:cNvSpPr/>
              <p:nvPr/>
            </p:nvSpPr>
            <p:spPr>
              <a:xfrm>
                <a:off x="918586" y="3492775"/>
                <a:ext cx="880008" cy="3735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86A0722-C528-400B-24D2-5B606817ACBE}"/>
                </a:ext>
              </a:extLst>
            </p:cNvPr>
            <p:cNvCxnSpPr/>
            <p:nvPr/>
          </p:nvCxnSpPr>
          <p:spPr>
            <a:xfrm>
              <a:off x="4337798" y="4034790"/>
              <a:ext cx="5363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77E834B-5EC9-43D2-7CB3-6B1FE47F5EA0}"/>
                </a:ext>
              </a:extLst>
            </p:cNvPr>
            <p:cNvCxnSpPr/>
            <p:nvPr/>
          </p:nvCxnSpPr>
          <p:spPr>
            <a:xfrm>
              <a:off x="4337798" y="4147185"/>
              <a:ext cx="5363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78E98C6-E59D-73FB-97CE-EEAF9F7C2186}"/>
                </a:ext>
              </a:extLst>
            </p:cNvPr>
            <p:cNvGrpSpPr/>
            <p:nvPr/>
          </p:nvGrpSpPr>
          <p:grpSpPr>
            <a:xfrm>
              <a:off x="4399595" y="4235890"/>
              <a:ext cx="70399" cy="86995"/>
              <a:chOff x="918586" y="3492775"/>
              <a:chExt cx="880008" cy="710715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F8F7CC3-FEF6-3EEE-C0A6-A2C71C6D1322}"/>
                  </a:ext>
                </a:extLst>
              </p:cNvPr>
              <p:cNvSpPr/>
              <p:nvPr/>
            </p:nvSpPr>
            <p:spPr>
              <a:xfrm>
                <a:off x="1018402" y="3630090"/>
                <a:ext cx="571500" cy="573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50A0FB9-6113-6FF2-D554-20E39B005C2B}"/>
                  </a:ext>
                </a:extLst>
              </p:cNvPr>
              <p:cNvSpPr/>
              <p:nvPr/>
            </p:nvSpPr>
            <p:spPr>
              <a:xfrm>
                <a:off x="918586" y="3492775"/>
                <a:ext cx="880008" cy="3735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DB20223-556F-9F61-AF7E-CDEC03D21E59}"/>
                </a:ext>
              </a:extLst>
            </p:cNvPr>
            <p:cNvGrpSpPr/>
            <p:nvPr/>
          </p:nvGrpSpPr>
          <p:grpSpPr>
            <a:xfrm>
              <a:off x="4744806" y="4235890"/>
              <a:ext cx="70399" cy="86995"/>
              <a:chOff x="918586" y="3492775"/>
              <a:chExt cx="880008" cy="71071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1B59D52-7884-254E-7665-7E109FC19515}"/>
                  </a:ext>
                </a:extLst>
              </p:cNvPr>
              <p:cNvSpPr/>
              <p:nvPr/>
            </p:nvSpPr>
            <p:spPr>
              <a:xfrm>
                <a:off x="1018402" y="3630090"/>
                <a:ext cx="571500" cy="573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D0393D1-F90D-BFAA-2627-80775197EBBD}"/>
                  </a:ext>
                </a:extLst>
              </p:cNvPr>
              <p:cNvSpPr/>
              <p:nvPr/>
            </p:nvSpPr>
            <p:spPr>
              <a:xfrm>
                <a:off x="918586" y="3492775"/>
                <a:ext cx="880008" cy="3735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0B46FF9-42EB-3EA9-52F5-6C5D667D04CC}"/>
                </a:ext>
              </a:extLst>
            </p:cNvPr>
            <p:cNvGrpSpPr/>
            <p:nvPr/>
          </p:nvGrpSpPr>
          <p:grpSpPr>
            <a:xfrm>
              <a:off x="4570772" y="4237836"/>
              <a:ext cx="70399" cy="86995"/>
              <a:chOff x="918586" y="3492775"/>
              <a:chExt cx="880008" cy="71071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03DB0DF-B85B-CCC7-A969-098AB0D3449A}"/>
                  </a:ext>
                </a:extLst>
              </p:cNvPr>
              <p:cNvSpPr/>
              <p:nvPr/>
            </p:nvSpPr>
            <p:spPr>
              <a:xfrm>
                <a:off x="1018402" y="3630090"/>
                <a:ext cx="571500" cy="573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8237321-F6C6-AFB8-B9E8-0D82E22EA186}"/>
                  </a:ext>
                </a:extLst>
              </p:cNvPr>
              <p:cNvSpPr/>
              <p:nvPr/>
            </p:nvSpPr>
            <p:spPr>
              <a:xfrm>
                <a:off x="918586" y="3492775"/>
                <a:ext cx="880008" cy="3735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BDE6034-9C3F-3EFB-E37C-2F621511F48A}"/>
                </a:ext>
              </a:extLst>
            </p:cNvPr>
            <p:cNvGrpSpPr/>
            <p:nvPr/>
          </p:nvGrpSpPr>
          <p:grpSpPr>
            <a:xfrm>
              <a:off x="4469994" y="4359120"/>
              <a:ext cx="70399" cy="86995"/>
              <a:chOff x="918586" y="3492775"/>
              <a:chExt cx="880008" cy="710715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10E0A67-0B07-8D39-4F3C-1942DA1F4875}"/>
                  </a:ext>
                </a:extLst>
              </p:cNvPr>
              <p:cNvSpPr/>
              <p:nvPr/>
            </p:nvSpPr>
            <p:spPr>
              <a:xfrm>
                <a:off x="1018402" y="3630090"/>
                <a:ext cx="571500" cy="573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0738D38-ED25-8275-B56F-E791EBF2778A}"/>
                  </a:ext>
                </a:extLst>
              </p:cNvPr>
              <p:cNvSpPr/>
              <p:nvPr/>
            </p:nvSpPr>
            <p:spPr>
              <a:xfrm>
                <a:off x="918586" y="3492775"/>
                <a:ext cx="880008" cy="3735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84CDE26-59FB-6B68-3529-101FF620F83B}"/>
                </a:ext>
              </a:extLst>
            </p:cNvPr>
            <p:cNvGrpSpPr/>
            <p:nvPr/>
          </p:nvGrpSpPr>
          <p:grpSpPr>
            <a:xfrm>
              <a:off x="4657313" y="4360107"/>
              <a:ext cx="70399" cy="86995"/>
              <a:chOff x="918586" y="3492775"/>
              <a:chExt cx="880008" cy="71071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00846AA-C285-730D-3D43-FD03A9B145FF}"/>
                  </a:ext>
                </a:extLst>
              </p:cNvPr>
              <p:cNvSpPr/>
              <p:nvPr/>
            </p:nvSpPr>
            <p:spPr>
              <a:xfrm>
                <a:off x="1018402" y="3630090"/>
                <a:ext cx="571500" cy="573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5D40F7E-B85C-1B13-A9D7-01CD32896CA0}"/>
                  </a:ext>
                </a:extLst>
              </p:cNvPr>
              <p:cNvSpPr/>
              <p:nvPr/>
            </p:nvSpPr>
            <p:spPr>
              <a:xfrm>
                <a:off x="918586" y="3492775"/>
                <a:ext cx="880008" cy="3735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47A47E8-7DE7-C5E8-A4A7-6828437F90D5}"/>
                </a:ext>
              </a:extLst>
            </p:cNvPr>
            <p:cNvCxnSpPr/>
            <p:nvPr/>
          </p:nvCxnSpPr>
          <p:spPr>
            <a:xfrm>
              <a:off x="4337798" y="4253865"/>
              <a:ext cx="5363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BB1F4AA-64F8-6EC7-F67F-9CF2126AF0FE}"/>
                </a:ext>
              </a:extLst>
            </p:cNvPr>
            <p:cNvCxnSpPr/>
            <p:nvPr/>
          </p:nvCxnSpPr>
          <p:spPr>
            <a:xfrm>
              <a:off x="4337798" y="4364355"/>
              <a:ext cx="5363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C02951A-DF8B-FC99-1CEA-1758D2867D59}"/>
                </a:ext>
              </a:extLst>
            </p:cNvPr>
            <p:cNvGrpSpPr/>
            <p:nvPr/>
          </p:nvGrpSpPr>
          <p:grpSpPr>
            <a:xfrm>
              <a:off x="4652957" y="3935968"/>
              <a:ext cx="70399" cy="72061"/>
              <a:chOff x="918586" y="3492775"/>
              <a:chExt cx="880008" cy="71071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B52DD0A-E8E7-627E-7D1E-76F575EEF13B}"/>
                  </a:ext>
                </a:extLst>
              </p:cNvPr>
              <p:cNvSpPr/>
              <p:nvPr/>
            </p:nvSpPr>
            <p:spPr>
              <a:xfrm>
                <a:off x="1018402" y="3630090"/>
                <a:ext cx="571500" cy="573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956C20E-505F-A874-157D-FEDDEB035598}"/>
                  </a:ext>
                </a:extLst>
              </p:cNvPr>
              <p:cNvSpPr/>
              <p:nvPr/>
            </p:nvSpPr>
            <p:spPr>
              <a:xfrm>
                <a:off x="918586" y="3492775"/>
                <a:ext cx="880008" cy="3735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16E2F34-D4D3-4A58-EA68-05325E565E36}"/>
              </a:ext>
            </a:extLst>
          </p:cNvPr>
          <p:cNvGrpSpPr/>
          <p:nvPr/>
        </p:nvGrpSpPr>
        <p:grpSpPr>
          <a:xfrm>
            <a:off x="4586575" y="559124"/>
            <a:ext cx="536352" cy="1415104"/>
            <a:chOff x="4190259" y="899160"/>
            <a:chExt cx="542549" cy="1466414"/>
          </a:xfrm>
        </p:grpSpPr>
        <p:sp>
          <p:nvSpPr>
            <p:cNvPr id="59" name="Google Shape;329;p33">
              <a:extLst>
                <a:ext uri="{FF2B5EF4-FFF2-40B4-BE49-F238E27FC236}">
                  <a16:creationId xmlns:a16="http://schemas.microsoft.com/office/drawing/2014/main" id="{AAF26672-9993-17A3-1A7B-D1C8443FBFE5}"/>
                </a:ext>
              </a:extLst>
            </p:cNvPr>
            <p:cNvSpPr/>
            <p:nvPr/>
          </p:nvSpPr>
          <p:spPr>
            <a:xfrm rot="5400000">
              <a:off x="3728329" y="1361094"/>
              <a:ext cx="1466414" cy="542545"/>
            </a:xfrm>
            <a:prstGeom prst="flowChartTerminator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" name="Google Shape;330;p33">
              <a:extLst>
                <a:ext uri="{FF2B5EF4-FFF2-40B4-BE49-F238E27FC236}">
                  <a16:creationId xmlns:a16="http://schemas.microsoft.com/office/drawing/2014/main" id="{354960DF-6EE4-1F15-D1E2-3C7B8557AF2F}"/>
                </a:ext>
              </a:extLst>
            </p:cNvPr>
            <p:cNvSpPr/>
            <p:nvPr/>
          </p:nvSpPr>
          <p:spPr>
            <a:xfrm>
              <a:off x="4190259" y="1100651"/>
              <a:ext cx="542545" cy="1031240"/>
            </a:xfrm>
            <a:prstGeom prst="flowChartCollat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CD847D6-6B7A-DBE2-B0BB-9917F5F2F12E}"/>
              </a:ext>
            </a:extLst>
          </p:cNvPr>
          <p:cNvCxnSpPr>
            <a:cxnSpLocks/>
          </p:cNvCxnSpPr>
          <p:nvPr/>
        </p:nvCxnSpPr>
        <p:spPr>
          <a:xfrm>
            <a:off x="750570" y="1274429"/>
            <a:ext cx="4636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3148A78-CF71-1942-5370-862A239249F9}"/>
              </a:ext>
            </a:extLst>
          </p:cNvPr>
          <p:cNvCxnSpPr>
            <a:stCxn id="8" idx="1"/>
          </p:cNvCxnSpPr>
          <p:nvPr/>
        </p:nvCxnSpPr>
        <p:spPr>
          <a:xfrm flipV="1">
            <a:off x="1479908" y="343101"/>
            <a:ext cx="0" cy="2835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1598EAE-0EA5-1D9F-0A07-FF22F7F2D2C4}"/>
              </a:ext>
            </a:extLst>
          </p:cNvPr>
          <p:cNvGrpSpPr/>
          <p:nvPr/>
        </p:nvGrpSpPr>
        <p:grpSpPr>
          <a:xfrm flipV="1">
            <a:off x="1479908" y="327156"/>
            <a:ext cx="1766120" cy="2209004"/>
            <a:chOff x="2942475" y="1043854"/>
            <a:chExt cx="1766120" cy="2209004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D86B01B-427E-D206-E962-B0BEED6C3941}"/>
                </a:ext>
              </a:extLst>
            </p:cNvPr>
            <p:cNvCxnSpPr>
              <a:cxnSpLocks/>
            </p:cNvCxnSpPr>
            <p:nvPr/>
          </p:nvCxnSpPr>
          <p:spPr>
            <a:xfrm>
              <a:off x="2942475" y="3236913"/>
              <a:ext cx="1020392" cy="450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CDF7D17-68A8-663D-9B84-695E6E9BDB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867" y="1053965"/>
              <a:ext cx="0" cy="219889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F81DD23-D1F9-1A12-3C78-9459F312AD8D}"/>
                </a:ext>
              </a:extLst>
            </p:cNvPr>
            <p:cNvCxnSpPr>
              <a:cxnSpLocks/>
            </p:cNvCxnSpPr>
            <p:nvPr/>
          </p:nvCxnSpPr>
          <p:spPr>
            <a:xfrm>
              <a:off x="3962867" y="1053965"/>
              <a:ext cx="74572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E92252E-172F-D457-A328-A396A6BAC4B3}"/>
                </a:ext>
              </a:extLst>
            </p:cNvPr>
            <p:cNvCxnSpPr>
              <a:cxnSpLocks/>
            </p:cNvCxnSpPr>
            <p:nvPr/>
          </p:nvCxnSpPr>
          <p:spPr>
            <a:xfrm>
              <a:off x="4708595" y="1043854"/>
              <a:ext cx="0" cy="3594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CB6260B-E64D-C377-0D87-3E46E2F428E3}"/>
              </a:ext>
            </a:extLst>
          </p:cNvPr>
          <p:cNvCxnSpPr>
            <a:cxnSpLocks/>
          </p:cNvCxnSpPr>
          <p:nvPr/>
        </p:nvCxnSpPr>
        <p:spPr>
          <a:xfrm flipV="1">
            <a:off x="3201784" y="245327"/>
            <a:ext cx="0" cy="1815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C617546-E925-805E-150E-8A0B563AC393}"/>
              </a:ext>
            </a:extLst>
          </p:cNvPr>
          <p:cNvCxnSpPr>
            <a:cxnSpLocks/>
          </p:cNvCxnSpPr>
          <p:nvPr/>
        </p:nvCxnSpPr>
        <p:spPr>
          <a:xfrm>
            <a:off x="3190383" y="251131"/>
            <a:ext cx="166500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4635D82-0100-ED94-A6F6-4B84048BC70C}"/>
              </a:ext>
            </a:extLst>
          </p:cNvPr>
          <p:cNvCxnSpPr>
            <a:cxnSpLocks/>
          </p:cNvCxnSpPr>
          <p:nvPr/>
        </p:nvCxnSpPr>
        <p:spPr>
          <a:xfrm>
            <a:off x="4855385" y="245327"/>
            <a:ext cx="0" cy="3137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4C86CC3-B1DC-AEBA-2B0E-8DD0BCDFF48C}"/>
              </a:ext>
            </a:extLst>
          </p:cNvPr>
          <p:cNvGrpSpPr/>
          <p:nvPr/>
        </p:nvGrpSpPr>
        <p:grpSpPr>
          <a:xfrm flipH="1">
            <a:off x="3119063" y="530896"/>
            <a:ext cx="1042052" cy="217815"/>
            <a:chOff x="1748043" y="721050"/>
            <a:chExt cx="1617945" cy="479068"/>
          </a:xfrm>
        </p:grpSpPr>
        <p:cxnSp>
          <p:nvCxnSpPr>
            <p:cNvPr id="73" name="Google Shape;351;p34">
              <a:extLst>
                <a:ext uri="{FF2B5EF4-FFF2-40B4-BE49-F238E27FC236}">
                  <a16:creationId xmlns:a16="http://schemas.microsoft.com/office/drawing/2014/main" id="{D6984CDF-AF19-B303-9226-82E3304A787A}"/>
                </a:ext>
              </a:extLst>
            </p:cNvPr>
            <p:cNvCxnSpPr>
              <a:cxnSpLocks/>
            </p:cNvCxnSpPr>
            <p:nvPr/>
          </p:nvCxnSpPr>
          <p:spPr>
            <a:xfrm>
              <a:off x="3168978" y="721050"/>
              <a:ext cx="0" cy="331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5434516-1360-29DF-73F2-3198803CF895}"/>
                </a:ext>
              </a:extLst>
            </p:cNvPr>
            <p:cNvGrpSpPr/>
            <p:nvPr/>
          </p:nvGrpSpPr>
          <p:grpSpPr>
            <a:xfrm>
              <a:off x="1748043" y="724349"/>
              <a:ext cx="1617945" cy="475769"/>
              <a:chOff x="1748043" y="724349"/>
              <a:chExt cx="1617945" cy="475769"/>
            </a:xfrm>
          </p:grpSpPr>
          <p:cxnSp>
            <p:nvCxnSpPr>
              <p:cNvPr id="75" name="Google Shape;350;p34">
                <a:extLst>
                  <a:ext uri="{FF2B5EF4-FFF2-40B4-BE49-F238E27FC236}">
                    <a16:creationId xmlns:a16="http://schemas.microsoft.com/office/drawing/2014/main" id="{388F71A3-084A-C539-EB0F-7041F3CE98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48043" y="724349"/>
                <a:ext cx="1418482" cy="3503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352;p34">
                <a:extLst>
                  <a:ext uri="{FF2B5EF4-FFF2-40B4-BE49-F238E27FC236}">
                    <a16:creationId xmlns:a16="http://schemas.microsoft.com/office/drawing/2014/main" id="{32508BBB-764A-E056-AC15-63712B3E01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51214" y="1056118"/>
                <a:ext cx="215700" cy="113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353;p34">
                <a:extLst>
                  <a:ext uri="{FF2B5EF4-FFF2-40B4-BE49-F238E27FC236}">
                    <a16:creationId xmlns:a16="http://schemas.microsoft.com/office/drawing/2014/main" id="{A9D3FA3C-6989-ABD0-70B4-D47294CA99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0460" y="1056118"/>
                <a:ext cx="87600" cy="144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354;p34">
                <a:extLst>
                  <a:ext uri="{FF2B5EF4-FFF2-40B4-BE49-F238E27FC236}">
                    <a16:creationId xmlns:a16="http://schemas.microsoft.com/office/drawing/2014/main" id="{133F6457-7011-03D6-D176-6192F7E86D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7446" y="1058521"/>
                <a:ext cx="729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355;p34">
                <a:extLst>
                  <a:ext uri="{FF2B5EF4-FFF2-40B4-BE49-F238E27FC236}">
                    <a16:creationId xmlns:a16="http://schemas.microsoft.com/office/drawing/2014/main" id="{D06D0ABC-2CA1-92BC-115E-2851AFA546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5888" y="1057667"/>
                <a:ext cx="200100" cy="106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176D4EA4-3C41-2C41-31F0-A53C1F2E68F1}"/>
              </a:ext>
            </a:extLst>
          </p:cNvPr>
          <p:cNvCxnSpPr>
            <a:stCxn id="8" idx="3"/>
          </p:cNvCxnSpPr>
          <p:nvPr/>
        </p:nvCxnSpPr>
        <p:spPr>
          <a:xfrm rot="16200000" flipH="1">
            <a:off x="1596000" y="1850886"/>
            <a:ext cx="282929" cy="51511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470">
            <a:extLst>
              <a:ext uri="{FF2B5EF4-FFF2-40B4-BE49-F238E27FC236}">
                <a16:creationId xmlns:a16="http://schemas.microsoft.com/office/drawing/2014/main" id="{33464ABE-2CE0-1A1C-ADD9-5B04B2CFB460}"/>
              </a:ext>
            </a:extLst>
          </p:cNvPr>
          <p:cNvSpPr txBox="1"/>
          <p:nvPr/>
        </p:nvSpPr>
        <p:spPr>
          <a:xfrm>
            <a:off x="1518535" y="69905"/>
            <a:ext cx="765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>
                <a:latin typeface="Times New Roman" panose="02020603050405020304" pitchFamily="18" charset="0"/>
                <a:cs typeface="Times New Roman" panose="02020603050405020304" pitchFamily="18" charset="0"/>
              </a:rPr>
              <a:t>Separator</a:t>
            </a:r>
          </a:p>
        </p:txBody>
      </p:sp>
      <p:sp>
        <p:nvSpPr>
          <p:cNvPr id="82" name="TextBox 471">
            <a:extLst>
              <a:ext uri="{FF2B5EF4-FFF2-40B4-BE49-F238E27FC236}">
                <a16:creationId xmlns:a16="http://schemas.microsoft.com/office/drawing/2014/main" id="{100F83AD-3B61-F89F-5887-37F5AC59BFD1}"/>
              </a:ext>
            </a:extLst>
          </p:cNvPr>
          <p:cNvSpPr txBox="1"/>
          <p:nvPr/>
        </p:nvSpPr>
        <p:spPr>
          <a:xfrm>
            <a:off x="1227579" y="2237585"/>
            <a:ext cx="1194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>
                <a:latin typeface="Times New Roman" panose="02020603050405020304" pitchFamily="18" charset="0"/>
                <a:cs typeface="Times New Roman" panose="02020603050405020304" pitchFamily="18" charset="0"/>
              </a:rPr>
              <a:t>Condensed Water</a:t>
            </a:r>
          </a:p>
        </p:txBody>
      </p:sp>
      <p:sp>
        <p:nvSpPr>
          <p:cNvPr id="83" name="TextBox 472">
            <a:extLst>
              <a:ext uri="{FF2B5EF4-FFF2-40B4-BE49-F238E27FC236}">
                <a16:creationId xmlns:a16="http://schemas.microsoft.com/office/drawing/2014/main" id="{DDF71EC3-AB24-CCFB-72F5-BCFBC3759DB7}"/>
              </a:ext>
            </a:extLst>
          </p:cNvPr>
          <p:cNvSpPr txBox="1"/>
          <p:nvPr/>
        </p:nvSpPr>
        <p:spPr>
          <a:xfrm>
            <a:off x="3767963" y="520048"/>
            <a:ext cx="754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>
                <a:latin typeface="Times New Roman" panose="02020603050405020304" pitchFamily="18" charset="0"/>
                <a:cs typeface="Times New Roman" panose="02020603050405020304" pitchFamily="18" charset="0"/>
              </a:rPr>
              <a:t>GV Solution</a:t>
            </a:r>
          </a:p>
        </p:txBody>
      </p:sp>
      <p:sp>
        <p:nvSpPr>
          <p:cNvPr id="84" name="TextBox 475">
            <a:extLst>
              <a:ext uri="{FF2B5EF4-FFF2-40B4-BE49-F238E27FC236}">
                <a16:creationId xmlns:a16="http://schemas.microsoft.com/office/drawing/2014/main" id="{E642CB2E-57B2-85A2-2F00-74E0E7035675}"/>
              </a:ext>
            </a:extLst>
          </p:cNvPr>
          <p:cNvSpPr txBox="1"/>
          <p:nvPr/>
        </p:nvSpPr>
        <p:spPr>
          <a:xfrm>
            <a:off x="3243179" y="2206404"/>
            <a:ext cx="1042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IN" sz="11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100">
                <a:latin typeface="Times New Roman" panose="02020603050405020304" pitchFamily="18" charset="0"/>
                <a:cs typeface="Times New Roman" panose="02020603050405020304" pitchFamily="18" charset="0"/>
              </a:rPr>
              <a:t> Absorber</a:t>
            </a:r>
          </a:p>
        </p:txBody>
      </p:sp>
      <p:sp>
        <p:nvSpPr>
          <p:cNvPr id="85" name="TextBox 1">
            <a:extLst>
              <a:ext uri="{FF2B5EF4-FFF2-40B4-BE49-F238E27FC236}">
                <a16:creationId xmlns:a16="http://schemas.microsoft.com/office/drawing/2014/main" id="{18A08B73-BB58-FB6E-EC47-CAE654B80681}"/>
              </a:ext>
            </a:extLst>
          </p:cNvPr>
          <p:cNvSpPr txBox="1"/>
          <p:nvPr/>
        </p:nvSpPr>
        <p:spPr>
          <a:xfrm>
            <a:off x="4065794" y="209856"/>
            <a:ext cx="106375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latin typeface="Times New Roman"/>
                <a:cs typeface="Times New Roman"/>
              </a:rPr>
              <a:t>Methanator</a:t>
            </a:r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43AD115-5F8D-4C84-7F51-F359E4F65945}"/>
              </a:ext>
            </a:extLst>
          </p:cNvPr>
          <p:cNvGrpSpPr/>
          <p:nvPr/>
        </p:nvGrpSpPr>
        <p:grpSpPr>
          <a:xfrm>
            <a:off x="5983889" y="753565"/>
            <a:ext cx="1348542" cy="1825382"/>
            <a:chOff x="4979868" y="3767328"/>
            <a:chExt cx="1628934" cy="2408888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3444B5C7-0DBE-7E22-6B54-61A6AB4F6B9D}"/>
                </a:ext>
              </a:extLst>
            </p:cNvPr>
            <p:cNvSpPr/>
            <p:nvPr/>
          </p:nvSpPr>
          <p:spPr>
            <a:xfrm>
              <a:off x="4979868" y="3767328"/>
              <a:ext cx="1628934" cy="46920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B0E05318-D3F6-E2C6-64A5-F1FED608A6B4}"/>
                </a:ext>
              </a:extLst>
            </p:cNvPr>
            <p:cNvSpPr/>
            <p:nvPr/>
          </p:nvSpPr>
          <p:spPr>
            <a:xfrm>
              <a:off x="5491709" y="5707010"/>
              <a:ext cx="649224" cy="46920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07FF0D59-D962-E196-AE08-749079CF1A41}"/>
                </a:ext>
              </a:extLst>
            </p:cNvPr>
            <p:cNvSpPr/>
            <p:nvPr/>
          </p:nvSpPr>
          <p:spPr>
            <a:xfrm>
              <a:off x="5295113" y="4240595"/>
              <a:ext cx="1042416" cy="146641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</p:grp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7ADDB413-79F5-382D-E487-423785AB4DDA}"/>
              </a:ext>
            </a:extLst>
          </p:cNvPr>
          <p:cNvCxnSpPr>
            <a:cxnSpLocks/>
            <a:endCxn id="219" idx="2"/>
          </p:cNvCxnSpPr>
          <p:nvPr/>
        </p:nvCxnSpPr>
        <p:spPr>
          <a:xfrm rot="16200000" flipH="1">
            <a:off x="5121176" y="1023760"/>
            <a:ext cx="2048049" cy="1062324"/>
          </a:xfrm>
          <a:prstGeom prst="bentConnector3">
            <a:avLst>
              <a:gd name="adj1" fmla="val 11116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FEDF5232-E2EC-79B8-9149-5D659E2AF92D}"/>
              </a:ext>
            </a:extLst>
          </p:cNvPr>
          <p:cNvCxnSpPr>
            <a:cxnSpLocks/>
          </p:cNvCxnSpPr>
          <p:nvPr/>
        </p:nvCxnSpPr>
        <p:spPr>
          <a:xfrm>
            <a:off x="6957599" y="2352669"/>
            <a:ext cx="93297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F894B910-2C24-733D-2950-078B99112AC6}"/>
              </a:ext>
            </a:extLst>
          </p:cNvPr>
          <p:cNvGrpSpPr/>
          <p:nvPr/>
        </p:nvGrpSpPr>
        <p:grpSpPr>
          <a:xfrm>
            <a:off x="9092678" y="2114962"/>
            <a:ext cx="438013" cy="475412"/>
            <a:chOff x="1099650" y="1207175"/>
            <a:chExt cx="3219300" cy="3130800"/>
          </a:xfrm>
        </p:grpSpPr>
        <p:sp>
          <p:nvSpPr>
            <p:cNvPr id="336" name="Google Shape;126;p20">
              <a:extLst>
                <a:ext uri="{FF2B5EF4-FFF2-40B4-BE49-F238E27FC236}">
                  <a16:creationId xmlns:a16="http://schemas.microsoft.com/office/drawing/2014/main" id="{48FCBC0D-C986-D0DC-1ADD-4511DF7913E3}"/>
                </a:ext>
              </a:extLst>
            </p:cNvPr>
            <p:cNvSpPr/>
            <p:nvPr/>
          </p:nvSpPr>
          <p:spPr>
            <a:xfrm>
              <a:off x="1099650" y="1207175"/>
              <a:ext cx="3219300" cy="31308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7" name="Google Shape;127;p20">
              <a:extLst>
                <a:ext uri="{FF2B5EF4-FFF2-40B4-BE49-F238E27FC236}">
                  <a16:creationId xmlns:a16="http://schemas.microsoft.com/office/drawing/2014/main" id="{5B2FF1BE-ECA9-7FAC-3ADA-83CAC92D524A}"/>
                </a:ext>
              </a:extLst>
            </p:cNvPr>
            <p:cNvCxnSpPr>
              <a:cxnSpLocks/>
              <a:stCxn id="336" idx="2"/>
            </p:cNvCxnSpPr>
            <p:nvPr/>
          </p:nvCxnSpPr>
          <p:spPr>
            <a:xfrm flipV="1">
              <a:off x="1099650" y="2698479"/>
              <a:ext cx="631751" cy="7409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128;p20">
              <a:extLst>
                <a:ext uri="{FF2B5EF4-FFF2-40B4-BE49-F238E27FC236}">
                  <a16:creationId xmlns:a16="http://schemas.microsoft.com/office/drawing/2014/main" id="{C1EDB805-9ED4-F2D5-7634-2D8CFD96078B}"/>
                </a:ext>
              </a:extLst>
            </p:cNvPr>
            <p:cNvCxnSpPr/>
            <p:nvPr/>
          </p:nvCxnSpPr>
          <p:spPr>
            <a:xfrm rot="10800000" flipH="1">
              <a:off x="1723950" y="1628075"/>
              <a:ext cx="716100" cy="1077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129;p20">
              <a:extLst>
                <a:ext uri="{FF2B5EF4-FFF2-40B4-BE49-F238E27FC236}">
                  <a16:creationId xmlns:a16="http://schemas.microsoft.com/office/drawing/2014/main" id="{A57C1C3F-C9C5-7425-C9BA-88214624FAAD}"/>
                </a:ext>
              </a:extLst>
            </p:cNvPr>
            <p:cNvCxnSpPr/>
            <p:nvPr/>
          </p:nvCxnSpPr>
          <p:spPr>
            <a:xfrm flipH="1">
              <a:off x="2440050" y="1628075"/>
              <a:ext cx="7500" cy="2289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130;p20">
              <a:extLst>
                <a:ext uri="{FF2B5EF4-FFF2-40B4-BE49-F238E27FC236}">
                  <a16:creationId xmlns:a16="http://schemas.microsoft.com/office/drawing/2014/main" id="{14339232-6FFA-53F4-C264-E8CEAE153899}"/>
                </a:ext>
              </a:extLst>
            </p:cNvPr>
            <p:cNvCxnSpPr/>
            <p:nvPr/>
          </p:nvCxnSpPr>
          <p:spPr>
            <a:xfrm rot="10800000" flipH="1">
              <a:off x="2440050" y="2887625"/>
              <a:ext cx="864000" cy="104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131;p20">
              <a:extLst>
                <a:ext uri="{FF2B5EF4-FFF2-40B4-BE49-F238E27FC236}">
                  <a16:creationId xmlns:a16="http://schemas.microsoft.com/office/drawing/2014/main" id="{8789C6A8-E7CA-F53D-323E-711974119DA4}"/>
                </a:ext>
              </a:extLst>
            </p:cNvPr>
            <p:cNvCxnSpPr>
              <a:cxnSpLocks/>
              <a:endCxn id="336" idx="6"/>
            </p:cNvCxnSpPr>
            <p:nvPr/>
          </p:nvCxnSpPr>
          <p:spPr>
            <a:xfrm flipV="1">
              <a:off x="3304049" y="2772575"/>
              <a:ext cx="1014899" cy="12399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FD939879-72D5-19EB-0EE1-18DEFDAD4E82}"/>
              </a:ext>
            </a:extLst>
          </p:cNvPr>
          <p:cNvGrpSpPr/>
          <p:nvPr/>
        </p:nvGrpSpPr>
        <p:grpSpPr>
          <a:xfrm>
            <a:off x="7888035" y="2117037"/>
            <a:ext cx="438013" cy="475412"/>
            <a:chOff x="1099650" y="1207175"/>
            <a:chExt cx="3219300" cy="3130800"/>
          </a:xfrm>
        </p:grpSpPr>
        <p:sp>
          <p:nvSpPr>
            <p:cNvPr id="343" name="Google Shape;126;p20">
              <a:extLst>
                <a:ext uri="{FF2B5EF4-FFF2-40B4-BE49-F238E27FC236}">
                  <a16:creationId xmlns:a16="http://schemas.microsoft.com/office/drawing/2014/main" id="{9B55FE73-E081-3123-68A7-2EE002A23D88}"/>
                </a:ext>
              </a:extLst>
            </p:cNvPr>
            <p:cNvSpPr/>
            <p:nvPr/>
          </p:nvSpPr>
          <p:spPr>
            <a:xfrm>
              <a:off x="1099650" y="1207175"/>
              <a:ext cx="3219300" cy="31308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4" name="Google Shape;127;p20">
              <a:extLst>
                <a:ext uri="{FF2B5EF4-FFF2-40B4-BE49-F238E27FC236}">
                  <a16:creationId xmlns:a16="http://schemas.microsoft.com/office/drawing/2014/main" id="{53A2E0B8-B8CC-CA5F-04F8-B4D76C4EC0C9}"/>
                </a:ext>
              </a:extLst>
            </p:cNvPr>
            <p:cNvCxnSpPr>
              <a:cxnSpLocks/>
              <a:stCxn id="343" idx="2"/>
            </p:cNvCxnSpPr>
            <p:nvPr/>
          </p:nvCxnSpPr>
          <p:spPr>
            <a:xfrm flipV="1">
              <a:off x="1099650" y="2698479"/>
              <a:ext cx="631751" cy="7409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Google Shape;128;p20">
              <a:extLst>
                <a:ext uri="{FF2B5EF4-FFF2-40B4-BE49-F238E27FC236}">
                  <a16:creationId xmlns:a16="http://schemas.microsoft.com/office/drawing/2014/main" id="{72F29C79-9A85-D842-C64B-25B49E346F5F}"/>
                </a:ext>
              </a:extLst>
            </p:cNvPr>
            <p:cNvCxnSpPr/>
            <p:nvPr/>
          </p:nvCxnSpPr>
          <p:spPr>
            <a:xfrm rot="10800000" flipH="1">
              <a:off x="1723950" y="1628075"/>
              <a:ext cx="716100" cy="1077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Google Shape;129;p20">
              <a:extLst>
                <a:ext uri="{FF2B5EF4-FFF2-40B4-BE49-F238E27FC236}">
                  <a16:creationId xmlns:a16="http://schemas.microsoft.com/office/drawing/2014/main" id="{D390ED9D-22AA-001A-EBCA-CAC364FC9505}"/>
                </a:ext>
              </a:extLst>
            </p:cNvPr>
            <p:cNvCxnSpPr/>
            <p:nvPr/>
          </p:nvCxnSpPr>
          <p:spPr>
            <a:xfrm flipH="1">
              <a:off x="2440050" y="1628075"/>
              <a:ext cx="7500" cy="2289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Google Shape;130;p20">
              <a:extLst>
                <a:ext uri="{FF2B5EF4-FFF2-40B4-BE49-F238E27FC236}">
                  <a16:creationId xmlns:a16="http://schemas.microsoft.com/office/drawing/2014/main" id="{67ED2CA3-55D0-A491-CB26-89133F33A159}"/>
                </a:ext>
              </a:extLst>
            </p:cNvPr>
            <p:cNvCxnSpPr/>
            <p:nvPr/>
          </p:nvCxnSpPr>
          <p:spPr>
            <a:xfrm rot="10800000" flipH="1">
              <a:off x="2440050" y="2887625"/>
              <a:ext cx="864000" cy="104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Google Shape;131;p20">
              <a:extLst>
                <a:ext uri="{FF2B5EF4-FFF2-40B4-BE49-F238E27FC236}">
                  <a16:creationId xmlns:a16="http://schemas.microsoft.com/office/drawing/2014/main" id="{4252CA5F-3FBD-890F-D3EE-AA5EDBFC6FAD}"/>
                </a:ext>
              </a:extLst>
            </p:cNvPr>
            <p:cNvCxnSpPr>
              <a:cxnSpLocks/>
              <a:endCxn id="343" idx="6"/>
            </p:cNvCxnSpPr>
            <p:nvPr/>
          </p:nvCxnSpPr>
          <p:spPr>
            <a:xfrm flipV="1">
              <a:off x="3304049" y="2772575"/>
              <a:ext cx="1014899" cy="12399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0914B459-27B5-2D2C-78A8-FC243182ECA5}"/>
              </a:ext>
            </a:extLst>
          </p:cNvPr>
          <p:cNvCxnSpPr>
            <a:cxnSpLocks/>
            <a:endCxn id="336" idx="4"/>
          </p:cNvCxnSpPr>
          <p:nvPr/>
        </p:nvCxnSpPr>
        <p:spPr>
          <a:xfrm flipV="1">
            <a:off x="8310274" y="2590374"/>
            <a:ext cx="1001411" cy="56853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788DF955-9DCB-7065-0786-06EEC2C34DF9}"/>
              </a:ext>
            </a:extLst>
          </p:cNvPr>
          <p:cNvGrpSpPr/>
          <p:nvPr/>
        </p:nvGrpSpPr>
        <p:grpSpPr>
          <a:xfrm>
            <a:off x="8433996" y="1361846"/>
            <a:ext cx="202488" cy="1505469"/>
            <a:chOff x="4435041" y="-1221162"/>
            <a:chExt cx="742738" cy="5999435"/>
          </a:xfrm>
        </p:grpSpPr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8E344D0C-D3A1-90FE-A01C-FABF215CBBC4}"/>
                </a:ext>
              </a:extLst>
            </p:cNvPr>
            <p:cNvCxnSpPr>
              <a:cxnSpLocks/>
            </p:cNvCxnSpPr>
            <p:nvPr/>
          </p:nvCxnSpPr>
          <p:spPr>
            <a:xfrm>
              <a:off x="4826643" y="-1221162"/>
              <a:ext cx="0" cy="37212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8D51ADCF-3272-F3D7-B4C1-C0E775B8AD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6410" y="3025816"/>
              <a:ext cx="20233" cy="175245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4" name="Arc 353">
              <a:extLst>
                <a:ext uri="{FF2B5EF4-FFF2-40B4-BE49-F238E27FC236}">
                  <a16:creationId xmlns:a16="http://schemas.microsoft.com/office/drawing/2014/main" id="{D169F0A1-1C1C-6375-5FB5-DFE16B77DC96}"/>
                </a:ext>
              </a:extLst>
            </p:cNvPr>
            <p:cNvSpPr/>
            <p:nvPr/>
          </p:nvSpPr>
          <p:spPr>
            <a:xfrm rot="5400000">
              <a:off x="4543568" y="2391607"/>
              <a:ext cx="525684" cy="742738"/>
            </a:xfrm>
            <a:prstGeom prst="arc">
              <a:avLst>
                <a:gd name="adj1" fmla="val 11051975"/>
                <a:gd name="adj2" fmla="val 21361609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</p:grp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F25B2F2-F52B-2157-E385-E9B42066CD5F}"/>
              </a:ext>
            </a:extLst>
          </p:cNvPr>
          <p:cNvCxnSpPr>
            <a:cxnSpLocks/>
          </p:cNvCxnSpPr>
          <p:nvPr/>
        </p:nvCxnSpPr>
        <p:spPr>
          <a:xfrm flipH="1">
            <a:off x="8107041" y="2867315"/>
            <a:ext cx="42819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99898C02-BF3B-8049-A530-9383DE550B7C}"/>
              </a:ext>
            </a:extLst>
          </p:cNvPr>
          <p:cNvCxnSpPr>
            <a:cxnSpLocks/>
            <a:endCxn id="343" idx="4"/>
          </p:cNvCxnSpPr>
          <p:nvPr/>
        </p:nvCxnSpPr>
        <p:spPr>
          <a:xfrm flipH="1" flipV="1">
            <a:off x="8107042" y="2592449"/>
            <a:ext cx="8320" cy="274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Straight Arrow Connector 366">
            <a:extLst>
              <a:ext uri="{FF2B5EF4-FFF2-40B4-BE49-F238E27FC236}">
                <a16:creationId xmlns:a16="http://schemas.microsoft.com/office/drawing/2014/main" id="{E9BAF299-4A1B-C199-42D4-759736AB43D5}"/>
              </a:ext>
            </a:extLst>
          </p:cNvPr>
          <p:cNvCxnSpPr>
            <a:cxnSpLocks/>
          </p:cNvCxnSpPr>
          <p:nvPr/>
        </p:nvCxnSpPr>
        <p:spPr>
          <a:xfrm flipH="1">
            <a:off x="8535240" y="1386735"/>
            <a:ext cx="77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8" name="TextBox 1">
            <a:extLst>
              <a:ext uri="{FF2B5EF4-FFF2-40B4-BE49-F238E27FC236}">
                <a16:creationId xmlns:a16="http://schemas.microsoft.com/office/drawing/2014/main" id="{7738600F-0081-5682-0025-454C79D65AB1}"/>
              </a:ext>
            </a:extLst>
          </p:cNvPr>
          <p:cNvSpPr txBox="1"/>
          <p:nvPr/>
        </p:nvSpPr>
        <p:spPr>
          <a:xfrm>
            <a:off x="8438564" y="2921204"/>
            <a:ext cx="524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BFW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9" name="TextBox 2">
            <a:extLst>
              <a:ext uri="{FF2B5EF4-FFF2-40B4-BE49-F238E27FC236}">
                <a16:creationId xmlns:a16="http://schemas.microsoft.com/office/drawing/2014/main" id="{A246DF23-EACC-85C5-27F7-0514EFAA46BB}"/>
              </a:ext>
            </a:extLst>
          </p:cNvPr>
          <p:cNvSpPr txBox="1"/>
          <p:nvPr/>
        </p:nvSpPr>
        <p:spPr>
          <a:xfrm>
            <a:off x="8647517" y="1669920"/>
            <a:ext cx="1089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BFW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Preheater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F596D94A-50BB-80C1-CF7D-DDF6D070339C}"/>
              </a:ext>
            </a:extLst>
          </p:cNvPr>
          <p:cNvCxnSpPr>
            <a:cxnSpLocks/>
          </p:cNvCxnSpPr>
          <p:nvPr/>
        </p:nvCxnSpPr>
        <p:spPr>
          <a:xfrm flipV="1">
            <a:off x="6957599" y="2352668"/>
            <a:ext cx="78311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BFAD3394-D6E3-80B7-6B84-C8F09D55BF8B}"/>
              </a:ext>
            </a:extLst>
          </p:cNvPr>
          <p:cNvCxnSpPr>
            <a:cxnSpLocks/>
          </p:cNvCxnSpPr>
          <p:nvPr/>
        </p:nvCxnSpPr>
        <p:spPr>
          <a:xfrm flipV="1">
            <a:off x="8099061" y="336092"/>
            <a:ext cx="17620" cy="17671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62F1B675-C639-5E87-8C1C-5C1D6D35E56B}"/>
              </a:ext>
            </a:extLst>
          </p:cNvPr>
          <p:cNvCxnSpPr>
            <a:cxnSpLocks/>
            <a:endCxn id="336" idx="2"/>
          </p:cNvCxnSpPr>
          <p:nvPr/>
        </p:nvCxnSpPr>
        <p:spPr>
          <a:xfrm>
            <a:off x="8321835" y="2352668"/>
            <a:ext cx="77084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1FFBD382-3EF2-393B-739C-7AFD06042CEF}"/>
              </a:ext>
            </a:extLst>
          </p:cNvPr>
          <p:cNvCxnSpPr>
            <a:cxnSpLocks/>
          </p:cNvCxnSpPr>
          <p:nvPr/>
        </p:nvCxnSpPr>
        <p:spPr>
          <a:xfrm flipV="1">
            <a:off x="9306015" y="209855"/>
            <a:ext cx="0" cy="19405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EFE4FF62-9ABA-5011-AD9C-C5C0F7E632B2}"/>
              </a:ext>
            </a:extLst>
          </p:cNvPr>
          <p:cNvCxnSpPr>
            <a:cxnSpLocks/>
          </p:cNvCxnSpPr>
          <p:nvPr/>
        </p:nvCxnSpPr>
        <p:spPr>
          <a:xfrm flipV="1">
            <a:off x="10082599" y="1982786"/>
            <a:ext cx="851976" cy="81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46D36199-D0BF-D29E-5A36-B726F1F84A5B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09855"/>
            <a:ext cx="321001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6" name="TextBox 15">
            <a:extLst>
              <a:ext uri="{FF2B5EF4-FFF2-40B4-BE49-F238E27FC236}">
                <a16:creationId xmlns:a16="http://schemas.microsoft.com/office/drawing/2014/main" id="{A625A18C-8CA4-A84A-E294-C7F241607FA6}"/>
              </a:ext>
            </a:extLst>
          </p:cNvPr>
          <p:cNvSpPr txBox="1"/>
          <p:nvPr/>
        </p:nvSpPr>
        <p:spPr>
          <a:xfrm>
            <a:off x="7528906" y="1951077"/>
            <a:ext cx="526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WHB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7" name="TextBox 16">
            <a:extLst>
              <a:ext uri="{FF2B5EF4-FFF2-40B4-BE49-F238E27FC236}">
                <a16:creationId xmlns:a16="http://schemas.microsoft.com/office/drawing/2014/main" id="{938B279A-3973-1A41-4398-D5893AEC5B6D}"/>
              </a:ext>
            </a:extLst>
          </p:cNvPr>
          <p:cNvSpPr txBox="1"/>
          <p:nvPr/>
        </p:nvSpPr>
        <p:spPr>
          <a:xfrm>
            <a:off x="6195538" y="1449104"/>
            <a:ext cx="10495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Synthetic Converter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27C437F9-6DF1-5DB8-08F4-6166E39FB3CD}"/>
              </a:ext>
            </a:extLst>
          </p:cNvPr>
          <p:cNvCxnSpPr>
            <a:cxnSpLocks/>
          </p:cNvCxnSpPr>
          <p:nvPr/>
        </p:nvCxnSpPr>
        <p:spPr>
          <a:xfrm flipH="1">
            <a:off x="6096000" y="327155"/>
            <a:ext cx="20206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D205728C-E318-C37D-2D51-35716285A713}"/>
              </a:ext>
            </a:extLst>
          </p:cNvPr>
          <p:cNvGrpSpPr/>
          <p:nvPr/>
        </p:nvGrpSpPr>
        <p:grpSpPr>
          <a:xfrm>
            <a:off x="10926543" y="1736521"/>
            <a:ext cx="438013" cy="475412"/>
            <a:chOff x="1099650" y="1207175"/>
            <a:chExt cx="3219300" cy="3130800"/>
          </a:xfrm>
        </p:grpSpPr>
        <p:sp>
          <p:nvSpPr>
            <p:cNvPr id="423" name="Google Shape;126;p20">
              <a:extLst>
                <a:ext uri="{FF2B5EF4-FFF2-40B4-BE49-F238E27FC236}">
                  <a16:creationId xmlns:a16="http://schemas.microsoft.com/office/drawing/2014/main" id="{7C539FC2-6AC1-39F8-D46A-9281866B48DB}"/>
                </a:ext>
              </a:extLst>
            </p:cNvPr>
            <p:cNvSpPr/>
            <p:nvPr/>
          </p:nvSpPr>
          <p:spPr>
            <a:xfrm>
              <a:off x="1099650" y="1207175"/>
              <a:ext cx="3219300" cy="31308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4" name="Google Shape;127;p20">
              <a:extLst>
                <a:ext uri="{FF2B5EF4-FFF2-40B4-BE49-F238E27FC236}">
                  <a16:creationId xmlns:a16="http://schemas.microsoft.com/office/drawing/2014/main" id="{D5F42D95-6AC6-BD63-2D08-4134D0CD174B}"/>
                </a:ext>
              </a:extLst>
            </p:cNvPr>
            <p:cNvCxnSpPr>
              <a:cxnSpLocks/>
              <a:stCxn id="423" idx="2"/>
            </p:cNvCxnSpPr>
            <p:nvPr/>
          </p:nvCxnSpPr>
          <p:spPr>
            <a:xfrm flipV="1">
              <a:off x="1099650" y="2698479"/>
              <a:ext cx="631751" cy="7409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5" name="Google Shape;128;p20">
              <a:extLst>
                <a:ext uri="{FF2B5EF4-FFF2-40B4-BE49-F238E27FC236}">
                  <a16:creationId xmlns:a16="http://schemas.microsoft.com/office/drawing/2014/main" id="{0C5C1DC4-92C6-E936-D7C8-E37F0A9F6DEB}"/>
                </a:ext>
              </a:extLst>
            </p:cNvPr>
            <p:cNvCxnSpPr/>
            <p:nvPr/>
          </p:nvCxnSpPr>
          <p:spPr>
            <a:xfrm rot="10800000" flipH="1">
              <a:off x="1723950" y="1628075"/>
              <a:ext cx="716100" cy="1077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6" name="Google Shape;129;p20">
              <a:extLst>
                <a:ext uri="{FF2B5EF4-FFF2-40B4-BE49-F238E27FC236}">
                  <a16:creationId xmlns:a16="http://schemas.microsoft.com/office/drawing/2014/main" id="{65963119-313F-EFBB-E722-5FB980B52ECB}"/>
                </a:ext>
              </a:extLst>
            </p:cNvPr>
            <p:cNvCxnSpPr/>
            <p:nvPr/>
          </p:nvCxnSpPr>
          <p:spPr>
            <a:xfrm flipH="1">
              <a:off x="2440050" y="1628075"/>
              <a:ext cx="7500" cy="2289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" name="Google Shape;130;p20">
              <a:extLst>
                <a:ext uri="{FF2B5EF4-FFF2-40B4-BE49-F238E27FC236}">
                  <a16:creationId xmlns:a16="http://schemas.microsoft.com/office/drawing/2014/main" id="{17AFAFD4-2EC4-1A3D-D3DA-76336B75C34D}"/>
                </a:ext>
              </a:extLst>
            </p:cNvPr>
            <p:cNvCxnSpPr/>
            <p:nvPr/>
          </p:nvCxnSpPr>
          <p:spPr>
            <a:xfrm rot="10800000" flipH="1">
              <a:off x="2440052" y="2887623"/>
              <a:ext cx="864004" cy="104100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131;p20">
              <a:extLst>
                <a:ext uri="{FF2B5EF4-FFF2-40B4-BE49-F238E27FC236}">
                  <a16:creationId xmlns:a16="http://schemas.microsoft.com/office/drawing/2014/main" id="{C7D7481D-0E80-E6CA-70A2-C4EC7BA43243}"/>
                </a:ext>
              </a:extLst>
            </p:cNvPr>
            <p:cNvCxnSpPr>
              <a:cxnSpLocks/>
              <a:endCxn id="423" idx="6"/>
            </p:cNvCxnSpPr>
            <p:nvPr/>
          </p:nvCxnSpPr>
          <p:spPr>
            <a:xfrm flipV="1">
              <a:off x="3304049" y="2772575"/>
              <a:ext cx="1014899" cy="12399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34" name="Connector: Elbow 433">
            <a:extLst>
              <a:ext uri="{FF2B5EF4-FFF2-40B4-BE49-F238E27FC236}">
                <a16:creationId xmlns:a16="http://schemas.microsoft.com/office/drawing/2014/main" id="{FF346EC6-333D-0293-6261-126000E7ADBE}"/>
              </a:ext>
            </a:extLst>
          </p:cNvPr>
          <p:cNvCxnSpPr>
            <a:stCxn id="59" idx="3"/>
            <a:endCxn id="423" idx="4"/>
          </p:cNvCxnSpPr>
          <p:nvPr/>
        </p:nvCxnSpPr>
        <p:spPr>
          <a:xfrm rot="16200000" flipH="1">
            <a:off x="7881298" y="-1052319"/>
            <a:ext cx="237706" cy="6290797"/>
          </a:xfrm>
          <a:prstGeom prst="bentConnector3">
            <a:avLst>
              <a:gd name="adj1" fmla="val 597942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6F251C54-F0B2-ECE0-2D83-39191EEF018C}"/>
              </a:ext>
            </a:extLst>
          </p:cNvPr>
          <p:cNvCxnSpPr>
            <a:cxnSpLocks/>
          </p:cNvCxnSpPr>
          <p:nvPr/>
        </p:nvCxnSpPr>
        <p:spPr>
          <a:xfrm>
            <a:off x="11358887" y="1985580"/>
            <a:ext cx="1107433" cy="53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4" name="TextBox 502">
            <a:extLst>
              <a:ext uri="{FF2B5EF4-FFF2-40B4-BE49-F238E27FC236}">
                <a16:creationId xmlns:a16="http://schemas.microsoft.com/office/drawing/2014/main" id="{0619FCC8-098A-022C-C721-FCE3DC531304}"/>
              </a:ext>
            </a:extLst>
          </p:cNvPr>
          <p:cNvSpPr txBox="1"/>
          <p:nvPr/>
        </p:nvSpPr>
        <p:spPr>
          <a:xfrm>
            <a:off x="10260086" y="1464980"/>
            <a:ext cx="7522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 HE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5" name="TextBox 17">
            <a:extLst>
              <a:ext uri="{FF2B5EF4-FFF2-40B4-BE49-F238E27FC236}">
                <a16:creationId xmlns:a16="http://schemas.microsoft.com/office/drawing/2014/main" id="{3A2B8422-B495-AD45-945C-436A58AE71F0}"/>
              </a:ext>
            </a:extLst>
          </p:cNvPr>
          <p:cNvSpPr txBox="1"/>
          <p:nvPr/>
        </p:nvSpPr>
        <p:spPr>
          <a:xfrm>
            <a:off x="6455965" y="297513"/>
            <a:ext cx="6384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Steam</a:t>
            </a:r>
            <a:endParaRPr lang="en-IN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6" name="TextBox 18">
            <a:extLst>
              <a:ext uri="{FF2B5EF4-FFF2-40B4-BE49-F238E27FC236}">
                <a16:creationId xmlns:a16="http://schemas.microsoft.com/office/drawing/2014/main" id="{93958A6A-CC48-086F-236C-4CB2909F3BEE}"/>
              </a:ext>
            </a:extLst>
          </p:cNvPr>
          <p:cNvSpPr txBox="1"/>
          <p:nvPr/>
        </p:nvSpPr>
        <p:spPr>
          <a:xfrm>
            <a:off x="5683377" y="-49905"/>
            <a:ext cx="1486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BFW to Steam drum</a:t>
            </a:r>
            <a:endParaRPr lang="en-IN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3" name="Connector: Elbow 472">
            <a:extLst>
              <a:ext uri="{FF2B5EF4-FFF2-40B4-BE49-F238E27FC236}">
                <a16:creationId xmlns:a16="http://schemas.microsoft.com/office/drawing/2014/main" id="{CE3810A9-46F5-1FAD-DD21-B0FE9656B950}"/>
              </a:ext>
            </a:extLst>
          </p:cNvPr>
          <p:cNvCxnSpPr>
            <a:stCxn id="336" idx="6"/>
          </p:cNvCxnSpPr>
          <p:nvPr/>
        </p:nvCxnSpPr>
        <p:spPr>
          <a:xfrm flipV="1">
            <a:off x="9530691" y="1991697"/>
            <a:ext cx="553296" cy="36097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1" name="Straight Arrow Connector 480">
            <a:extLst>
              <a:ext uri="{FF2B5EF4-FFF2-40B4-BE49-F238E27FC236}">
                <a16:creationId xmlns:a16="http://schemas.microsoft.com/office/drawing/2014/main" id="{EDBFADFC-47AE-01DF-F3A3-182F6F46876B}"/>
              </a:ext>
            </a:extLst>
          </p:cNvPr>
          <p:cNvCxnSpPr>
            <a:cxnSpLocks/>
          </p:cNvCxnSpPr>
          <p:nvPr/>
        </p:nvCxnSpPr>
        <p:spPr>
          <a:xfrm flipH="1">
            <a:off x="5583339" y="543359"/>
            <a:ext cx="68639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7" name="TextBox 486">
            <a:extLst>
              <a:ext uri="{FF2B5EF4-FFF2-40B4-BE49-F238E27FC236}">
                <a16:creationId xmlns:a16="http://schemas.microsoft.com/office/drawing/2014/main" id="{BCBCC5D1-CB43-1029-9B3B-2EEFD2C8F57A}"/>
              </a:ext>
            </a:extLst>
          </p:cNvPr>
          <p:cNvSpPr txBox="1"/>
          <p:nvPr/>
        </p:nvSpPr>
        <p:spPr>
          <a:xfrm>
            <a:off x="-52371" y="1329653"/>
            <a:ext cx="1433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 = 473 K</a:t>
            </a:r>
          </a:p>
          <a:p>
            <a:r>
              <a:rPr lang="en-IN" sz="1200" dirty="0"/>
              <a:t>P = 20*10^5 Pa</a:t>
            </a:r>
          </a:p>
        </p:txBody>
      </p:sp>
      <p:cxnSp>
        <p:nvCxnSpPr>
          <p:cNvPr id="488" name="Google Shape;265;p28">
            <a:extLst>
              <a:ext uri="{FF2B5EF4-FFF2-40B4-BE49-F238E27FC236}">
                <a16:creationId xmlns:a16="http://schemas.microsoft.com/office/drawing/2014/main" id="{A5E85D2D-76B3-D9E5-133B-448F091B5DCA}"/>
              </a:ext>
            </a:extLst>
          </p:cNvPr>
          <p:cNvCxnSpPr>
            <a:cxnSpLocks/>
          </p:cNvCxnSpPr>
          <p:nvPr/>
        </p:nvCxnSpPr>
        <p:spPr>
          <a:xfrm flipH="1">
            <a:off x="1297253" y="1010215"/>
            <a:ext cx="452164" cy="300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9" name="Google Shape;267;p28">
            <a:extLst>
              <a:ext uri="{FF2B5EF4-FFF2-40B4-BE49-F238E27FC236}">
                <a16:creationId xmlns:a16="http://schemas.microsoft.com/office/drawing/2014/main" id="{D7C59BB7-69DA-E509-D248-279EFABF95A4}"/>
              </a:ext>
            </a:extLst>
          </p:cNvPr>
          <p:cNvCxnSpPr>
            <a:cxnSpLocks/>
          </p:cNvCxnSpPr>
          <p:nvPr/>
        </p:nvCxnSpPr>
        <p:spPr>
          <a:xfrm flipH="1" flipV="1">
            <a:off x="1297253" y="1012921"/>
            <a:ext cx="159301" cy="27090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0" name="Google Shape;268;p28">
            <a:extLst>
              <a:ext uri="{FF2B5EF4-FFF2-40B4-BE49-F238E27FC236}">
                <a16:creationId xmlns:a16="http://schemas.microsoft.com/office/drawing/2014/main" id="{34F162BD-7069-210B-DACE-F738C772ECB8}"/>
              </a:ext>
            </a:extLst>
          </p:cNvPr>
          <p:cNvCxnSpPr>
            <a:cxnSpLocks/>
          </p:cNvCxnSpPr>
          <p:nvPr/>
        </p:nvCxnSpPr>
        <p:spPr>
          <a:xfrm flipV="1">
            <a:off x="1185469" y="1274429"/>
            <a:ext cx="289731" cy="496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4" name="TextBox 503">
            <a:extLst>
              <a:ext uri="{FF2B5EF4-FFF2-40B4-BE49-F238E27FC236}">
                <a16:creationId xmlns:a16="http://schemas.microsoft.com/office/drawing/2014/main" id="{C9FAE87D-8BF5-7FFE-1727-AB7A83856E14}"/>
              </a:ext>
            </a:extLst>
          </p:cNvPr>
          <p:cNvSpPr txBox="1"/>
          <p:nvPr/>
        </p:nvSpPr>
        <p:spPr>
          <a:xfrm>
            <a:off x="2632278" y="2636482"/>
            <a:ext cx="1433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 = 323 K</a:t>
            </a:r>
          </a:p>
          <a:p>
            <a:r>
              <a:rPr lang="en-IN" sz="1200" dirty="0"/>
              <a:t>P = 20 bar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48C5B338-AD95-F470-BA15-48452DCFB4DC}"/>
              </a:ext>
            </a:extLst>
          </p:cNvPr>
          <p:cNvSpPr txBox="1"/>
          <p:nvPr/>
        </p:nvSpPr>
        <p:spPr>
          <a:xfrm>
            <a:off x="2163557" y="3052009"/>
            <a:ext cx="1433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x1 – CH4;     x4 – H2</a:t>
            </a:r>
          </a:p>
          <a:p>
            <a:r>
              <a:rPr lang="en-IN" sz="1200" dirty="0"/>
              <a:t>x2 – CO2;     x5 – O2</a:t>
            </a:r>
          </a:p>
          <a:p>
            <a:r>
              <a:rPr lang="en-IN" sz="1200" dirty="0"/>
              <a:t>x3 – CO;       x6 – N2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FFBE2735-7909-79CB-ACC3-CFF3B48EDEA9}"/>
              </a:ext>
            </a:extLst>
          </p:cNvPr>
          <p:cNvSpPr txBox="1"/>
          <p:nvPr/>
        </p:nvSpPr>
        <p:spPr>
          <a:xfrm>
            <a:off x="4811364" y="3375174"/>
            <a:ext cx="1433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x1 – N2;    x2 – H2</a:t>
            </a:r>
          </a:p>
          <a:p>
            <a:r>
              <a:rPr lang="en-IN" sz="1200" dirty="0"/>
              <a:t>x3 – CH4;  x4 – H2O</a:t>
            </a: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7CD9658E-4564-03FB-4DE6-1AE60665B476}"/>
              </a:ext>
            </a:extLst>
          </p:cNvPr>
          <p:cNvSpPr txBox="1"/>
          <p:nvPr/>
        </p:nvSpPr>
        <p:spPr>
          <a:xfrm>
            <a:off x="9809937" y="2867314"/>
            <a:ext cx="1433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 = 573 K</a:t>
            </a:r>
          </a:p>
          <a:p>
            <a:r>
              <a:rPr lang="en-IN" sz="1200" dirty="0"/>
              <a:t>P = 20 bar</a:t>
            </a:r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58E53C57-2940-F090-C98D-DC33C9701E98}"/>
              </a:ext>
            </a:extLst>
          </p:cNvPr>
          <p:cNvSpPr txBox="1"/>
          <p:nvPr/>
        </p:nvSpPr>
        <p:spPr>
          <a:xfrm>
            <a:off x="3784038" y="1043596"/>
            <a:ext cx="976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 = 323 K</a:t>
            </a:r>
          </a:p>
          <a:p>
            <a:r>
              <a:rPr lang="en-IN" sz="1200" dirty="0"/>
              <a:t>P = 20 bar</a:t>
            </a: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7275A911-47B5-F3DD-8D08-1EC2FE2CBE19}"/>
              </a:ext>
            </a:extLst>
          </p:cNvPr>
          <p:cNvSpPr txBox="1"/>
          <p:nvPr/>
        </p:nvSpPr>
        <p:spPr>
          <a:xfrm>
            <a:off x="11407937" y="1517407"/>
            <a:ext cx="1433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 = 323 K</a:t>
            </a:r>
          </a:p>
          <a:p>
            <a:r>
              <a:rPr lang="en-IN" sz="1200" dirty="0"/>
              <a:t>P = 20 bar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CC2DF0-E37B-7328-2866-E2DAC2F11475}"/>
              </a:ext>
            </a:extLst>
          </p:cNvPr>
          <p:cNvSpPr txBox="1"/>
          <p:nvPr/>
        </p:nvSpPr>
        <p:spPr>
          <a:xfrm>
            <a:off x="172720" y="4704080"/>
            <a:ext cx="72586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CO2 is absorbed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CO, CO2 are trapped as CH4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Pressure difference varies slightly (Reactor constraints)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Methanator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produces N2 and H2 (nearly pure)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in Enthalpy is found by integrating Specific Heat Capacity over the temperature using MATLAB.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7E134F-9B56-D164-602C-33C1BA1A963B}"/>
                  </a:ext>
                </a:extLst>
              </p:cNvPr>
              <p:cNvSpPr txBox="1"/>
              <p:nvPr/>
            </p:nvSpPr>
            <p:spPr>
              <a:xfrm>
                <a:off x="5582822" y="4758662"/>
                <a:ext cx="72586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N2 and H2 react at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 temp (~400-500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℃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 Pressure (300 bar)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7E134F-9B56-D164-602C-33C1BA1A9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822" y="4758662"/>
                <a:ext cx="7258631" cy="923330"/>
              </a:xfrm>
              <a:prstGeom prst="rect">
                <a:avLst/>
              </a:prstGeom>
              <a:blipFill>
                <a:blip r:embed="rId3"/>
                <a:stretch>
                  <a:fillRect l="-588" t="-3974" b="-99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6B7217F-DCEA-E47D-655A-0A271A689AB2}"/>
              </a:ext>
            </a:extLst>
          </p:cNvPr>
          <p:cNvSpPr txBox="1"/>
          <p:nvPr/>
        </p:nvSpPr>
        <p:spPr>
          <a:xfrm>
            <a:off x="9214266" y="3811686"/>
            <a:ext cx="28439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Palatino Linotype" panose="02040502050505030304" pitchFamily="18" charset="0"/>
              </a:rPr>
              <a:t>Process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Palatino Linotype" panose="02040502050505030304" pitchFamily="18" charset="0"/>
              </a:rPr>
              <a:t>CO2 removal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Palatino Linotype" panose="02040502050505030304" pitchFamily="18" charset="0"/>
              </a:rPr>
              <a:t>Methanation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Palatino Linotype" panose="02040502050505030304" pitchFamily="18" charset="0"/>
              </a:rPr>
              <a:t>Heat exchange</a:t>
            </a:r>
          </a:p>
        </p:txBody>
      </p:sp>
    </p:spTree>
    <p:extLst>
      <p:ext uri="{BB962C8B-B14F-4D97-AF65-F5344CB8AC3E}">
        <p14:creationId xmlns:p14="http://schemas.microsoft.com/office/powerpoint/2010/main" val="217171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an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421337-B228-0874-F068-5959E861B66B}"/>
              </a:ext>
            </a:extLst>
          </p:cNvPr>
          <p:cNvCxnSpPr>
            <a:cxnSpLocks/>
          </p:cNvCxnSpPr>
          <p:nvPr/>
        </p:nvCxnSpPr>
        <p:spPr>
          <a:xfrm>
            <a:off x="-585216" y="1995740"/>
            <a:ext cx="12364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Google Shape;329;p33">
            <a:extLst>
              <a:ext uri="{FF2B5EF4-FFF2-40B4-BE49-F238E27FC236}">
                <a16:creationId xmlns:a16="http://schemas.microsoft.com/office/drawing/2014/main" id="{B34FC76C-EC7A-DAC5-A86A-7DBE96D88257}"/>
              </a:ext>
            </a:extLst>
          </p:cNvPr>
          <p:cNvSpPr/>
          <p:nvPr/>
        </p:nvSpPr>
        <p:spPr>
          <a:xfrm rot="5400000">
            <a:off x="2054638" y="1708622"/>
            <a:ext cx="1340288" cy="529233"/>
          </a:xfrm>
          <a:prstGeom prst="flowChartTerminator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EA87EB1-AEF3-C87D-67ED-5F16A5CCFA3A}"/>
              </a:ext>
            </a:extLst>
          </p:cNvPr>
          <p:cNvGrpSpPr/>
          <p:nvPr/>
        </p:nvGrpSpPr>
        <p:grpSpPr>
          <a:xfrm>
            <a:off x="1555709" y="1746783"/>
            <a:ext cx="438013" cy="475412"/>
            <a:chOff x="1099650" y="1207175"/>
            <a:chExt cx="3219300" cy="3130800"/>
          </a:xfrm>
        </p:grpSpPr>
        <p:sp>
          <p:nvSpPr>
            <p:cNvPr id="10" name="Google Shape;126;p20">
              <a:extLst>
                <a:ext uri="{FF2B5EF4-FFF2-40B4-BE49-F238E27FC236}">
                  <a16:creationId xmlns:a16="http://schemas.microsoft.com/office/drawing/2014/main" id="{EFEFAC25-28DF-44C9-4074-BB211A6752D8}"/>
                </a:ext>
              </a:extLst>
            </p:cNvPr>
            <p:cNvSpPr/>
            <p:nvPr/>
          </p:nvSpPr>
          <p:spPr>
            <a:xfrm>
              <a:off x="1099650" y="1207175"/>
              <a:ext cx="3219300" cy="31308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" name="Google Shape;127;p20">
              <a:extLst>
                <a:ext uri="{FF2B5EF4-FFF2-40B4-BE49-F238E27FC236}">
                  <a16:creationId xmlns:a16="http://schemas.microsoft.com/office/drawing/2014/main" id="{9547FC73-B809-084D-60A1-F46CE9A80090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V="1">
              <a:off x="1099650" y="2698479"/>
              <a:ext cx="631751" cy="7409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8;p20">
              <a:extLst>
                <a:ext uri="{FF2B5EF4-FFF2-40B4-BE49-F238E27FC236}">
                  <a16:creationId xmlns:a16="http://schemas.microsoft.com/office/drawing/2014/main" id="{5E48EC13-8EBA-1A8E-2000-205A9D8BB72D}"/>
                </a:ext>
              </a:extLst>
            </p:cNvPr>
            <p:cNvCxnSpPr/>
            <p:nvPr/>
          </p:nvCxnSpPr>
          <p:spPr>
            <a:xfrm rot="10800000" flipH="1">
              <a:off x="1723950" y="1628075"/>
              <a:ext cx="716100" cy="1077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29;p20">
              <a:extLst>
                <a:ext uri="{FF2B5EF4-FFF2-40B4-BE49-F238E27FC236}">
                  <a16:creationId xmlns:a16="http://schemas.microsoft.com/office/drawing/2014/main" id="{77454EDC-8DE1-A853-6126-87B407A00F59}"/>
                </a:ext>
              </a:extLst>
            </p:cNvPr>
            <p:cNvCxnSpPr/>
            <p:nvPr/>
          </p:nvCxnSpPr>
          <p:spPr>
            <a:xfrm flipH="1">
              <a:off x="2440050" y="1628075"/>
              <a:ext cx="7500" cy="2289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30;p20">
              <a:extLst>
                <a:ext uri="{FF2B5EF4-FFF2-40B4-BE49-F238E27FC236}">
                  <a16:creationId xmlns:a16="http://schemas.microsoft.com/office/drawing/2014/main" id="{48353394-8F08-0548-BA7D-467B951F9926}"/>
                </a:ext>
              </a:extLst>
            </p:cNvPr>
            <p:cNvCxnSpPr/>
            <p:nvPr/>
          </p:nvCxnSpPr>
          <p:spPr>
            <a:xfrm rot="10800000" flipH="1">
              <a:off x="2440050" y="2887625"/>
              <a:ext cx="864000" cy="104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31;p20">
              <a:extLst>
                <a:ext uri="{FF2B5EF4-FFF2-40B4-BE49-F238E27FC236}">
                  <a16:creationId xmlns:a16="http://schemas.microsoft.com/office/drawing/2014/main" id="{57CBE8F6-FED1-2E8B-82E8-60BD8C2CF788}"/>
                </a:ext>
              </a:extLst>
            </p:cNvPr>
            <p:cNvCxnSpPr>
              <a:cxnSpLocks/>
              <a:endCxn id="10" idx="6"/>
            </p:cNvCxnSpPr>
            <p:nvPr/>
          </p:nvCxnSpPr>
          <p:spPr>
            <a:xfrm flipV="1">
              <a:off x="3304049" y="2772575"/>
              <a:ext cx="1014899" cy="12399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DCFAB2-1C04-2297-9291-20DDBD5FD24D}"/>
              </a:ext>
            </a:extLst>
          </p:cNvPr>
          <p:cNvGrpSpPr/>
          <p:nvPr/>
        </p:nvGrpSpPr>
        <p:grpSpPr>
          <a:xfrm>
            <a:off x="651252" y="1758034"/>
            <a:ext cx="438013" cy="475412"/>
            <a:chOff x="1099650" y="1207175"/>
            <a:chExt cx="3219300" cy="3130800"/>
          </a:xfrm>
        </p:grpSpPr>
        <p:sp>
          <p:nvSpPr>
            <p:cNvPr id="17" name="Google Shape;126;p20">
              <a:extLst>
                <a:ext uri="{FF2B5EF4-FFF2-40B4-BE49-F238E27FC236}">
                  <a16:creationId xmlns:a16="http://schemas.microsoft.com/office/drawing/2014/main" id="{24D0DF79-0591-51B2-1879-D8A9CBE4832C}"/>
                </a:ext>
              </a:extLst>
            </p:cNvPr>
            <p:cNvSpPr/>
            <p:nvPr/>
          </p:nvSpPr>
          <p:spPr>
            <a:xfrm>
              <a:off x="1099650" y="1207175"/>
              <a:ext cx="3219300" cy="31308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" name="Google Shape;127;p20">
              <a:extLst>
                <a:ext uri="{FF2B5EF4-FFF2-40B4-BE49-F238E27FC236}">
                  <a16:creationId xmlns:a16="http://schemas.microsoft.com/office/drawing/2014/main" id="{F84C9B59-ECA8-3899-2767-1F47F14843F9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V="1">
              <a:off x="1099650" y="2698479"/>
              <a:ext cx="631751" cy="7409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28;p20">
              <a:extLst>
                <a:ext uri="{FF2B5EF4-FFF2-40B4-BE49-F238E27FC236}">
                  <a16:creationId xmlns:a16="http://schemas.microsoft.com/office/drawing/2014/main" id="{13348E94-8073-0359-B6B5-19E03119E9B1}"/>
                </a:ext>
              </a:extLst>
            </p:cNvPr>
            <p:cNvCxnSpPr/>
            <p:nvPr/>
          </p:nvCxnSpPr>
          <p:spPr>
            <a:xfrm rot="10800000" flipH="1">
              <a:off x="1723950" y="1628075"/>
              <a:ext cx="716100" cy="1077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29;p20">
              <a:extLst>
                <a:ext uri="{FF2B5EF4-FFF2-40B4-BE49-F238E27FC236}">
                  <a16:creationId xmlns:a16="http://schemas.microsoft.com/office/drawing/2014/main" id="{211DD092-2117-396E-7D1E-2D569C830B89}"/>
                </a:ext>
              </a:extLst>
            </p:cNvPr>
            <p:cNvCxnSpPr/>
            <p:nvPr/>
          </p:nvCxnSpPr>
          <p:spPr>
            <a:xfrm flipH="1">
              <a:off x="2440050" y="1628075"/>
              <a:ext cx="7500" cy="2289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130;p20">
              <a:extLst>
                <a:ext uri="{FF2B5EF4-FFF2-40B4-BE49-F238E27FC236}">
                  <a16:creationId xmlns:a16="http://schemas.microsoft.com/office/drawing/2014/main" id="{00CFEB7E-474D-418D-7B3A-6F3C1A462652}"/>
                </a:ext>
              </a:extLst>
            </p:cNvPr>
            <p:cNvCxnSpPr/>
            <p:nvPr/>
          </p:nvCxnSpPr>
          <p:spPr>
            <a:xfrm rot="10800000" flipH="1">
              <a:off x="2440050" y="2887625"/>
              <a:ext cx="864000" cy="104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131;p20">
              <a:extLst>
                <a:ext uri="{FF2B5EF4-FFF2-40B4-BE49-F238E27FC236}">
                  <a16:creationId xmlns:a16="http://schemas.microsoft.com/office/drawing/2014/main" id="{181F2399-647C-461C-05F5-AAA4401B9F58}"/>
                </a:ext>
              </a:extLst>
            </p:cNvPr>
            <p:cNvCxnSpPr>
              <a:cxnSpLocks/>
              <a:endCxn id="17" idx="6"/>
            </p:cNvCxnSpPr>
            <p:nvPr/>
          </p:nvCxnSpPr>
          <p:spPr>
            <a:xfrm flipV="1">
              <a:off x="3304049" y="2772575"/>
              <a:ext cx="1014899" cy="12399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EAEE22-89FC-1A18-394D-EDE7C23905F6}"/>
              </a:ext>
            </a:extLst>
          </p:cNvPr>
          <p:cNvCxnSpPr>
            <a:cxnSpLocks/>
          </p:cNvCxnSpPr>
          <p:nvPr/>
        </p:nvCxnSpPr>
        <p:spPr>
          <a:xfrm flipV="1">
            <a:off x="870258" y="1259715"/>
            <a:ext cx="904457" cy="8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486">
            <a:extLst>
              <a:ext uri="{FF2B5EF4-FFF2-40B4-BE49-F238E27FC236}">
                <a16:creationId xmlns:a16="http://schemas.microsoft.com/office/drawing/2014/main" id="{C74E018F-C3A3-7468-5B98-6799104A8472}"/>
              </a:ext>
            </a:extLst>
          </p:cNvPr>
          <p:cNvSpPr txBox="1"/>
          <p:nvPr/>
        </p:nvSpPr>
        <p:spPr>
          <a:xfrm>
            <a:off x="1942928" y="919466"/>
            <a:ext cx="94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separator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499">
            <a:extLst>
              <a:ext uri="{FF2B5EF4-FFF2-40B4-BE49-F238E27FC236}">
                <a16:creationId xmlns:a16="http://schemas.microsoft.com/office/drawing/2014/main" id="{B8EA5B4D-6504-99EF-9763-B7A653E0F547}"/>
              </a:ext>
            </a:extLst>
          </p:cNvPr>
          <p:cNvSpPr txBox="1"/>
          <p:nvPr/>
        </p:nvSpPr>
        <p:spPr>
          <a:xfrm>
            <a:off x="1012786" y="953923"/>
            <a:ext cx="7172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500">
            <a:extLst>
              <a:ext uri="{FF2B5EF4-FFF2-40B4-BE49-F238E27FC236}">
                <a16:creationId xmlns:a16="http://schemas.microsoft.com/office/drawing/2014/main" id="{057942FD-3EFC-81AD-A560-74196A5B7977}"/>
              </a:ext>
            </a:extLst>
          </p:cNvPr>
          <p:cNvSpPr txBox="1"/>
          <p:nvPr/>
        </p:nvSpPr>
        <p:spPr>
          <a:xfrm>
            <a:off x="292405" y="2127441"/>
            <a:ext cx="6867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Chiller 1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501">
            <a:extLst>
              <a:ext uri="{FF2B5EF4-FFF2-40B4-BE49-F238E27FC236}">
                <a16:creationId xmlns:a16="http://schemas.microsoft.com/office/drawing/2014/main" id="{79D44D6C-4183-176F-FC4F-E890D66CF690}"/>
              </a:ext>
            </a:extLst>
          </p:cNvPr>
          <p:cNvSpPr txBox="1"/>
          <p:nvPr/>
        </p:nvSpPr>
        <p:spPr>
          <a:xfrm>
            <a:off x="1807528" y="2153281"/>
            <a:ext cx="6810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Chiller 2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37AA589-C7B8-E78B-6ED5-47E7A51C5E41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060531" y="1984489"/>
            <a:ext cx="495178" cy="144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B6D6F9B-A66A-4D30-A6AC-5C42D0015465}"/>
              </a:ext>
            </a:extLst>
          </p:cNvPr>
          <p:cNvCxnSpPr>
            <a:cxnSpLocks/>
          </p:cNvCxnSpPr>
          <p:nvPr/>
        </p:nvCxnSpPr>
        <p:spPr>
          <a:xfrm flipV="1">
            <a:off x="870258" y="1260544"/>
            <a:ext cx="0" cy="4862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05A7D57-9829-E2C3-2DB3-A9D0F7040958}"/>
              </a:ext>
            </a:extLst>
          </p:cNvPr>
          <p:cNvCxnSpPr>
            <a:cxnSpLocks/>
          </p:cNvCxnSpPr>
          <p:nvPr/>
        </p:nvCxnSpPr>
        <p:spPr>
          <a:xfrm flipV="1">
            <a:off x="1772483" y="1260544"/>
            <a:ext cx="0" cy="4862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44C319B-ED02-57D5-4693-F0ECE6850FEB}"/>
              </a:ext>
            </a:extLst>
          </p:cNvPr>
          <p:cNvCxnSpPr>
            <a:cxnSpLocks/>
          </p:cNvCxnSpPr>
          <p:nvPr/>
        </p:nvCxnSpPr>
        <p:spPr>
          <a:xfrm flipV="1">
            <a:off x="1964987" y="1973238"/>
            <a:ext cx="495178" cy="144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Google Shape;329;p33">
            <a:extLst>
              <a:ext uri="{FF2B5EF4-FFF2-40B4-BE49-F238E27FC236}">
                <a16:creationId xmlns:a16="http://schemas.microsoft.com/office/drawing/2014/main" id="{F580987F-4B94-B06E-46C4-3ED88820F98E}"/>
              </a:ext>
            </a:extLst>
          </p:cNvPr>
          <p:cNvSpPr/>
          <p:nvPr/>
        </p:nvSpPr>
        <p:spPr>
          <a:xfrm rot="5400000">
            <a:off x="6164347" y="3357140"/>
            <a:ext cx="748530" cy="474181"/>
          </a:xfrm>
          <a:prstGeom prst="flowChartTerminator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" name="Google Shape;329;p33">
            <a:extLst>
              <a:ext uri="{FF2B5EF4-FFF2-40B4-BE49-F238E27FC236}">
                <a16:creationId xmlns:a16="http://schemas.microsoft.com/office/drawing/2014/main" id="{17DB7493-B16A-7349-AA51-FABB5119D4C4}"/>
              </a:ext>
            </a:extLst>
          </p:cNvPr>
          <p:cNvSpPr/>
          <p:nvPr/>
        </p:nvSpPr>
        <p:spPr>
          <a:xfrm rot="5400000">
            <a:off x="4790971" y="532840"/>
            <a:ext cx="903534" cy="426231"/>
          </a:xfrm>
          <a:prstGeom prst="flowChartTerminator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" name="Google Shape;329;p33">
            <a:extLst>
              <a:ext uri="{FF2B5EF4-FFF2-40B4-BE49-F238E27FC236}">
                <a16:creationId xmlns:a16="http://schemas.microsoft.com/office/drawing/2014/main" id="{97138E97-DFA6-99F8-316A-E56BE7F32879}"/>
              </a:ext>
            </a:extLst>
          </p:cNvPr>
          <p:cNvSpPr/>
          <p:nvPr/>
        </p:nvSpPr>
        <p:spPr>
          <a:xfrm rot="10800000" flipV="1">
            <a:off x="5649615" y="1710912"/>
            <a:ext cx="1340288" cy="529233"/>
          </a:xfrm>
          <a:prstGeom prst="flowChartTerminator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Accumulator</a:t>
            </a:r>
            <a:endParaRPr sz="1200"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DC5113E-5359-B99F-D092-A475FD9E2F35}"/>
              </a:ext>
            </a:extLst>
          </p:cNvPr>
          <p:cNvSpPr/>
          <p:nvPr/>
        </p:nvSpPr>
        <p:spPr>
          <a:xfrm>
            <a:off x="7396780" y="1465627"/>
            <a:ext cx="1527048" cy="995157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Liquid NH</a:t>
            </a:r>
            <a:r>
              <a:rPr 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Flowchart: Manual Operation 49">
            <a:extLst>
              <a:ext uri="{FF2B5EF4-FFF2-40B4-BE49-F238E27FC236}">
                <a16:creationId xmlns:a16="http://schemas.microsoft.com/office/drawing/2014/main" id="{8DEA333C-19B3-7332-5373-3F5B69ADE087}"/>
              </a:ext>
            </a:extLst>
          </p:cNvPr>
          <p:cNvSpPr/>
          <p:nvPr/>
        </p:nvSpPr>
        <p:spPr>
          <a:xfrm rot="5400000" flipV="1">
            <a:off x="3767021" y="1312760"/>
            <a:ext cx="750556" cy="1282911"/>
          </a:xfrm>
          <a:prstGeom prst="flowChartManualOperat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5FA70C3-9C3C-A000-2BAC-C12F613E048C}"/>
              </a:ext>
            </a:extLst>
          </p:cNvPr>
          <p:cNvCxnSpPr>
            <a:cxnSpLocks/>
            <a:endCxn id="48" idx="3"/>
          </p:cNvCxnSpPr>
          <p:nvPr/>
        </p:nvCxnSpPr>
        <p:spPr>
          <a:xfrm flipV="1">
            <a:off x="4783755" y="1975529"/>
            <a:ext cx="865860" cy="64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00376E2-617F-9EF8-779E-840D4511C400}"/>
              </a:ext>
            </a:extLst>
          </p:cNvPr>
          <p:cNvCxnSpPr>
            <a:cxnSpLocks/>
          </p:cNvCxnSpPr>
          <p:nvPr/>
        </p:nvCxnSpPr>
        <p:spPr>
          <a:xfrm>
            <a:off x="1780373" y="2222195"/>
            <a:ext cx="0" cy="10028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F885774-0EA5-801A-6CEA-3DE886114012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5164517" y="3594231"/>
            <a:ext cx="1137005" cy="215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44B1941-F414-CA22-BAF3-97F4AA83E80C}"/>
              </a:ext>
            </a:extLst>
          </p:cNvPr>
          <p:cNvCxnSpPr>
            <a:stCxn id="48" idx="1"/>
            <a:endCxn id="49" idx="2"/>
          </p:cNvCxnSpPr>
          <p:nvPr/>
        </p:nvCxnSpPr>
        <p:spPr>
          <a:xfrm flipV="1">
            <a:off x="6989903" y="1963206"/>
            <a:ext cx="406877" cy="123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592836E3-CB7E-BE57-B7BD-D5C2F94791A6}"/>
              </a:ext>
            </a:extLst>
          </p:cNvPr>
          <p:cNvCxnSpPr>
            <a:cxnSpLocks/>
            <a:stCxn id="25" idx="2"/>
            <a:endCxn id="50" idx="3"/>
          </p:cNvCxnSpPr>
          <p:nvPr/>
        </p:nvCxnSpPr>
        <p:spPr>
          <a:xfrm rot="16200000" flipH="1">
            <a:off x="2259497" y="371635"/>
            <a:ext cx="994722" cy="2770883"/>
          </a:xfrm>
          <a:prstGeom prst="bentConnector3">
            <a:avLst>
              <a:gd name="adj1" fmla="val 15728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23">
            <a:extLst>
              <a:ext uri="{FF2B5EF4-FFF2-40B4-BE49-F238E27FC236}">
                <a16:creationId xmlns:a16="http://schemas.microsoft.com/office/drawing/2014/main" id="{3C42C867-9F80-E17D-89CB-7C46BA9FD021}"/>
              </a:ext>
            </a:extLst>
          </p:cNvPr>
          <p:cNvSpPr txBox="1"/>
          <p:nvPr/>
        </p:nvSpPr>
        <p:spPr>
          <a:xfrm>
            <a:off x="11255751" y="-1895147"/>
            <a:ext cx="651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1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(g)</a:t>
            </a:r>
            <a:endParaRPr lang="en-IN" sz="11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TextBox 477">
            <a:extLst>
              <a:ext uri="{FF2B5EF4-FFF2-40B4-BE49-F238E27FC236}">
                <a16:creationId xmlns:a16="http://schemas.microsoft.com/office/drawing/2014/main" id="{254F96AC-85D0-037E-8F3A-06A3C09D5760}"/>
              </a:ext>
            </a:extLst>
          </p:cNvPr>
          <p:cNvSpPr txBox="1"/>
          <p:nvPr/>
        </p:nvSpPr>
        <p:spPr>
          <a:xfrm>
            <a:off x="3503036" y="1720043"/>
            <a:ext cx="1526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Refrigeration Compressor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TextBox 493">
            <a:extLst>
              <a:ext uri="{FF2B5EF4-FFF2-40B4-BE49-F238E27FC236}">
                <a16:creationId xmlns:a16="http://schemas.microsoft.com/office/drawing/2014/main" id="{EC24C73A-9B3D-F474-F234-FE391583A649}"/>
              </a:ext>
            </a:extLst>
          </p:cNvPr>
          <p:cNvSpPr txBox="1"/>
          <p:nvPr/>
        </p:nvSpPr>
        <p:spPr>
          <a:xfrm>
            <a:off x="5485256" y="394402"/>
            <a:ext cx="617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 Vessel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1EBB0F7-4A48-5CED-40C3-A6174F3B8673}"/>
              </a:ext>
            </a:extLst>
          </p:cNvPr>
          <p:cNvCxnSpPr>
            <a:cxnSpLocks/>
          </p:cNvCxnSpPr>
          <p:nvPr/>
        </p:nvCxnSpPr>
        <p:spPr>
          <a:xfrm flipV="1">
            <a:off x="2997532" y="1967579"/>
            <a:ext cx="495178" cy="144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6B9DAFE-FC02-FA4C-EC36-A6927640C945}"/>
              </a:ext>
            </a:extLst>
          </p:cNvPr>
          <p:cNvGrpSpPr/>
          <p:nvPr/>
        </p:nvGrpSpPr>
        <p:grpSpPr>
          <a:xfrm>
            <a:off x="9707893" y="749576"/>
            <a:ext cx="712118" cy="2015000"/>
            <a:chOff x="9143999" y="3782296"/>
            <a:chExt cx="812705" cy="2117733"/>
          </a:xfrm>
        </p:grpSpPr>
        <p:sp>
          <p:nvSpPr>
            <p:cNvPr id="139" name="Google Shape;336;p34">
              <a:extLst>
                <a:ext uri="{FF2B5EF4-FFF2-40B4-BE49-F238E27FC236}">
                  <a16:creationId xmlns:a16="http://schemas.microsoft.com/office/drawing/2014/main" id="{B7C36D45-81B1-65A7-3A88-8AF3934555E4}"/>
                </a:ext>
              </a:extLst>
            </p:cNvPr>
            <p:cNvSpPr/>
            <p:nvPr/>
          </p:nvSpPr>
          <p:spPr>
            <a:xfrm rot="5400000">
              <a:off x="8491485" y="4434810"/>
              <a:ext cx="2117733" cy="812705"/>
            </a:xfrm>
            <a:prstGeom prst="flowChartTerminator">
              <a:avLst/>
            </a:prstGeom>
            <a:ln w="19050"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19050">
                  <a:solidFill>
                    <a:schemeClr val="tx1"/>
                  </a:solidFill>
                </a:ln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" name="Google Shape;337;p34">
              <a:extLst>
                <a:ext uri="{FF2B5EF4-FFF2-40B4-BE49-F238E27FC236}">
                  <a16:creationId xmlns:a16="http://schemas.microsoft.com/office/drawing/2014/main" id="{8738A192-75CF-F6D7-6F4B-A88C8329EA3B}"/>
                </a:ext>
              </a:extLst>
            </p:cNvPr>
            <p:cNvSpPr/>
            <p:nvPr/>
          </p:nvSpPr>
          <p:spPr>
            <a:xfrm>
              <a:off x="9170366" y="4110038"/>
              <a:ext cx="775464" cy="395998"/>
            </a:xfrm>
            <a:prstGeom prst="flowChartCollate">
              <a:avLst/>
            </a:prstGeom>
            <a:ln w="19050"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19050">
                  <a:solidFill>
                    <a:schemeClr val="tx1"/>
                  </a:solidFill>
                </a:ln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1" name="Google Shape;337;p34">
              <a:extLst>
                <a:ext uri="{FF2B5EF4-FFF2-40B4-BE49-F238E27FC236}">
                  <a16:creationId xmlns:a16="http://schemas.microsoft.com/office/drawing/2014/main" id="{DB636940-BBC9-17EF-C8B7-CF5025C55174}"/>
                </a:ext>
              </a:extLst>
            </p:cNvPr>
            <p:cNvSpPr/>
            <p:nvPr/>
          </p:nvSpPr>
          <p:spPr>
            <a:xfrm>
              <a:off x="9170366" y="4669243"/>
              <a:ext cx="759966" cy="355043"/>
            </a:xfrm>
            <a:prstGeom prst="flowChartCollate">
              <a:avLst/>
            </a:prstGeom>
            <a:ln w="19050"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19050">
                  <a:solidFill>
                    <a:schemeClr val="tx1"/>
                  </a:solidFill>
                </a:ln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" name="Google Shape;337;p34">
              <a:extLst>
                <a:ext uri="{FF2B5EF4-FFF2-40B4-BE49-F238E27FC236}">
                  <a16:creationId xmlns:a16="http://schemas.microsoft.com/office/drawing/2014/main" id="{D40949AF-13B9-648F-0AD6-66F917A3625A}"/>
                </a:ext>
              </a:extLst>
            </p:cNvPr>
            <p:cNvSpPr/>
            <p:nvPr/>
          </p:nvSpPr>
          <p:spPr>
            <a:xfrm>
              <a:off x="9178116" y="5167910"/>
              <a:ext cx="759966" cy="389217"/>
            </a:xfrm>
            <a:prstGeom prst="flowChartCollate">
              <a:avLst/>
            </a:prstGeom>
            <a:ln w="19050"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19050">
                  <a:solidFill>
                    <a:schemeClr val="tx1"/>
                  </a:solidFill>
                </a:ln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FF496A5-F326-BFD6-630E-0D630AEA1BDE}"/>
              </a:ext>
            </a:extLst>
          </p:cNvPr>
          <p:cNvCxnSpPr>
            <a:cxnSpLocks/>
          </p:cNvCxnSpPr>
          <p:nvPr/>
        </p:nvCxnSpPr>
        <p:spPr>
          <a:xfrm flipH="1">
            <a:off x="-526418" y="8386277"/>
            <a:ext cx="31736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E9A90657-5A5C-0EDD-7EA8-5CA6A1332065}"/>
              </a:ext>
            </a:extLst>
          </p:cNvPr>
          <p:cNvCxnSpPr>
            <a:cxnSpLocks/>
          </p:cNvCxnSpPr>
          <p:nvPr/>
        </p:nvCxnSpPr>
        <p:spPr>
          <a:xfrm flipH="1">
            <a:off x="4142299" y="745955"/>
            <a:ext cx="88732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01760A79-EC0A-3404-EC04-FFBBAD78F485}"/>
              </a:ext>
            </a:extLst>
          </p:cNvPr>
          <p:cNvCxnSpPr>
            <a:cxnSpLocks/>
            <a:endCxn id="47" idx="3"/>
          </p:cNvCxnSpPr>
          <p:nvPr/>
        </p:nvCxnSpPr>
        <p:spPr>
          <a:xfrm flipV="1">
            <a:off x="1814920" y="1197723"/>
            <a:ext cx="3427818" cy="203358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5FCA34B3-1162-9AA0-0EEB-2E831E0E7746}"/>
              </a:ext>
            </a:extLst>
          </p:cNvPr>
          <p:cNvCxnSpPr>
            <a:cxnSpLocks/>
          </p:cNvCxnSpPr>
          <p:nvPr/>
        </p:nvCxnSpPr>
        <p:spPr>
          <a:xfrm flipH="1">
            <a:off x="4142299" y="745955"/>
            <a:ext cx="1" cy="9080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D6CBA64E-53CD-BAD7-CB68-A75E228C7941}"/>
              </a:ext>
            </a:extLst>
          </p:cNvPr>
          <p:cNvCxnSpPr>
            <a:cxnSpLocks/>
            <a:stCxn id="47" idx="1"/>
            <a:endCxn id="49" idx="0"/>
          </p:cNvCxnSpPr>
          <p:nvPr/>
        </p:nvCxnSpPr>
        <p:spPr>
          <a:xfrm rot="16200000" flipH="1">
            <a:off x="6115802" y="-578875"/>
            <a:ext cx="1171438" cy="2917566"/>
          </a:xfrm>
          <a:prstGeom prst="bentConnector3">
            <a:avLst>
              <a:gd name="adj1" fmla="val -1241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A22420E7-AC6E-3819-B2C6-1A85032C2063}"/>
              </a:ext>
            </a:extLst>
          </p:cNvPr>
          <p:cNvCxnSpPr>
            <a:cxnSpLocks/>
          </p:cNvCxnSpPr>
          <p:nvPr/>
        </p:nvCxnSpPr>
        <p:spPr>
          <a:xfrm flipV="1">
            <a:off x="2723686" y="919466"/>
            <a:ext cx="0" cy="3849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DBA44AEF-B4EB-6890-8F34-1227F39197AD}"/>
              </a:ext>
            </a:extLst>
          </p:cNvPr>
          <p:cNvCxnSpPr>
            <a:cxnSpLocks/>
          </p:cNvCxnSpPr>
          <p:nvPr/>
        </p:nvCxnSpPr>
        <p:spPr>
          <a:xfrm rot="10800000">
            <a:off x="514576" y="547509"/>
            <a:ext cx="2209113" cy="38258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A639380E-CA4A-9EBB-DF56-FAC2B7FD09B3}"/>
              </a:ext>
            </a:extLst>
          </p:cNvPr>
          <p:cNvCxnSpPr>
            <a:cxnSpLocks/>
          </p:cNvCxnSpPr>
          <p:nvPr/>
        </p:nvCxnSpPr>
        <p:spPr>
          <a:xfrm flipH="1">
            <a:off x="-457200" y="547508"/>
            <a:ext cx="97177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BD7A9FA8-4350-D2AA-FE8F-89F86A8F542E}"/>
              </a:ext>
            </a:extLst>
          </p:cNvPr>
          <p:cNvGrpSpPr/>
          <p:nvPr/>
        </p:nvGrpSpPr>
        <p:grpSpPr>
          <a:xfrm>
            <a:off x="10627667" y="586688"/>
            <a:ext cx="1007603" cy="2013542"/>
            <a:chOff x="9919477" y="1183005"/>
            <a:chExt cx="1007603" cy="2013542"/>
          </a:xfrm>
        </p:grpSpPr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15595D0A-1B4F-C302-C1D8-13C5C959A04A}"/>
                </a:ext>
              </a:extLst>
            </p:cNvPr>
            <p:cNvGrpSpPr/>
            <p:nvPr/>
          </p:nvGrpSpPr>
          <p:grpSpPr>
            <a:xfrm>
              <a:off x="9919477" y="1404898"/>
              <a:ext cx="712117" cy="1791649"/>
              <a:chOff x="4337798" y="3429000"/>
              <a:chExt cx="536348" cy="1353819"/>
            </a:xfrm>
          </p:grpSpPr>
          <p:grpSp>
            <p:nvGrpSpPr>
              <p:cNvPr id="299" name="Group 298">
                <a:extLst>
                  <a:ext uri="{FF2B5EF4-FFF2-40B4-BE49-F238E27FC236}">
                    <a16:creationId xmlns:a16="http://schemas.microsoft.com/office/drawing/2014/main" id="{A554CF34-5C20-1289-CFA8-014993B716D5}"/>
                  </a:ext>
                </a:extLst>
              </p:cNvPr>
              <p:cNvGrpSpPr/>
              <p:nvPr/>
            </p:nvGrpSpPr>
            <p:grpSpPr>
              <a:xfrm>
                <a:off x="4337798" y="3429000"/>
                <a:ext cx="536348" cy="1353819"/>
                <a:chOff x="4337798" y="3429001"/>
                <a:chExt cx="643102" cy="1503168"/>
              </a:xfrm>
            </p:grpSpPr>
            <p:sp>
              <p:nvSpPr>
                <p:cNvPr id="345" name="Google Shape;329;p33">
                  <a:extLst>
                    <a:ext uri="{FF2B5EF4-FFF2-40B4-BE49-F238E27FC236}">
                      <a16:creationId xmlns:a16="http://schemas.microsoft.com/office/drawing/2014/main" id="{1BB8F664-76DF-2D5E-4D67-D05EAB4C244A}"/>
                    </a:ext>
                  </a:extLst>
                </p:cNvPr>
                <p:cNvSpPr/>
                <p:nvPr/>
              </p:nvSpPr>
              <p:spPr>
                <a:xfrm rot="5400000">
                  <a:off x="3907765" y="3915968"/>
                  <a:ext cx="1503168" cy="529233"/>
                </a:xfrm>
                <a:prstGeom prst="flowChartTerminator">
                  <a:avLst/>
                </a:prstGeom>
                <a:solidFill>
                  <a:schemeClr val="lt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346" name="Rectangle: Rounded Corners 345">
                  <a:extLst>
                    <a:ext uri="{FF2B5EF4-FFF2-40B4-BE49-F238E27FC236}">
                      <a16:creationId xmlns:a16="http://schemas.microsoft.com/office/drawing/2014/main" id="{6754F7C7-5F68-F49B-B829-1AF96AAF15CA}"/>
                    </a:ext>
                  </a:extLst>
                </p:cNvPr>
                <p:cNvSpPr/>
                <p:nvPr/>
              </p:nvSpPr>
              <p:spPr>
                <a:xfrm>
                  <a:off x="4337798" y="3970601"/>
                  <a:ext cx="643102" cy="957069"/>
                </a:xfrm>
                <a:prstGeom prst="round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</p:grpSp>
          <p:grpSp>
            <p:nvGrpSpPr>
              <p:cNvPr id="300" name="Group 299">
                <a:extLst>
                  <a:ext uri="{FF2B5EF4-FFF2-40B4-BE49-F238E27FC236}">
                    <a16:creationId xmlns:a16="http://schemas.microsoft.com/office/drawing/2014/main" id="{FD285423-F87A-D63A-6890-FDD4E065A672}"/>
                  </a:ext>
                </a:extLst>
              </p:cNvPr>
              <p:cNvGrpSpPr/>
              <p:nvPr/>
            </p:nvGrpSpPr>
            <p:grpSpPr>
              <a:xfrm>
                <a:off x="4465638" y="3928116"/>
                <a:ext cx="70399" cy="80518"/>
                <a:chOff x="918586" y="3492775"/>
                <a:chExt cx="880008" cy="710715"/>
              </a:xfrm>
            </p:grpSpPr>
            <p:sp>
              <p:nvSpPr>
                <p:cNvPr id="343" name="Rectangle 342">
                  <a:extLst>
                    <a:ext uri="{FF2B5EF4-FFF2-40B4-BE49-F238E27FC236}">
                      <a16:creationId xmlns:a16="http://schemas.microsoft.com/office/drawing/2014/main" id="{5602AC47-EFB1-0453-3395-2E3FD5F70BCF}"/>
                    </a:ext>
                  </a:extLst>
                </p:cNvPr>
                <p:cNvSpPr/>
                <p:nvPr/>
              </p:nvSpPr>
              <p:spPr>
                <a:xfrm>
                  <a:off x="1018402" y="3630090"/>
                  <a:ext cx="571500" cy="573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  <p:sp>
              <p:nvSpPr>
                <p:cNvPr id="344" name="Rectangle 343">
                  <a:extLst>
                    <a:ext uri="{FF2B5EF4-FFF2-40B4-BE49-F238E27FC236}">
                      <a16:creationId xmlns:a16="http://schemas.microsoft.com/office/drawing/2014/main" id="{6B28C2DC-992F-F6C2-4E99-13E826AD4FB6}"/>
                    </a:ext>
                  </a:extLst>
                </p:cNvPr>
                <p:cNvSpPr/>
                <p:nvPr/>
              </p:nvSpPr>
              <p:spPr>
                <a:xfrm>
                  <a:off x="918586" y="3492775"/>
                  <a:ext cx="880008" cy="3735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</p:grpSp>
          <p:grpSp>
            <p:nvGrpSpPr>
              <p:cNvPr id="301" name="Group 300">
                <a:extLst>
                  <a:ext uri="{FF2B5EF4-FFF2-40B4-BE49-F238E27FC236}">
                    <a16:creationId xmlns:a16="http://schemas.microsoft.com/office/drawing/2014/main" id="{01DA128E-ADFD-1569-CEAD-6E70EF424A76}"/>
                  </a:ext>
                </a:extLst>
              </p:cNvPr>
              <p:cNvGrpSpPr/>
              <p:nvPr/>
            </p:nvGrpSpPr>
            <p:grpSpPr>
              <a:xfrm>
                <a:off x="4399595" y="4131672"/>
                <a:ext cx="70399" cy="86995"/>
                <a:chOff x="918586" y="3492775"/>
                <a:chExt cx="880008" cy="710715"/>
              </a:xfrm>
            </p:grpSpPr>
            <p:sp>
              <p:nvSpPr>
                <p:cNvPr id="341" name="Rectangle 340">
                  <a:extLst>
                    <a:ext uri="{FF2B5EF4-FFF2-40B4-BE49-F238E27FC236}">
                      <a16:creationId xmlns:a16="http://schemas.microsoft.com/office/drawing/2014/main" id="{AD09B06B-076E-F3CF-5FE3-B58BD7606D4E}"/>
                    </a:ext>
                  </a:extLst>
                </p:cNvPr>
                <p:cNvSpPr/>
                <p:nvPr/>
              </p:nvSpPr>
              <p:spPr>
                <a:xfrm>
                  <a:off x="1018402" y="3630090"/>
                  <a:ext cx="571500" cy="573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  <p:sp>
              <p:nvSpPr>
                <p:cNvPr id="342" name="Rectangle 341">
                  <a:extLst>
                    <a:ext uri="{FF2B5EF4-FFF2-40B4-BE49-F238E27FC236}">
                      <a16:creationId xmlns:a16="http://schemas.microsoft.com/office/drawing/2014/main" id="{326CBA90-CE3D-C7B1-DE2A-D3D9F4A80E23}"/>
                    </a:ext>
                  </a:extLst>
                </p:cNvPr>
                <p:cNvSpPr/>
                <p:nvPr/>
              </p:nvSpPr>
              <p:spPr>
                <a:xfrm>
                  <a:off x="918586" y="3492775"/>
                  <a:ext cx="880008" cy="3735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</p:grpSp>
          <p:sp>
            <p:nvSpPr>
              <p:cNvPr id="302" name="Google Shape;330;p33">
                <a:extLst>
                  <a:ext uri="{FF2B5EF4-FFF2-40B4-BE49-F238E27FC236}">
                    <a16:creationId xmlns:a16="http://schemas.microsoft.com/office/drawing/2014/main" id="{2A0795BD-CD38-DCE7-5FEF-106F3AA137D4}"/>
                  </a:ext>
                </a:extLst>
              </p:cNvPr>
              <p:cNvSpPr/>
              <p:nvPr/>
            </p:nvSpPr>
            <p:spPr>
              <a:xfrm flipV="1">
                <a:off x="4385282" y="3761440"/>
                <a:ext cx="441381" cy="143956"/>
              </a:xfrm>
              <a:prstGeom prst="flowChartCollat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303" name="Group 302">
                <a:extLst>
                  <a:ext uri="{FF2B5EF4-FFF2-40B4-BE49-F238E27FC236}">
                    <a16:creationId xmlns:a16="http://schemas.microsoft.com/office/drawing/2014/main" id="{D416B80D-5B55-7402-376E-7220445DCB9F}"/>
                  </a:ext>
                </a:extLst>
              </p:cNvPr>
              <p:cNvGrpSpPr/>
              <p:nvPr/>
            </p:nvGrpSpPr>
            <p:grpSpPr>
              <a:xfrm>
                <a:off x="4570772" y="4132582"/>
                <a:ext cx="70399" cy="86995"/>
                <a:chOff x="918586" y="3492775"/>
                <a:chExt cx="880008" cy="710715"/>
              </a:xfrm>
            </p:grpSpPr>
            <p:sp>
              <p:nvSpPr>
                <p:cNvPr id="339" name="Rectangle 338">
                  <a:extLst>
                    <a:ext uri="{FF2B5EF4-FFF2-40B4-BE49-F238E27FC236}">
                      <a16:creationId xmlns:a16="http://schemas.microsoft.com/office/drawing/2014/main" id="{8922C1CE-D55D-F8C8-FF1A-DE4B74B66001}"/>
                    </a:ext>
                  </a:extLst>
                </p:cNvPr>
                <p:cNvSpPr/>
                <p:nvPr/>
              </p:nvSpPr>
              <p:spPr>
                <a:xfrm>
                  <a:off x="1018402" y="3630090"/>
                  <a:ext cx="571500" cy="573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  <p:sp>
              <p:nvSpPr>
                <p:cNvPr id="340" name="Rectangle 339">
                  <a:extLst>
                    <a:ext uri="{FF2B5EF4-FFF2-40B4-BE49-F238E27FC236}">
                      <a16:creationId xmlns:a16="http://schemas.microsoft.com/office/drawing/2014/main" id="{D3B29DE7-3BA9-C05C-684F-6A2F9381A5C8}"/>
                    </a:ext>
                  </a:extLst>
                </p:cNvPr>
                <p:cNvSpPr/>
                <p:nvPr/>
              </p:nvSpPr>
              <p:spPr>
                <a:xfrm>
                  <a:off x="918586" y="3492775"/>
                  <a:ext cx="880008" cy="3735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</p:grpSp>
          <p:sp>
            <p:nvSpPr>
              <p:cNvPr id="304" name="Google Shape;330;p33">
                <a:extLst>
                  <a:ext uri="{FF2B5EF4-FFF2-40B4-BE49-F238E27FC236}">
                    <a16:creationId xmlns:a16="http://schemas.microsoft.com/office/drawing/2014/main" id="{5A06146B-237D-9C0B-0B8E-B1C417383709}"/>
                  </a:ext>
                </a:extLst>
              </p:cNvPr>
              <p:cNvSpPr/>
              <p:nvPr/>
            </p:nvSpPr>
            <p:spPr>
              <a:xfrm flipV="1">
                <a:off x="4354830" y="4480560"/>
                <a:ext cx="504825" cy="143956"/>
              </a:xfrm>
              <a:prstGeom prst="flowChartCollat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BF3AEF0F-32C3-9F7A-B21F-524B3B946E37}"/>
                  </a:ext>
                </a:extLst>
              </p:cNvPr>
              <p:cNvGrpSpPr/>
              <p:nvPr/>
            </p:nvGrpSpPr>
            <p:grpSpPr>
              <a:xfrm>
                <a:off x="4570772" y="4028364"/>
                <a:ext cx="70399" cy="86995"/>
                <a:chOff x="918586" y="3492775"/>
                <a:chExt cx="880008" cy="710715"/>
              </a:xfrm>
            </p:grpSpPr>
            <p:sp>
              <p:nvSpPr>
                <p:cNvPr id="337" name="Rectangle 336">
                  <a:extLst>
                    <a:ext uri="{FF2B5EF4-FFF2-40B4-BE49-F238E27FC236}">
                      <a16:creationId xmlns:a16="http://schemas.microsoft.com/office/drawing/2014/main" id="{2BEC72A5-F689-B82E-BAAF-EC5AD61A670D}"/>
                    </a:ext>
                  </a:extLst>
                </p:cNvPr>
                <p:cNvSpPr/>
                <p:nvPr/>
              </p:nvSpPr>
              <p:spPr>
                <a:xfrm>
                  <a:off x="1018402" y="3630090"/>
                  <a:ext cx="571500" cy="573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  <p:sp>
              <p:nvSpPr>
                <p:cNvPr id="338" name="Rectangle 337">
                  <a:extLst>
                    <a:ext uri="{FF2B5EF4-FFF2-40B4-BE49-F238E27FC236}">
                      <a16:creationId xmlns:a16="http://schemas.microsoft.com/office/drawing/2014/main" id="{16F96F11-7F56-2D7A-1225-EC1799FAE6B1}"/>
                    </a:ext>
                  </a:extLst>
                </p:cNvPr>
                <p:cNvSpPr/>
                <p:nvPr/>
              </p:nvSpPr>
              <p:spPr>
                <a:xfrm>
                  <a:off x="918586" y="3492775"/>
                  <a:ext cx="880008" cy="3735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</p:grpSp>
          <p:grpSp>
            <p:nvGrpSpPr>
              <p:cNvPr id="306" name="Group 305">
                <a:extLst>
                  <a:ext uri="{FF2B5EF4-FFF2-40B4-BE49-F238E27FC236}">
                    <a16:creationId xmlns:a16="http://schemas.microsoft.com/office/drawing/2014/main" id="{1D8DCBA8-5326-0163-5A9C-079B81EFB6D1}"/>
                  </a:ext>
                </a:extLst>
              </p:cNvPr>
              <p:cNvGrpSpPr/>
              <p:nvPr/>
            </p:nvGrpSpPr>
            <p:grpSpPr>
              <a:xfrm>
                <a:off x="4744806" y="4029075"/>
                <a:ext cx="70399" cy="86995"/>
                <a:chOff x="918586" y="3492775"/>
                <a:chExt cx="880008" cy="710715"/>
              </a:xfrm>
            </p:grpSpPr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65DFE6E3-3DA7-6296-7B5C-8ED81C07481C}"/>
                    </a:ext>
                  </a:extLst>
                </p:cNvPr>
                <p:cNvSpPr/>
                <p:nvPr/>
              </p:nvSpPr>
              <p:spPr>
                <a:xfrm>
                  <a:off x="1018402" y="3630090"/>
                  <a:ext cx="571500" cy="573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C855EE90-720E-FC65-8AAD-4FFC652C7DF5}"/>
                    </a:ext>
                  </a:extLst>
                </p:cNvPr>
                <p:cNvSpPr/>
                <p:nvPr/>
              </p:nvSpPr>
              <p:spPr>
                <a:xfrm>
                  <a:off x="918586" y="3492775"/>
                  <a:ext cx="880008" cy="3735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</p:grpSp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49CC4748-9E5A-84AC-B569-26CE797528A3}"/>
                  </a:ext>
                </a:extLst>
              </p:cNvPr>
              <p:cNvGrpSpPr/>
              <p:nvPr/>
            </p:nvGrpSpPr>
            <p:grpSpPr>
              <a:xfrm>
                <a:off x="4399595" y="4029075"/>
                <a:ext cx="70399" cy="86995"/>
                <a:chOff x="918586" y="3492775"/>
                <a:chExt cx="880008" cy="710715"/>
              </a:xfrm>
            </p:grpSpPr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id="{83820E4A-AEC8-BDAA-36C9-E991EB0AB536}"/>
                    </a:ext>
                  </a:extLst>
                </p:cNvPr>
                <p:cNvSpPr/>
                <p:nvPr/>
              </p:nvSpPr>
              <p:spPr>
                <a:xfrm>
                  <a:off x="1018402" y="3630090"/>
                  <a:ext cx="571500" cy="573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CFBA06B4-6C06-E543-79A2-E045124A40CD}"/>
                    </a:ext>
                  </a:extLst>
                </p:cNvPr>
                <p:cNvSpPr/>
                <p:nvPr/>
              </p:nvSpPr>
              <p:spPr>
                <a:xfrm>
                  <a:off x="918586" y="3492775"/>
                  <a:ext cx="880008" cy="3735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</p:grpSp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36EF9A21-A5F8-B374-E4CC-269D62617902}"/>
                  </a:ext>
                </a:extLst>
              </p:cNvPr>
              <p:cNvGrpSpPr/>
              <p:nvPr/>
            </p:nvGrpSpPr>
            <p:grpSpPr>
              <a:xfrm>
                <a:off x="4747164" y="4133618"/>
                <a:ext cx="70399" cy="86995"/>
                <a:chOff x="918586" y="3492775"/>
                <a:chExt cx="880008" cy="710715"/>
              </a:xfrm>
            </p:grpSpPr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959B2374-6393-A990-07E9-90AE576E25EB}"/>
                    </a:ext>
                  </a:extLst>
                </p:cNvPr>
                <p:cNvSpPr/>
                <p:nvPr/>
              </p:nvSpPr>
              <p:spPr>
                <a:xfrm>
                  <a:off x="1018402" y="3630090"/>
                  <a:ext cx="571500" cy="573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  <p:sp>
              <p:nvSpPr>
                <p:cNvPr id="332" name="Rectangle 331">
                  <a:extLst>
                    <a:ext uri="{FF2B5EF4-FFF2-40B4-BE49-F238E27FC236}">
                      <a16:creationId xmlns:a16="http://schemas.microsoft.com/office/drawing/2014/main" id="{411F5666-F686-9C13-1A25-6C329D6C8B62}"/>
                    </a:ext>
                  </a:extLst>
                </p:cNvPr>
                <p:cNvSpPr/>
                <p:nvPr/>
              </p:nvSpPr>
              <p:spPr>
                <a:xfrm>
                  <a:off x="918586" y="3492775"/>
                  <a:ext cx="880008" cy="3735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</p:grp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218781AF-CC22-37A6-E92B-1C8373723EF9}"/>
                  </a:ext>
                </a:extLst>
              </p:cNvPr>
              <p:cNvCxnSpPr/>
              <p:nvPr/>
            </p:nvCxnSpPr>
            <p:spPr>
              <a:xfrm>
                <a:off x="4337798" y="4034790"/>
                <a:ext cx="5363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5398237A-E09D-1D14-6A05-C45DBCEE56DA}"/>
                  </a:ext>
                </a:extLst>
              </p:cNvPr>
              <p:cNvCxnSpPr/>
              <p:nvPr/>
            </p:nvCxnSpPr>
            <p:spPr>
              <a:xfrm>
                <a:off x="4337798" y="4147185"/>
                <a:ext cx="5363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539DB986-67FC-11BE-D653-9A671EFF05BC}"/>
                  </a:ext>
                </a:extLst>
              </p:cNvPr>
              <p:cNvGrpSpPr/>
              <p:nvPr/>
            </p:nvGrpSpPr>
            <p:grpSpPr>
              <a:xfrm>
                <a:off x="4399595" y="4235890"/>
                <a:ext cx="70399" cy="86995"/>
                <a:chOff x="918586" y="3492775"/>
                <a:chExt cx="880008" cy="710715"/>
              </a:xfrm>
            </p:grpSpPr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990C85FF-958C-84D9-1820-ED4FC529ED15}"/>
                    </a:ext>
                  </a:extLst>
                </p:cNvPr>
                <p:cNvSpPr/>
                <p:nvPr/>
              </p:nvSpPr>
              <p:spPr>
                <a:xfrm>
                  <a:off x="1018402" y="3630090"/>
                  <a:ext cx="571500" cy="573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412B8EB7-5F18-4FE1-587B-8805B3B8B400}"/>
                    </a:ext>
                  </a:extLst>
                </p:cNvPr>
                <p:cNvSpPr/>
                <p:nvPr/>
              </p:nvSpPr>
              <p:spPr>
                <a:xfrm>
                  <a:off x="918586" y="3492775"/>
                  <a:ext cx="880008" cy="3735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</p:grpSp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4F8D633A-A6C2-ECAA-47BC-1A7388D3AF67}"/>
                  </a:ext>
                </a:extLst>
              </p:cNvPr>
              <p:cNvGrpSpPr/>
              <p:nvPr/>
            </p:nvGrpSpPr>
            <p:grpSpPr>
              <a:xfrm>
                <a:off x="4744806" y="4235890"/>
                <a:ext cx="70399" cy="86995"/>
                <a:chOff x="918586" y="3492775"/>
                <a:chExt cx="880008" cy="710715"/>
              </a:xfrm>
            </p:grpSpPr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id="{7EBFA637-FC31-C236-95F6-37099B48C7E2}"/>
                    </a:ext>
                  </a:extLst>
                </p:cNvPr>
                <p:cNvSpPr/>
                <p:nvPr/>
              </p:nvSpPr>
              <p:spPr>
                <a:xfrm>
                  <a:off x="1018402" y="3630090"/>
                  <a:ext cx="571500" cy="573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5451931E-70D7-97DB-8534-077D40E94D33}"/>
                    </a:ext>
                  </a:extLst>
                </p:cNvPr>
                <p:cNvSpPr/>
                <p:nvPr/>
              </p:nvSpPr>
              <p:spPr>
                <a:xfrm>
                  <a:off x="918586" y="3492775"/>
                  <a:ext cx="880008" cy="3735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</p:grpSp>
          <p:grpSp>
            <p:nvGrpSpPr>
              <p:cNvPr id="313" name="Group 312">
                <a:extLst>
                  <a:ext uri="{FF2B5EF4-FFF2-40B4-BE49-F238E27FC236}">
                    <a16:creationId xmlns:a16="http://schemas.microsoft.com/office/drawing/2014/main" id="{A0666EF5-4F8A-B49B-F943-90FA51DA8981}"/>
                  </a:ext>
                </a:extLst>
              </p:cNvPr>
              <p:cNvGrpSpPr/>
              <p:nvPr/>
            </p:nvGrpSpPr>
            <p:grpSpPr>
              <a:xfrm>
                <a:off x="4570772" y="4237836"/>
                <a:ext cx="70399" cy="86995"/>
                <a:chOff x="918586" y="3492775"/>
                <a:chExt cx="880008" cy="710715"/>
              </a:xfrm>
            </p:grpSpPr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DA0505F3-E5EE-F864-64AE-E69FD69D6115}"/>
                    </a:ext>
                  </a:extLst>
                </p:cNvPr>
                <p:cNvSpPr/>
                <p:nvPr/>
              </p:nvSpPr>
              <p:spPr>
                <a:xfrm>
                  <a:off x="1018402" y="3630090"/>
                  <a:ext cx="571500" cy="573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B56780E5-5F5B-8531-A607-E54A05A2198B}"/>
                    </a:ext>
                  </a:extLst>
                </p:cNvPr>
                <p:cNvSpPr/>
                <p:nvPr/>
              </p:nvSpPr>
              <p:spPr>
                <a:xfrm>
                  <a:off x="918586" y="3492775"/>
                  <a:ext cx="880008" cy="3735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</p:grp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F31F0EB6-FF20-7EEE-A398-B538CED0F382}"/>
                  </a:ext>
                </a:extLst>
              </p:cNvPr>
              <p:cNvGrpSpPr/>
              <p:nvPr/>
            </p:nvGrpSpPr>
            <p:grpSpPr>
              <a:xfrm>
                <a:off x="4469994" y="4359120"/>
                <a:ext cx="70399" cy="86995"/>
                <a:chOff x="918586" y="3492775"/>
                <a:chExt cx="880008" cy="710715"/>
              </a:xfrm>
            </p:grpSpPr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87CA59C6-BFCD-76E4-2CF4-22AF6FEE80C9}"/>
                    </a:ext>
                  </a:extLst>
                </p:cNvPr>
                <p:cNvSpPr/>
                <p:nvPr/>
              </p:nvSpPr>
              <p:spPr>
                <a:xfrm>
                  <a:off x="1018402" y="3630090"/>
                  <a:ext cx="571500" cy="573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80B6C4EC-C62D-A7DD-44DD-A864B1446C6F}"/>
                    </a:ext>
                  </a:extLst>
                </p:cNvPr>
                <p:cNvSpPr/>
                <p:nvPr/>
              </p:nvSpPr>
              <p:spPr>
                <a:xfrm>
                  <a:off x="918586" y="3492775"/>
                  <a:ext cx="880008" cy="3735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</p:grpSp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348D9E13-C67D-F3DE-42D9-35BD96C61128}"/>
                  </a:ext>
                </a:extLst>
              </p:cNvPr>
              <p:cNvGrpSpPr/>
              <p:nvPr/>
            </p:nvGrpSpPr>
            <p:grpSpPr>
              <a:xfrm>
                <a:off x="4657313" y="4360107"/>
                <a:ext cx="70399" cy="86995"/>
                <a:chOff x="918586" y="3492775"/>
                <a:chExt cx="880008" cy="710715"/>
              </a:xfrm>
            </p:grpSpPr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550858F4-DF34-1B8C-4D22-ACA859D0EA55}"/>
                    </a:ext>
                  </a:extLst>
                </p:cNvPr>
                <p:cNvSpPr/>
                <p:nvPr/>
              </p:nvSpPr>
              <p:spPr>
                <a:xfrm>
                  <a:off x="1018402" y="3630090"/>
                  <a:ext cx="571500" cy="573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88CAC5B2-1508-CD63-5B2E-5828A42B16BC}"/>
                    </a:ext>
                  </a:extLst>
                </p:cNvPr>
                <p:cNvSpPr/>
                <p:nvPr/>
              </p:nvSpPr>
              <p:spPr>
                <a:xfrm>
                  <a:off x="918586" y="3492775"/>
                  <a:ext cx="880008" cy="3735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</p:grp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921DAEE7-2861-BBAA-F3F4-7B07F2A0130B}"/>
                  </a:ext>
                </a:extLst>
              </p:cNvPr>
              <p:cNvCxnSpPr/>
              <p:nvPr/>
            </p:nvCxnSpPr>
            <p:spPr>
              <a:xfrm>
                <a:off x="4337798" y="4253865"/>
                <a:ext cx="5363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D12FD92C-3FBD-FB37-F14A-36F7077633A8}"/>
                  </a:ext>
                </a:extLst>
              </p:cNvPr>
              <p:cNvCxnSpPr/>
              <p:nvPr/>
            </p:nvCxnSpPr>
            <p:spPr>
              <a:xfrm>
                <a:off x="4337798" y="4364355"/>
                <a:ext cx="5363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86ACE48D-63F0-9F2E-D2FC-7F7D84A49371}"/>
                  </a:ext>
                </a:extLst>
              </p:cNvPr>
              <p:cNvGrpSpPr/>
              <p:nvPr/>
            </p:nvGrpSpPr>
            <p:grpSpPr>
              <a:xfrm>
                <a:off x="4652957" y="3935968"/>
                <a:ext cx="70399" cy="72061"/>
                <a:chOff x="918586" y="3492775"/>
                <a:chExt cx="880008" cy="710715"/>
              </a:xfrm>
            </p:grpSpPr>
            <p:sp>
              <p:nvSpPr>
                <p:cNvPr id="319" name="Rectangle 318">
                  <a:extLst>
                    <a:ext uri="{FF2B5EF4-FFF2-40B4-BE49-F238E27FC236}">
                      <a16:creationId xmlns:a16="http://schemas.microsoft.com/office/drawing/2014/main" id="{22012F48-CC58-6109-AC73-54797FDDA2E9}"/>
                    </a:ext>
                  </a:extLst>
                </p:cNvPr>
                <p:cNvSpPr/>
                <p:nvPr/>
              </p:nvSpPr>
              <p:spPr>
                <a:xfrm>
                  <a:off x="1018402" y="3630090"/>
                  <a:ext cx="571500" cy="573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  <p:sp>
              <p:nvSpPr>
                <p:cNvPr id="320" name="Rectangle 319">
                  <a:extLst>
                    <a:ext uri="{FF2B5EF4-FFF2-40B4-BE49-F238E27FC236}">
                      <a16:creationId xmlns:a16="http://schemas.microsoft.com/office/drawing/2014/main" id="{25AFACD7-4CA5-6BB2-5FCC-77415490A97C}"/>
                    </a:ext>
                  </a:extLst>
                </p:cNvPr>
                <p:cNvSpPr/>
                <p:nvPr/>
              </p:nvSpPr>
              <p:spPr>
                <a:xfrm>
                  <a:off x="918586" y="3492775"/>
                  <a:ext cx="880008" cy="3735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</p:grpSp>
        </p:grp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D5E573B2-F1BD-D536-9505-F70B8041E036}"/>
                </a:ext>
              </a:extLst>
            </p:cNvPr>
            <p:cNvCxnSpPr>
              <a:cxnSpLocks/>
              <a:stCxn id="345" idx="1"/>
            </p:cNvCxnSpPr>
            <p:nvPr/>
          </p:nvCxnSpPr>
          <p:spPr>
            <a:xfrm flipV="1">
              <a:off x="10275536" y="1183005"/>
              <a:ext cx="0" cy="22189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27CD3BC-D985-C800-2995-7650C6D829DC}"/>
                </a:ext>
              </a:extLst>
            </p:cNvPr>
            <p:cNvCxnSpPr/>
            <p:nvPr/>
          </p:nvCxnSpPr>
          <p:spPr>
            <a:xfrm>
              <a:off x="10275536" y="1183005"/>
              <a:ext cx="65154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7" name="Google Shape;351;p34">
            <a:extLst>
              <a:ext uri="{FF2B5EF4-FFF2-40B4-BE49-F238E27FC236}">
                <a16:creationId xmlns:a16="http://schemas.microsoft.com/office/drawing/2014/main" id="{ECF41983-629E-0A5E-AE4F-0854556278A1}"/>
              </a:ext>
            </a:extLst>
          </p:cNvPr>
          <p:cNvCxnSpPr>
            <a:cxnSpLocks/>
          </p:cNvCxnSpPr>
          <p:nvPr/>
        </p:nvCxnSpPr>
        <p:spPr>
          <a:xfrm flipH="1">
            <a:off x="10949662" y="991675"/>
            <a:ext cx="0" cy="9084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Google Shape;350;p34">
            <a:extLst>
              <a:ext uri="{FF2B5EF4-FFF2-40B4-BE49-F238E27FC236}">
                <a16:creationId xmlns:a16="http://schemas.microsoft.com/office/drawing/2014/main" id="{F20206EE-2BE1-E95F-6A81-9DEC0C178E1E}"/>
              </a:ext>
            </a:extLst>
          </p:cNvPr>
          <p:cNvCxnSpPr>
            <a:cxnSpLocks/>
          </p:cNvCxnSpPr>
          <p:nvPr/>
        </p:nvCxnSpPr>
        <p:spPr>
          <a:xfrm flipH="1" flipV="1">
            <a:off x="10952115" y="992579"/>
            <a:ext cx="527199" cy="560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" name="Google Shape;352;p34">
            <a:extLst>
              <a:ext uri="{FF2B5EF4-FFF2-40B4-BE49-F238E27FC236}">
                <a16:creationId xmlns:a16="http://schemas.microsoft.com/office/drawing/2014/main" id="{30EBB3C0-6EA3-6FB6-4B89-232F447BF244}"/>
              </a:ext>
            </a:extLst>
          </p:cNvPr>
          <p:cNvCxnSpPr>
            <a:cxnSpLocks/>
          </p:cNvCxnSpPr>
          <p:nvPr/>
        </p:nvCxnSpPr>
        <p:spPr>
          <a:xfrm>
            <a:off x="10951726" y="1083494"/>
            <a:ext cx="215700" cy="3099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0" name="Google Shape;353;p34">
            <a:extLst>
              <a:ext uri="{FF2B5EF4-FFF2-40B4-BE49-F238E27FC236}">
                <a16:creationId xmlns:a16="http://schemas.microsoft.com/office/drawing/2014/main" id="{B48757E3-AD95-D88A-54D9-9FB232440254}"/>
              </a:ext>
            </a:extLst>
          </p:cNvPr>
          <p:cNvCxnSpPr>
            <a:cxnSpLocks/>
          </p:cNvCxnSpPr>
          <p:nvPr/>
        </p:nvCxnSpPr>
        <p:spPr>
          <a:xfrm>
            <a:off x="10950580" y="1083494"/>
            <a:ext cx="87600" cy="3946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1" name="Google Shape;354;p34">
            <a:extLst>
              <a:ext uri="{FF2B5EF4-FFF2-40B4-BE49-F238E27FC236}">
                <a16:creationId xmlns:a16="http://schemas.microsoft.com/office/drawing/2014/main" id="{7FD566FA-F9DA-CA58-6EA4-51EE8962621E}"/>
              </a:ext>
            </a:extLst>
          </p:cNvPr>
          <p:cNvCxnSpPr>
            <a:cxnSpLocks/>
          </p:cNvCxnSpPr>
          <p:nvPr/>
        </p:nvCxnSpPr>
        <p:spPr>
          <a:xfrm flipH="1">
            <a:off x="10878294" y="1084153"/>
            <a:ext cx="72900" cy="3576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2" name="Google Shape;355;p34">
            <a:extLst>
              <a:ext uri="{FF2B5EF4-FFF2-40B4-BE49-F238E27FC236}">
                <a16:creationId xmlns:a16="http://schemas.microsoft.com/office/drawing/2014/main" id="{DD5608B5-7D39-BF56-984D-3FD6FA36C92C}"/>
              </a:ext>
            </a:extLst>
          </p:cNvPr>
          <p:cNvCxnSpPr>
            <a:cxnSpLocks/>
          </p:cNvCxnSpPr>
          <p:nvPr/>
        </p:nvCxnSpPr>
        <p:spPr>
          <a:xfrm flipH="1">
            <a:off x="10752652" y="1083919"/>
            <a:ext cx="200100" cy="2926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946F87FE-1952-E54C-5201-60E17C90C873}"/>
              </a:ext>
            </a:extLst>
          </p:cNvPr>
          <p:cNvCxnSpPr>
            <a:cxnSpLocks/>
          </p:cNvCxnSpPr>
          <p:nvPr/>
        </p:nvCxnSpPr>
        <p:spPr>
          <a:xfrm flipH="1" flipV="1">
            <a:off x="9212852" y="287466"/>
            <a:ext cx="851098" cy="67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4E19A4B7-BE28-20F2-56D5-85C8608F8C7F}"/>
              </a:ext>
            </a:extLst>
          </p:cNvPr>
          <p:cNvCxnSpPr>
            <a:cxnSpLocks/>
          </p:cNvCxnSpPr>
          <p:nvPr/>
        </p:nvCxnSpPr>
        <p:spPr>
          <a:xfrm flipH="1">
            <a:off x="10420007" y="1899738"/>
            <a:ext cx="197581" cy="4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B5DDCAB-14D5-3293-C0BD-C8A33E1F74EC}"/>
              </a:ext>
            </a:extLst>
          </p:cNvPr>
          <p:cNvGrpSpPr/>
          <p:nvPr/>
        </p:nvGrpSpPr>
        <p:grpSpPr>
          <a:xfrm>
            <a:off x="9449689" y="100621"/>
            <a:ext cx="426233" cy="501533"/>
            <a:chOff x="9218671" y="3616821"/>
            <a:chExt cx="498152" cy="565459"/>
          </a:xfrm>
        </p:grpSpPr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B94B4DB1-9EFF-6AAF-B5E1-4D76F0AE2CFF}"/>
                </a:ext>
              </a:extLst>
            </p:cNvPr>
            <p:cNvGrpSpPr/>
            <p:nvPr/>
          </p:nvGrpSpPr>
          <p:grpSpPr>
            <a:xfrm rot="17617062">
              <a:off x="9142100" y="3697577"/>
              <a:ext cx="561274" cy="408131"/>
              <a:chOff x="564700" y="1207175"/>
              <a:chExt cx="3754250" cy="3130800"/>
            </a:xfrm>
          </p:grpSpPr>
          <p:sp>
            <p:nvSpPr>
              <p:cNvPr id="358" name="Google Shape;126;p20">
                <a:extLst>
                  <a:ext uri="{FF2B5EF4-FFF2-40B4-BE49-F238E27FC236}">
                    <a16:creationId xmlns:a16="http://schemas.microsoft.com/office/drawing/2014/main" id="{28BE04A9-8085-E2EE-2E21-5C2B7CDF7CDF}"/>
                  </a:ext>
                </a:extLst>
              </p:cNvPr>
              <p:cNvSpPr/>
              <p:nvPr/>
            </p:nvSpPr>
            <p:spPr>
              <a:xfrm>
                <a:off x="1099650" y="1207175"/>
                <a:ext cx="3219300" cy="31308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9" name="Google Shape;127;p20">
                <a:extLst>
                  <a:ext uri="{FF2B5EF4-FFF2-40B4-BE49-F238E27FC236}">
                    <a16:creationId xmlns:a16="http://schemas.microsoft.com/office/drawing/2014/main" id="{AC3DFF61-9EAD-783F-9ABD-5BDE7BD34F52}"/>
                  </a:ext>
                </a:extLst>
              </p:cNvPr>
              <p:cNvCxnSpPr/>
              <p:nvPr/>
            </p:nvCxnSpPr>
            <p:spPr>
              <a:xfrm rot="10800000" flipH="1">
                <a:off x="564700" y="2698475"/>
                <a:ext cx="1166700" cy="7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" name="Google Shape;128;p20">
                <a:extLst>
                  <a:ext uri="{FF2B5EF4-FFF2-40B4-BE49-F238E27FC236}">
                    <a16:creationId xmlns:a16="http://schemas.microsoft.com/office/drawing/2014/main" id="{BEC6155D-AA27-7E36-F10B-AED75924F6D4}"/>
                  </a:ext>
                </a:extLst>
              </p:cNvPr>
              <p:cNvCxnSpPr/>
              <p:nvPr/>
            </p:nvCxnSpPr>
            <p:spPr>
              <a:xfrm rot="10800000" flipH="1">
                <a:off x="1723950" y="1628075"/>
                <a:ext cx="716100" cy="1077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" name="Google Shape;129;p20">
                <a:extLst>
                  <a:ext uri="{FF2B5EF4-FFF2-40B4-BE49-F238E27FC236}">
                    <a16:creationId xmlns:a16="http://schemas.microsoft.com/office/drawing/2014/main" id="{8C3B6095-2124-C0CC-BAD2-79B1CFDC0113}"/>
                  </a:ext>
                </a:extLst>
              </p:cNvPr>
              <p:cNvCxnSpPr/>
              <p:nvPr/>
            </p:nvCxnSpPr>
            <p:spPr>
              <a:xfrm flipH="1">
                <a:off x="2440050" y="1628075"/>
                <a:ext cx="7500" cy="2289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130;p20">
                <a:extLst>
                  <a:ext uri="{FF2B5EF4-FFF2-40B4-BE49-F238E27FC236}">
                    <a16:creationId xmlns:a16="http://schemas.microsoft.com/office/drawing/2014/main" id="{DA74C38D-41E6-69FC-5D2A-2A3BFE29BBDE}"/>
                  </a:ext>
                </a:extLst>
              </p:cNvPr>
              <p:cNvCxnSpPr/>
              <p:nvPr/>
            </p:nvCxnSpPr>
            <p:spPr>
              <a:xfrm rot="10800000" flipH="1">
                <a:off x="2440050" y="2887625"/>
                <a:ext cx="864000" cy="1041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57" name="Straight Arrow Connector 356">
              <a:extLst>
                <a:ext uri="{FF2B5EF4-FFF2-40B4-BE49-F238E27FC236}">
                  <a16:creationId xmlns:a16="http://schemas.microsoft.com/office/drawing/2014/main" id="{B353ABA4-436E-5438-03C6-90ABCE3CD0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9280" y="3616821"/>
              <a:ext cx="237543" cy="1727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4F3C6EA7-361A-CAD9-7556-B13658F0A70D}"/>
              </a:ext>
            </a:extLst>
          </p:cNvPr>
          <p:cNvCxnSpPr>
            <a:cxnSpLocks/>
          </p:cNvCxnSpPr>
          <p:nvPr/>
        </p:nvCxnSpPr>
        <p:spPr>
          <a:xfrm>
            <a:off x="9212852" y="1224089"/>
            <a:ext cx="4950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2D5D759A-45ED-F841-56EA-B75A4AF62CE9}"/>
              </a:ext>
            </a:extLst>
          </p:cNvPr>
          <p:cNvCxnSpPr>
            <a:cxnSpLocks/>
          </p:cNvCxnSpPr>
          <p:nvPr/>
        </p:nvCxnSpPr>
        <p:spPr>
          <a:xfrm>
            <a:off x="9212852" y="287466"/>
            <a:ext cx="0" cy="9366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AA6DDF01-417D-9AB5-2431-85E4DBE14753}"/>
              </a:ext>
            </a:extLst>
          </p:cNvPr>
          <p:cNvCxnSpPr>
            <a:cxnSpLocks/>
          </p:cNvCxnSpPr>
          <p:nvPr/>
        </p:nvCxnSpPr>
        <p:spPr>
          <a:xfrm flipH="1" flipV="1">
            <a:off x="10063950" y="294188"/>
            <a:ext cx="6790" cy="4537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7" name="Connector: Elbow 376">
            <a:extLst>
              <a:ext uri="{FF2B5EF4-FFF2-40B4-BE49-F238E27FC236}">
                <a16:creationId xmlns:a16="http://schemas.microsoft.com/office/drawing/2014/main" id="{91375F7C-AA37-6DA9-292F-D46AC7890B88}"/>
              </a:ext>
            </a:extLst>
          </p:cNvPr>
          <p:cNvCxnSpPr>
            <a:cxnSpLocks/>
            <a:endCxn id="49" idx="6"/>
          </p:cNvCxnSpPr>
          <p:nvPr/>
        </p:nvCxnSpPr>
        <p:spPr>
          <a:xfrm rot="5400000">
            <a:off x="8685599" y="1435952"/>
            <a:ext cx="765483" cy="28902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0" name="Connector: Elbow 379">
            <a:extLst>
              <a:ext uri="{FF2B5EF4-FFF2-40B4-BE49-F238E27FC236}">
                <a16:creationId xmlns:a16="http://schemas.microsoft.com/office/drawing/2014/main" id="{3C9FF940-AA8B-4F70-48C1-1CFD93D7B632}"/>
              </a:ext>
            </a:extLst>
          </p:cNvPr>
          <p:cNvCxnSpPr>
            <a:cxnSpLocks/>
          </p:cNvCxnSpPr>
          <p:nvPr/>
        </p:nvCxnSpPr>
        <p:spPr>
          <a:xfrm>
            <a:off x="10028506" y="2764576"/>
            <a:ext cx="1553014" cy="537517"/>
          </a:xfrm>
          <a:prstGeom prst="bentConnector3">
            <a:avLst>
              <a:gd name="adj1" fmla="val 466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5" name="Connector: Elbow 384">
            <a:extLst>
              <a:ext uri="{FF2B5EF4-FFF2-40B4-BE49-F238E27FC236}">
                <a16:creationId xmlns:a16="http://schemas.microsoft.com/office/drawing/2014/main" id="{F59B481F-1BAA-C099-4C48-67D9A644A763}"/>
              </a:ext>
            </a:extLst>
          </p:cNvPr>
          <p:cNvCxnSpPr>
            <a:cxnSpLocks/>
            <a:stCxn id="6" idx="3"/>
          </p:cNvCxnSpPr>
          <p:nvPr/>
        </p:nvCxnSpPr>
        <p:spPr>
          <a:xfrm rot="16200000" flipH="1">
            <a:off x="3465949" y="1902216"/>
            <a:ext cx="969134" cy="245146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8" name="Connector: Elbow 397">
            <a:extLst>
              <a:ext uri="{FF2B5EF4-FFF2-40B4-BE49-F238E27FC236}">
                <a16:creationId xmlns:a16="http://schemas.microsoft.com/office/drawing/2014/main" id="{8A24CD07-0A30-65C6-4A78-91821966C35B}"/>
              </a:ext>
            </a:extLst>
          </p:cNvPr>
          <p:cNvCxnSpPr>
            <a:cxnSpLocks/>
            <a:stCxn id="41" idx="0"/>
            <a:endCxn id="346" idx="2"/>
          </p:cNvCxnSpPr>
          <p:nvPr/>
        </p:nvCxnSpPr>
        <p:spPr>
          <a:xfrm flipV="1">
            <a:off x="6775703" y="2594867"/>
            <a:ext cx="4208023" cy="99936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3" name="Connector: Elbow 402">
            <a:extLst>
              <a:ext uri="{FF2B5EF4-FFF2-40B4-BE49-F238E27FC236}">
                <a16:creationId xmlns:a16="http://schemas.microsoft.com/office/drawing/2014/main" id="{E6C64976-24DD-699D-179A-2E89096EE22A}"/>
              </a:ext>
            </a:extLst>
          </p:cNvPr>
          <p:cNvCxnSpPr>
            <a:cxnSpLocks/>
            <a:stCxn id="41" idx="1"/>
            <a:endCxn id="49" idx="4"/>
          </p:cNvCxnSpPr>
          <p:nvPr/>
        </p:nvCxnSpPr>
        <p:spPr>
          <a:xfrm rot="5400000" flipH="1" flipV="1">
            <a:off x="6969867" y="2029529"/>
            <a:ext cx="759182" cy="162169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7" name="TextBox 12">
            <a:extLst>
              <a:ext uri="{FF2B5EF4-FFF2-40B4-BE49-F238E27FC236}">
                <a16:creationId xmlns:a16="http://schemas.microsoft.com/office/drawing/2014/main" id="{3923C6BC-FF49-0A72-EC5C-4812E0C1F3D4}"/>
              </a:ext>
            </a:extLst>
          </p:cNvPr>
          <p:cNvSpPr txBox="1"/>
          <p:nvPr/>
        </p:nvSpPr>
        <p:spPr>
          <a:xfrm>
            <a:off x="11279211" y="1211077"/>
            <a:ext cx="712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Absorber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8" name="TextBox 2">
            <a:extLst>
              <a:ext uri="{FF2B5EF4-FFF2-40B4-BE49-F238E27FC236}">
                <a16:creationId xmlns:a16="http://schemas.microsoft.com/office/drawing/2014/main" id="{E9D7D1BB-2D64-9683-50B6-7B53F715FABF}"/>
              </a:ext>
            </a:extLst>
          </p:cNvPr>
          <p:cNvSpPr txBox="1"/>
          <p:nvPr/>
        </p:nvSpPr>
        <p:spPr>
          <a:xfrm>
            <a:off x="11183282" y="130287"/>
            <a:ext cx="6515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 gas to boiler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1" name="TextBox 46">
            <a:extLst>
              <a:ext uri="{FF2B5EF4-FFF2-40B4-BE49-F238E27FC236}">
                <a16:creationId xmlns:a16="http://schemas.microsoft.com/office/drawing/2014/main" id="{8EF4E939-4C8F-DAA6-09DF-D24E066CC7D1}"/>
              </a:ext>
            </a:extLst>
          </p:cNvPr>
          <p:cNvSpPr txBox="1"/>
          <p:nvPr/>
        </p:nvSpPr>
        <p:spPr>
          <a:xfrm>
            <a:off x="8692835" y="-30184"/>
            <a:ext cx="8695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Condenser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2" name="TextBox 42">
            <a:extLst>
              <a:ext uri="{FF2B5EF4-FFF2-40B4-BE49-F238E27FC236}">
                <a16:creationId xmlns:a16="http://schemas.microsoft.com/office/drawing/2014/main" id="{C1E48681-7A74-CAA7-9261-F56E0ABE2C55}"/>
              </a:ext>
            </a:extLst>
          </p:cNvPr>
          <p:cNvSpPr txBox="1"/>
          <p:nvPr/>
        </p:nvSpPr>
        <p:spPr>
          <a:xfrm>
            <a:off x="8643969" y="2633771"/>
            <a:ext cx="1263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Distillation column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3" name="TextBox 14">
            <a:extLst>
              <a:ext uri="{FF2B5EF4-FFF2-40B4-BE49-F238E27FC236}">
                <a16:creationId xmlns:a16="http://schemas.microsoft.com/office/drawing/2014/main" id="{F52689A6-2738-CEDE-EFE6-FE4681D734B3}"/>
              </a:ext>
            </a:extLst>
          </p:cNvPr>
          <p:cNvSpPr txBox="1"/>
          <p:nvPr/>
        </p:nvSpPr>
        <p:spPr>
          <a:xfrm>
            <a:off x="6780547" y="3035682"/>
            <a:ext cx="8358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Down Vessel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80E54172-B6D7-A76B-D40F-679E17136BEA}"/>
              </a:ext>
            </a:extLst>
          </p:cNvPr>
          <p:cNvSpPr txBox="1"/>
          <p:nvPr/>
        </p:nvSpPr>
        <p:spPr>
          <a:xfrm>
            <a:off x="4472712" y="2171609"/>
            <a:ext cx="1433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 = 373 K</a:t>
            </a:r>
          </a:p>
          <a:p>
            <a:r>
              <a:rPr lang="en-IN" sz="1200" dirty="0"/>
              <a:t>P = 300 bar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F32198D8-1E41-DD8E-09AC-D46842A98124}"/>
                  </a:ext>
                </a:extLst>
              </p:cNvPr>
              <p:cNvSpPr txBox="1"/>
              <p:nvPr/>
            </p:nvSpPr>
            <p:spPr>
              <a:xfrm>
                <a:off x="7157671" y="808581"/>
                <a:ext cx="14335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/>
                  <a:t>Storage:</a:t>
                </a:r>
              </a:p>
              <a:p>
                <a:r>
                  <a:rPr lang="en-IN" sz="1200" b="1" dirty="0"/>
                  <a:t>T = 2</a:t>
                </a:r>
                <a14:m>
                  <m:oMath xmlns:m="http://schemas.openxmlformats.org/officeDocument/2006/math">
                    <m:r>
                      <a:rPr lang="en-IN" sz="1200" b="1" i="1" dirty="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IN" sz="1200" b="1" i="0" dirty="0" smtClean="0">
                        <a:latin typeface="Cambria Math" panose="02040503050406030204" pitchFamily="18" charset="0"/>
                      </a:rPr>
                      <m:t>°</m:t>
                    </m:r>
                    <m:r>
                      <a:rPr lang="en-IN" sz="1200" b="1" i="0" dirty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endParaRPr lang="en-IN" sz="1200" b="1" dirty="0"/>
              </a:p>
              <a:p>
                <a:r>
                  <a:rPr lang="en-IN" sz="1200" b="1" dirty="0"/>
                  <a:t>P = 20 bar</a:t>
                </a:r>
              </a:p>
            </p:txBody>
          </p:sp>
        </mc:Choice>
        <mc:Fallback xmlns=""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F32198D8-1E41-DD8E-09AC-D46842A98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671" y="808581"/>
                <a:ext cx="1433516" cy="646331"/>
              </a:xfrm>
              <a:prstGeom prst="rect">
                <a:avLst/>
              </a:prstGeom>
              <a:blipFill>
                <a:blip r:embed="rId2"/>
                <a:stretch>
                  <a:fillRect t="-943" b="-66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322756-154C-811B-CFC5-A7609F48D3E6}"/>
                  </a:ext>
                </a:extLst>
              </p:cNvPr>
              <p:cNvSpPr txBox="1"/>
              <p:nvPr/>
            </p:nvSpPr>
            <p:spPr>
              <a:xfrm>
                <a:off x="1284276" y="4157775"/>
                <a:ext cx="912620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Compressed N2 and H2 react forming NH3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compressing into liquid, it is stored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liq. NH3 is to be stored at room temp (~25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℃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pressure must be higher than critical pressure (~5-10bar)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Waste Heat is recycled to produce steam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322756-154C-811B-CFC5-A7609F48D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276" y="4157775"/>
                <a:ext cx="9126207" cy="1754326"/>
              </a:xfrm>
              <a:prstGeom prst="rect">
                <a:avLst/>
              </a:prstGeom>
              <a:blipFill>
                <a:blip r:embed="rId3"/>
                <a:stretch>
                  <a:fillRect l="-468" t="-1736" b="-45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33621B8-A09E-7990-A763-2A5AE66DD42D}"/>
              </a:ext>
            </a:extLst>
          </p:cNvPr>
          <p:cNvSpPr txBox="1"/>
          <p:nvPr/>
        </p:nvSpPr>
        <p:spPr>
          <a:xfrm>
            <a:off x="8714600" y="5302890"/>
            <a:ext cx="28439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Palatino Linotype" panose="02040502050505030304" pitchFamily="18" charset="0"/>
              </a:rPr>
              <a:t>Process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Palatino Linotype" panose="02040502050505030304" pitchFamily="18" charset="0"/>
              </a:rPr>
              <a:t>Compression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Palatino Linotype" panose="02040502050505030304" pitchFamily="18" charset="0"/>
              </a:rPr>
              <a:t>Storage of NH3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Palatino Linotype" panose="02040502050505030304" pitchFamily="18" charset="0"/>
              </a:rPr>
              <a:t>Waste Recycle</a:t>
            </a:r>
          </a:p>
        </p:txBody>
      </p:sp>
    </p:spTree>
    <p:extLst>
      <p:ext uri="{BB962C8B-B14F-4D97-AF65-F5344CB8AC3E}">
        <p14:creationId xmlns:p14="http://schemas.microsoft.com/office/powerpoint/2010/main" val="250990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an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40EF0B2-624D-B097-8C78-F3C949566916}"/>
              </a:ext>
            </a:extLst>
          </p:cNvPr>
          <p:cNvGrpSpPr/>
          <p:nvPr/>
        </p:nvGrpSpPr>
        <p:grpSpPr>
          <a:xfrm>
            <a:off x="3266342" y="1385352"/>
            <a:ext cx="542549" cy="1466414"/>
            <a:chOff x="1881398" y="899160"/>
            <a:chExt cx="542549" cy="1466414"/>
          </a:xfrm>
          <a:noFill/>
        </p:grpSpPr>
        <p:sp>
          <p:nvSpPr>
            <p:cNvPr id="207" name="Google Shape;329;p33">
              <a:extLst>
                <a:ext uri="{FF2B5EF4-FFF2-40B4-BE49-F238E27FC236}">
                  <a16:creationId xmlns:a16="http://schemas.microsoft.com/office/drawing/2014/main" id="{56ABF0D0-EE12-5A05-7138-9C8E14356396}"/>
                </a:ext>
              </a:extLst>
            </p:cNvPr>
            <p:cNvSpPr/>
            <p:nvPr/>
          </p:nvSpPr>
          <p:spPr>
            <a:xfrm rot="5400000">
              <a:off x="1419468" y="1361094"/>
              <a:ext cx="1466414" cy="542545"/>
            </a:xfrm>
            <a:prstGeom prst="flowChartTerminator">
              <a:avLst/>
            </a:prstGeom>
            <a:grp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8" name="Google Shape;330;p33">
              <a:extLst>
                <a:ext uri="{FF2B5EF4-FFF2-40B4-BE49-F238E27FC236}">
                  <a16:creationId xmlns:a16="http://schemas.microsoft.com/office/drawing/2014/main" id="{3EB58EE7-B950-087F-B1B4-B1FB002C8C6A}"/>
                </a:ext>
              </a:extLst>
            </p:cNvPr>
            <p:cNvSpPr/>
            <p:nvPr/>
          </p:nvSpPr>
          <p:spPr>
            <a:xfrm>
              <a:off x="1881398" y="1100651"/>
              <a:ext cx="542545" cy="1031240"/>
            </a:xfrm>
            <a:prstGeom prst="flowChartCollate">
              <a:avLst/>
            </a:prstGeom>
            <a:grp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A49021F-0652-958D-558F-F4B574AD611C}"/>
              </a:ext>
            </a:extLst>
          </p:cNvPr>
          <p:cNvGrpSpPr/>
          <p:nvPr/>
        </p:nvGrpSpPr>
        <p:grpSpPr>
          <a:xfrm>
            <a:off x="4618553" y="1385395"/>
            <a:ext cx="542549" cy="1466414"/>
            <a:chOff x="2948981" y="899159"/>
            <a:chExt cx="542549" cy="1466414"/>
          </a:xfrm>
        </p:grpSpPr>
        <p:sp>
          <p:nvSpPr>
            <p:cNvPr id="205" name="Google Shape;329;p33">
              <a:extLst>
                <a:ext uri="{FF2B5EF4-FFF2-40B4-BE49-F238E27FC236}">
                  <a16:creationId xmlns:a16="http://schemas.microsoft.com/office/drawing/2014/main" id="{0F2D6341-6153-CE50-7FEF-8A3B06C8CBB7}"/>
                </a:ext>
              </a:extLst>
            </p:cNvPr>
            <p:cNvSpPr/>
            <p:nvPr/>
          </p:nvSpPr>
          <p:spPr>
            <a:xfrm rot="5400000">
              <a:off x="2487051" y="1361093"/>
              <a:ext cx="1466414" cy="542545"/>
            </a:xfrm>
            <a:prstGeom prst="flowChartTerminator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6" name="Google Shape;330;p33">
              <a:extLst>
                <a:ext uri="{FF2B5EF4-FFF2-40B4-BE49-F238E27FC236}">
                  <a16:creationId xmlns:a16="http://schemas.microsoft.com/office/drawing/2014/main" id="{8981E8B0-4B64-FA99-4541-22251D0B4668}"/>
                </a:ext>
              </a:extLst>
            </p:cNvPr>
            <p:cNvSpPr/>
            <p:nvPr/>
          </p:nvSpPr>
          <p:spPr>
            <a:xfrm>
              <a:off x="2948981" y="1100650"/>
              <a:ext cx="542545" cy="1031240"/>
            </a:xfrm>
            <a:prstGeom prst="flowChartCollat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0B41717-7D19-3556-CB53-166D03BDDEF3}"/>
              </a:ext>
            </a:extLst>
          </p:cNvPr>
          <p:cNvGrpSpPr/>
          <p:nvPr/>
        </p:nvGrpSpPr>
        <p:grpSpPr>
          <a:xfrm>
            <a:off x="1687283" y="1091638"/>
            <a:ext cx="1230906" cy="1727363"/>
            <a:chOff x="813591" y="403860"/>
            <a:chExt cx="880872" cy="1526540"/>
          </a:xfrm>
        </p:grpSpPr>
        <p:sp>
          <p:nvSpPr>
            <p:cNvPr id="200" name="Flowchart: Off-page Connector 199">
              <a:extLst>
                <a:ext uri="{FF2B5EF4-FFF2-40B4-BE49-F238E27FC236}">
                  <a16:creationId xmlns:a16="http://schemas.microsoft.com/office/drawing/2014/main" id="{5B3DAFF2-4618-9302-AB56-E783942DC6EA}"/>
                </a:ext>
              </a:extLst>
            </p:cNvPr>
            <p:cNvSpPr/>
            <p:nvPr/>
          </p:nvSpPr>
          <p:spPr>
            <a:xfrm rot="10800000">
              <a:off x="813816" y="899160"/>
              <a:ext cx="542544" cy="1031240"/>
            </a:xfrm>
            <a:prstGeom prst="flowChartOffpageConnector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BCC257E4-6978-4B39-5ED7-015FB2E0BA3B}"/>
                </a:ext>
              </a:extLst>
            </p:cNvPr>
            <p:cNvCxnSpPr>
              <a:stCxn id="200" idx="2"/>
            </p:cNvCxnSpPr>
            <p:nvPr/>
          </p:nvCxnSpPr>
          <p:spPr>
            <a:xfrm flipH="1" flipV="1">
              <a:off x="1078230" y="403860"/>
              <a:ext cx="6858" cy="4953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Google Shape;265;p28">
              <a:extLst>
                <a:ext uri="{FF2B5EF4-FFF2-40B4-BE49-F238E27FC236}">
                  <a16:creationId xmlns:a16="http://schemas.microsoft.com/office/drawing/2014/main" id="{2BBF9F9B-2A1F-2D24-92F4-E58025C725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3587" y="1542550"/>
              <a:ext cx="800876" cy="1292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67;p28">
              <a:extLst>
                <a:ext uri="{FF2B5EF4-FFF2-40B4-BE49-F238E27FC236}">
                  <a16:creationId xmlns:a16="http://schemas.microsoft.com/office/drawing/2014/main" id="{AE7EBC4C-4726-E7D6-A628-845744C2AB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3587" y="1542290"/>
              <a:ext cx="392989" cy="23774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68;p28">
              <a:extLst>
                <a:ext uri="{FF2B5EF4-FFF2-40B4-BE49-F238E27FC236}">
                  <a16:creationId xmlns:a16="http://schemas.microsoft.com/office/drawing/2014/main" id="{63432A5F-3E41-F9A1-B396-19B5CB163A59}"/>
                </a:ext>
              </a:extLst>
            </p:cNvPr>
            <p:cNvCxnSpPr>
              <a:cxnSpLocks/>
            </p:cNvCxnSpPr>
            <p:nvPr/>
          </p:nvCxnSpPr>
          <p:spPr>
            <a:xfrm>
              <a:off x="813591" y="1777784"/>
              <a:ext cx="472986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76987B1-D2FA-9F0C-310A-3ABFD64C6F3A}"/>
              </a:ext>
            </a:extLst>
          </p:cNvPr>
          <p:cNvGrpSpPr/>
          <p:nvPr/>
        </p:nvGrpSpPr>
        <p:grpSpPr>
          <a:xfrm>
            <a:off x="7950358" y="970756"/>
            <a:ext cx="1409839" cy="2565233"/>
            <a:chOff x="6271260" y="1168567"/>
            <a:chExt cx="1409839" cy="2565233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BD57C8A0-5E15-30FE-B647-B71182444903}"/>
                </a:ext>
              </a:extLst>
            </p:cNvPr>
            <p:cNvGrpSpPr/>
            <p:nvPr/>
          </p:nvGrpSpPr>
          <p:grpSpPr>
            <a:xfrm>
              <a:off x="6363228" y="1559110"/>
              <a:ext cx="1224884" cy="1458002"/>
              <a:chOff x="6348815" y="1551015"/>
              <a:chExt cx="1583025" cy="1512225"/>
            </a:xfrm>
          </p:grpSpPr>
          <p:sp>
            <p:nvSpPr>
              <p:cNvPr id="194" name="Google Shape;263;p28">
                <a:extLst>
                  <a:ext uri="{FF2B5EF4-FFF2-40B4-BE49-F238E27FC236}">
                    <a16:creationId xmlns:a16="http://schemas.microsoft.com/office/drawing/2014/main" id="{468D24C4-2AFD-A5B0-DBB7-0A63330BA40F}"/>
                  </a:ext>
                </a:extLst>
              </p:cNvPr>
              <p:cNvSpPr/>
              <p:nvPr/>
            </p:nvSpPr>
            <p:spPr>
              <a:xfrm>
                <a:off x="6524891" y="2050773"/>
                <a:ext cx="1230876" cy="1012467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269;p28">
                <a:extLst>
                  <a:ext uri="{FF2B5EF4-FFF2-40B4-BE49-F238E27FC236}">
                    <a16:creationId xmlns:a16="http://schemas.microsoft.com/office/drawing/2014/main" id="{26F5B2F1-762B-0630-42C5-B52BB0596A1E}"/>
                  </a:ext>
                </a:extLst>
              </p:cNvPr>
              <p:cNvSpPr/>
              <p:nvPr/>
            </p:nvSpPr>
            <p:spPr>
              <a:xfrm>
                <a:off x="6348815" y="1964648"/>
                <a:ext cx="1583025" cy="254924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6" name="Google Shape;270;p28">
                <a:extLst>
                  <a:ext uri="{FF2B5EF4-FFF2-40B4-BE49-F238E27FC236}">
                    <a16:creationId xmlns:a16="http://schemas.microsoft.com/office/drawing/2014/main" id="{96393A5E-D9BC-0398-4CA5-192D0742754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6521761" y="1822393"/>
                <a:ext cx="350503" cy="41578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" name="Google Shape;271;p28">
                <a:extLst>
                  <a:ext uri="{FF2B5EF4-FFF2-40B4-BE49-F238E27FC236}">
                    <a16:creationId xmlns:a16="http://schemas.microsoft.com/office/drawing/2014/main" id="{1814C181-4BB1-DA54-7AFE-6F82140020F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432896" y="1819465"/>
                <a:ext cx="322858" cy="413193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Google Shape;272;p28">
                <a:extLst>
                  <a:ext uri="{FF2B5EF4-FFF2-40B4-BE49-F238E27FC236}">
                    <a16:creationId xmlns:a16="http://schemas.microsoft.com/office/drawing/2014/main" id="{D4C84DD0-395E-5705-F373-20418DEE42C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872264" y="1551015"/>
                <a:ext cx="0" cy="28137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" name="Google Shape;273;p28">
                <a:extLst>
                  <a:ext uri="{FF2B5EF4-FFF2-40B4-BE49-F238E27FC236}">
                    <a16:creationId xmlns:a16="http://schemas.microsoft.com/office/drawing/2014/main" id="{78E8CDBE-8913-E43C-F2DA-B2E0D4E478C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432896" y="1551015"/>
                <a:ext cx="0" cy="27264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02EDD9A-6B5A-41B9-CBB2-E99B799CADF5}"/>
                </a:ext>
              </a:extLst>
            </p:cNvPr>
            <p:cNvCxnSpPr>
              <a:cxnSpLocks/>
            </p:cNvCxnSpPr>
            <p:nvPr/>
          </p:nvCxnSpPr>
          <p:spPr>
            <a:xfrm>
              <a:off x="6758751" y="1559114"/>
              <a:ext cx="4433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8AB24B28-64EA-4352-B302-4349C5CA5813}"/>
                </a:ext>
              </a:extLst>
            </p:cNvPr>
            <p:cNvSpPr/>
            <p:nvPr/>
          </p:nvSpPr>
          <p:spPr>
            <a:xfrm>
              <a:off x="6916461" y="1168567"/>
              <a:ext cx="137387" cy="20955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6A952F5B-1D16-C0D5-E6D1-96B895F2976E}"/>
                </a:ext>
              </a:extLst>
            </p:cNvPr>
            <p:cNvGrpSpPr/>
            <p:nvPr/>
          </p:nvGrpSpPr>
          <p:grpSpPr>
            <a:xfrm>
              <a:off x="6409962" y="2312682"/>
              <a:ext cx="189197" cy="663687"/>
              <a:chOff x="6409962" y="2312682"/>
              <a:chExt cx="189197" cy="663687"/>
            </a:xfrm>
          </p:grpSpPr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8C33E39-9C01-4695-5F39-E90870BEB6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9962" y="2364198"/>
                <a:ext cx="0" cy="55239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926C6C30-3FAF-8D4E-CC59-10094CE5FBBF}"/>
                  </a:ext>
                </a:extLst>
              </p:cNvPr>
              <p:cNvGrpSpPr/>
              <p:nvPr/>
            </p:nvGrpSpPr>
            <p:grpSpPr>
              <a:xfrm>
                <a:off x="6410277" y="2312682"/>
                <a:ext cx="188882" cy="663687"/>
                <a:chOff x="6404157" y="2245208"/>
                <a:chExt cx="188882" cy="663687"/>
              </a:xfrm>
            </p:grpSpPr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85302439-766B-D1A0-81B6-FE0597E2EE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06515" y="2301240"/>
                  <a:ext cx="8958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7A9EB0AE-4879-F6F3-5F39-6E8F16ED2F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06515" y="2708910"/>
                  <a:ext cx="9053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ECBD1452-31BC-B573-459C-267E6C110B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04610" y="2849880"/>
                  <a:ext cx="92441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E12EE654-97F6-F7BA-CC3F-883C979A6E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04157" y="2562225"/>
                  <a:ext cx="9053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7FA31A9B-091E-0219-3AEC-9313178046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04157" y="2428875"/>
                  <a:ext cx="9053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79" name="Group 178">
                  <a:extLst>
                    <a:ext uri="{FF2B5EF4-FFF2-40B4-BE49-F238E27FC236}">
                      <a16:creationId xmlns:a16="http://schemas.microsoft.com/office/drawing/2014/main" id="{52F0C8DA-B209-90C6-D04A-A1F4E451D1DE}"/>
                    </a:ext>
                  </a:extLst>
                </p:cNvPr>
                <p:cNvGrpSpPr/>
                <p:nvPr/>
              </p:nvGrpSpPr>
              <p:grpSpPr>
                <a:xfrm rot="10800000">
                  <a:off x="6500878" y="2245208"/>
                  <a:ext cx="90533" cy="111294"/>
                  <a:chOff x="3491526" y="2848711"/>
                  <a:chExt cx="125739" cy="127636"/>
                </a:xfrm>
              </p:grpSpPr>
              <p:cxnSp>
                <p:nvCxnSpPr>
                  <p:cNvPr id="192" name="Google Shape;266;p28">
                    <a:extLst>
                      <a:ext uri="{FF2B5EF4-FFF2-40B4-BE49-F238E27FC236}">
                        <a16:creationId xmlns:a16="http://schemas.microsoft.com/office/drawing/2014/main" id="{775883F3-6A92-FFE8-A29D-5C55F23281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H="1" flipV="1">
                    <a:off x="3491526" y="2848711"/>
                    <a:ext cx="125739" cy="6852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93" name="Google Shape;267;p28">
                    <a:extLst>
                      <a:ext uri="{FF2B5EF4-FFF2-40B4-BE49-F238E27FC236}">
                        <a16:creationId xmlns:a16="http://schemas.microsoft.com/office/drawing/2014/main" id="{C44189C1-0E91-9E44-0605-6F9B62CE75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91526" y="2917241"/>
                    <a:ext cx="123317" cy="59106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80" name="Group 179">
                  <a:extLst>
                    <a:ext uri="{FF2B5EF4-FFF2-40B4-BE49-F238E27FC236}">
                      <a16:creationId xmlns:a16="http://schemas.microsoft.com/office/drawing/2014/main" id="{8A8A0AFC-35C3-B6CF-89D7-E0FF4337D57F}"/>
                    </a:ext>
                  </a:extLst>
                </p:cNvPr>
                <p:cNvGrpSpPr/>
                <p:nvPr/>
              </p:nvGrpSpPr>
              <p:grpSpPr>
                <a:xfrm rot="10800000">
                  <a:off x="6500878" y="2383892"/>
                  <a:ext cx="90533" cy="111294"/>
                  <a:chOff x="3491526" y="2848711"/>
                  <a:chExt cx="125739" cy="127636"/>
                </a:xfrm>
              </p:grpSpPr>
              <p:cxnSp>
                <p:nvCxnSpPr>
                  <p:cNvPr id="190" name="Google Shape;266;p28">
                    <a:extLst>
                      <a:ext uri="{FF2B5EF4-FFF2-40B4-BE49-F238E27FC236}">
                        <a16:creationId xmlns:a16="http://schemas.microsoft.com/office/drawing/2014/main" id="{D1E6C2DC-DD98-FDDF-3786-D572584AF4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H="1" flipV="1">
                    <a:off x="3491526" y="2848711"/>
                    <a:ext cx="125739" cy="6852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91" name="Google Shape;267;p28">
                    <a:extLst>
                      <a:ext uri="{FF2B5EF4-FFF2-40B4-BE49-F238E27FC236}">
                        <a16:creationId xmlns:a16="http://schemas.microsoft.com/office/drawing/2014/main" id="{5A60B7FC-E706-E813-D598-25EF6A9300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91526" y="2917241"/>
                    <a:ext cx="123317" cy="59106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C7FFFF50-1C51-2709-363A-3295A0F6121C}"/>
                    </a:ext>
                  </a:extLst>
                </p:cNvPr>
                <p:cNvGrpSpPr/>
                <p:nvPr/>
              </p:nvGrpSpPr>
              <p:grpSpPr>
                <a:xfrm rot="10800000">
                  <a:off x="6502506" y="2513922"/>
                  <a:ext cx="90533" cy="111294"/>
                  <a:chOff x="3491526" y="2848711"/>
                  <a:chExt cx="125739" cy="127636"/>
                </a:xfrm>
              </p:grpSpPr>
              <p:cxnSp>
                <p:nvCxnSpPr>
                  <p:cNvPr id="188" name="Google Shape;266;p28">
                    <a:extLst>
                      <a:ext uri="{FF2B5EF4-FFF2-40B4-BE49-F238E27FC236}">
                        <a16:creationId xmlns:a16="http://schemas.microsoft.com/office/drawing/2014/main" id="{3B40564E-B75C-9D94-0C9A-C501FBA566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H="1" flipV="1">
                    <a:off x="3491526" y="2848711"/>
                    <a:ext cx="125739" cy="6852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89" name="Google Shape;267;p28">
                    <a:extLst>
                      <a:ext uri="{FF2B5EF4-FFF2-40B4-BE49-F238E27FC236}">
                        <a16:creationId xmlns:a16="http://schemas.microsoft.com/office/drawing/2014/main" id="{32D2F7D2-D21C-4ABA-8C1A-27BD955CC5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91526" y="2917241"/>
                    <a:ext cx="123317" cy="59106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BC1E036E-7802-E24E-0F39-142FECB40E00}"/>
                    </a:ext>
                  </a:extLst>
                </p:cNvPr>
                <p:cNvGrpSpPr/>
                <p:nvPr/>
              </p:nvGrpSpPr>
              <p:grpSpPr>
                <a:xfrm rot="10800000">
                  <a:off x="6500426" y="2650502"/>
                  <a:ext cx="90533" cy="111294"/>
                  <a:chOff x="3491526" y="2848711"/>
                  <a:chExt cx="125739" cy="127636"/>
                </a:xfrm>
              </p:grpSpPr>
              <p:cxnSp>
                <p:nvCxnSpPr>
                  <p:cNvPr id="186" name="Google Shape;266;p28">
                    <a:extLst>
                      <a:ext uri="{FF2B5EF4-FFF2-40B4-BE49-F238E27FC236}">
                        <a16:creationId xmlns:a16="http://schemas.microsoft.com/office/drawing/2014/main" id="{36B6185F-B79B-0DFD-7E4B-845AB3EAD7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H="1" flipV="1">
                    <a:off x="3491526" y="2848711"/>
                    <a:ext cx="125739" cy="6852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87" name="Google Shape;267;p28">
                    <a:extLst>
                      <a:ext uri="{FF2B5EF4-FFF2-40B4-BE49-F238E27FC236}">
                        <a16:creationId xmlns:a16="http://schemas.microsoft.com/office/drawing/2014/main" id="{FA537CEC-8EE9-D5C4-8007-3E234F8824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91526" y="2917241"/>
                    <a:ext cx="123317" cy="59106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0D1F89F4-AC73-C108-A2F4-3700B394ED74}"/>
                    </a:ext>
                  </a:extLst>
                </p:cNvPr>
                <p:cNvGrpSpPr/>
                <p:nvPr/>
              </p:nvGrpSpPr>
              <p:grpSpPr>
                <a:xfrm rot="10800000">
                  <a:off x="6500426" y="2797601"/>
                  <a:ext cx="90533" cy="111294"/>
                  <a:chOff x="3491526" y="2848711"/>
                  <a:chExt cx="125739" cy="127636"/>
                </a:xfrm>
              </p:grpSpPr>
              <p:cxnSp>
                <p:nvCxnSpPr>
                  <p:cNvPr id="184" name="Google Shape;266;p28">
                    <a:extLst>
                      <a:ext uri="{FF2B5EF4-FFF2-40B4-BE49-F238E27FC236}">
                        <a16:creationId xmlns:a16="http://schemas.microsoft.com/office/drawing/2014/main" id="{8E195E6A-30AD-DBFB-D163-2F976C8E24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H="1" flipV="1">
                    <a:off x="3491526" y="2848711"/>
                    <a:ext cx="125739" cy="6852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85" name="Google Shape;267;p28">
                    <a:extLst>
                      <a:ext uri="{FF2B5EF4-FFF2-40B4-BE49-F238E27FC236}">
                        <a16:creationId xmlns:a16="http://schemas.microsoft.com/office/drawing/2014/main" id="{54D3F0E4-3B84-2F8C-DCBD-37AE5B753A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91526" y="2917241"/>
                    <a:ext cx="123317" cy="59106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F5A3EA9C-56DE-2533-6C46-A7BBED618A08}"/>
                </a:ext>
              </a:extLst>
            </p:cNvPr>
            <p:cNvGrpSpPr/>
            <p:nvPr/>
          </p:nvGrpSpPr>
          <p:grpSpPr>
            <a:xfrm rot="10800000">
              <a:off x="7357269" y="2308891"/>
              <a:ext cx="189197" cy="663687"/>
              <a:chOff x="6409962" y="2312682"/>
              <a:chExt cx="189197" cy="663687"/>
            </a:xfrm>
          </p:grpSpPr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114DA2C-0BC7-807A-9A24-2BDCA175F4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9962" y="2364198"/>
                <a:ext cx="0" cy="55239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5D795E30-1780-FDEA-C380-00D55C6E9C7F}"/>
                  </a:ext>
                </a:extLst>
              </p:cNvPr>
              <p:cNvGrpSpPr/>
              <p:nvPr/>
            </p:nvGrpSpPr>
            <p:grpSpPr>
              <a:xfrm>
                <a:off x="6410277" y="2312682"/>
                <a:ext cx="188882" cy="663687"/>
                <a:chOff x="6404157" y="2245208"/>
                <a:chExt cx="188882" cy="663687"/>
              </a:xfrm>
            </p:grpSpPr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07CA8580-B0BF-731A-9E4C-251045C29C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06515" y="2301240"/>
                  <a:ext cx="8958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EBB79217-8CFF-4CF5-6589-276F55D2CE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06515" y="2708910"/>
                  <a:ext cx="9053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2AABFEFC-AEF2-EF30-462A-69C94A658D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04610" y="2849880"/>
                  <a:ext cx="92441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54B4AC15-D4D0-4D67-2907-ADEB11D9A2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04157" y="2562225"/>
                  <a:ext cx="9053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E8E14B3A-A014-0B65-75CC-3D8D27E175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04157" y="2428875"/>
                  <a:ext cx="9053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84CE6E22-1805-FD00-191C-65361BF5DFB1}"/>
                    </a:ext>
                  </a:extLst>
                </p:cNvPr>
                <p:cNvGrpSpPr/>
                <p:nvPr/>
              </p:nvGrpSpPr>
              <p:grpSpPr>
                <a:xfrm rot="10800000">
                  <a:off x="6500878" y="2245208"/>
                  <a:ext cx="90533" cy="111294"/>
                  <a:chOff x="3491526" y="2848711"/>
                  <a:chExt cx="125739" cy="127636"/>
                </a:xfrm>
              </p:grpSpPr>
              <p:cxnSp>
                <p:nvCxnSpPr>
                  <p:cNvPr id="170" name="Google Shape;266;p28">
                    <a:extLst>
                      <a:ext uri="{FF2B5EF4-FFF2-40B4-BE49-F238E27FC236}">
                        <a16:creationId xmlns:a16="http://schemas.microsoft.com/office/drawing/2014/main" id="{238B04C8-CD1D-B1AB-9B6E-38E25E89D9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H="1" flipV="1">
                    <a:off x="3491526" y="2848711"/>
                    <a:ext cx="125739" cy="6852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71" name="Google Shape;267;p28">
                    <a:extLst>
                      <a:ext uri="{FF2B5EF4-FFF2-40B4-BE49-F238E27FC236}">
                        <a16:creationId xmlns:a16="http://schemas.microsoft.com/office/drawing/2014/main" id="{973937AA-8C22-0C0E-ED97-4F0C32CADE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91526" y="2917241"/>
                    <a:ext cx="123317" cy="59106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5739AFA9-CBA2-49D5-034C-C0AFF5E310D6}"/>
                    </a:ext>
                  </a:extLst>
                </p:cNvPr>
                <p:cNvGrpSpPr/>
                <p:nvPr/>
              </p:nvGrpSpPr>
              <p:grpSpPr>
                <a:xfrm rot="10800000">
                  <a:off x="6500878" y="2383892"/>
                  <a:ext cx="90533" cy="111294"/>
                  <a:chOff x="3491526" y="2848711"/>
                  <a:chExt cx="125739" cy="127636"/>
                </a:xfrm>
              </p:grpSpPr>
              <p:cxnSp>
                <p:nvCxnSpPr>
                  <p:cNvPr id="168" name="Google Shape;266;p28">
                    <a:extLst>
                      <a:ext uri="{FF2B5EF4-FFF2-40B4-BE49-F238E27FC236}">
                        <a16:creationId xmlns:a16="http://schemas.microsoft.com/office/drawing/2014/main" id="{89037757-6CDA-8C40-AC6D-137A116F11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H="1" flipV="1">
                    <a:off x="3491526" y="2848711"/>
                    <a:ext cx="125739" cy="6852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69" name="Google Shape;267;p28">
                    <a:extLst>
                      <a:ext uri="{FF2B5EF4-FFF2-40B4-BE49-F238E27FC236}">
                        <a16:creationId xmlns:a16="http://schemas.microsoft.com/office/drawing/2014/main" id="{4D920803-AF08-204C-776B-4469FECEBB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91526" y="2917241"/>
                    <a:ext cx="123317" cy="59106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20BD1421-AE52-F14B-3626-F1DEFED1204B}"/>
                    </a:ext>
                  </a:extLst>
                </p:cNvPr>
                <p:cNvGrpSpPr/>
                <p:nvPr/>
              </p:nvGrpSpPr>
              <p:grpSpPr>
                <a:xfrm rot="10800000">
                  <a:off x="6502506" y="2513922"/>
                  <a:ext cx="90533" cy="111294"/>
                  <a:chOff x="3491526" y="2848711"/>
                  <a:chExt cx="125739" cy="127636"/>
                </a:xfrm>
              </p:grpSpPr>
              <p:cxnSp>
                <p:nvCxnSpPr>
                  <p:cNvPr id="166" name="Google Shape;266;p28">
                    <a:extLst>
                      <a:ext uri="{FF2B5EF4-FFF2-40B4-BE49-F238E27FC236}">
                        <a16:creationId xmlns:a16="http://schemas.microsoft.com/office/drawing/2014/main" id="{5EE2BBFB-6813-B489-351A-E79F8407B1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H="1" flipV="1">
                    <a:off x="3491526" y="2848711"/>
                    <a:ext cx="125739" cy="6852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67" name="Google Shape;267;p28">
                    <a:extLst>
                      <a:ext uri="{FF2B5EF4-FFF2-40B4-BE49-F238E27FC236}">
                        <a16:creationId xmlns:a16="http://schemas.microsoft.com/office/drawing/2014/main" id="{490612D0-A5F6-A958-625C-BC01AC96B4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91526" y="2917241"/>
                    <a:ext cx="123317" cy="59106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6E59C12C-B24A-151E-3E2F-DD839796F4C9}"/>
                    </a:ext>
                  </a:extLst>
                </p:cNvPr>
                <p:cNvGrpSpPr/>
                <p:nvPr/>
              </p:nvGrpSpPr>
              <p:grpSpPr>
                <a:xfrm rot="10800000">
                  <a:off x="6500426" y="2650502"/>
                  <a:ext cx="90533" cy="111294"/>
                  <a:chOff x="3491526" y="2848711"/>
                  <a:chExt cx="125739" cy="127636"/>
                </a:xfrm>
              </p:grpSpPr>
              <p:cxnSp>
                <p:nvCxnSpPr>
                  <p:cNvPr id="164" name="Google Shape;266;p28">
                    <a:extLst>
                      <a:ext uri="{FF2B5EF4-FFF2-40B4-BE49-F238E27FC236}">
                        <a16:creationId xmlns:a16="http://schemas.microsoft.com/office/drawing/2014/main" id="{23C4A181-D154-9866-34E5-4C89449E30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H="1" flipV="1">
                    <a:off x="3491526" y="2848711"/>
                    <a:ext cx="125739" cy="6852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65" name="Google Shape;267;p28">
                    <a:extLst>
                      <a:ext uri="{FF2B5EF4-FFF2-40B4-BE49-F238E27FC236}">
                        <a16:creationId xmlns:a16="http://schemas.microsoft.com/office/drawing/2014/main" id="{F25C4677-0BB6-9B35-A824-59CF19673D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91526" y="2917241"/>
                    <a:ext cx="123317" cy="59106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44878CF0-68AC-A918-AD82-0CD09FF51FEF}"/>
                    </a:ext>
                  </a:extLst>
                </p:cNvPr>
                <p:cNvGrpSpPr/>
                <p:nvPr/>
              </p:nvGrpSpPr>
              <p:grpSpPr>
                <a:xfrm rot="10800000">
                  <a:off x="6500426" y="2797601"/>
                  <a:ext cx="90533" cy="111294"/>
                  <a:chOff x="3491526" y="2848711"/>
                  <a:chExt cx="125739" cy="127636"/>
                </a:xfrm>
              </p:grpSpPr>
              <p:cxnSp>
                <p:nvCxnSpPr>
                  <p:cNvPr id="162" name="Google Shape;266;p28">
                    <a:extLst>
                      <a:ext uri="{FF2B5EF4-FFF2-40B4-BE49-F238E27FC236}">
                        <a16:creationId xmlns:a16="http://schemas.microsoft.com/office/drawing/2014/main" id="{263E9845-0561-F3CA-A458-6BD2A68142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H="1" flipV="1">
                    <a:off x="3491526" y="2848711"/>
                    <a:ext cx="125739" cy="68529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63" name="Google Shape;267;p28">
                    <a:extLst>
                      <a:ext uri="{FF2B5EF4-FFF2-40B4-BE49-F238E27FC236}">
                        <a16:creationId xmlns:a16="http://schemas.microsoft.com/office/drawing/2014/main" id="{2D98336E-4175-654B-D12E-BE98CEA241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91526" y="2917241"/>
                    <a:ext cx="123317" cy="59106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D4CD324-9252-5A52-3B80-B6FB1EA3FC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1260" y="2640394"/>
              <a:ext cx="1387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EA1FF8D-D12E-2A0A-06C3-308C539E1D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2397" y="2611016"/>
              <a:ext cx="13870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0DA61F8-89ED-7D67-5A03-08E78FB36F83}"/>
                </a:ext>
              </a:extLst>
            </p:cNvPr>
            <p:cNvCxnSpPr/>
            <p:nvPr/>
          </p:nvCxnSpPr>
          <p:spPr>
            <a:xfrm>
              <a:off x="6271260" y="2640394"/>
              <a:ext cx="0" cy="109340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C0E0354-F7F2-0E55-855B-936954C95A71}"/>
                </a:ext>
              </a:extLst>
            </p:cNvPr>
            <p:cNvCxnSpPr>
              <a:cxnSpLocks/>
            </p:cNvCxnSpPr>
            <p:nvPr/>
          </p:nvCxnSpPr>
          <p:spPr>
            <a:xfrm>
              <a:off x="7681099" y="2607142"/>
              <a:ext cx="0" cy="75327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1426AFB-5B81-BD62-9817-0B844947DDC2}"/>
                </a:ext>
              </a:extLst>
            </p:cNvPr>
            <p:cNvCxnSpPr/>
            <p:nvPr/>
          </p:nvCxnSpPr>
          <p:spPr>
            <a:xfrm flipH="1">
              <a:off x="6271260" y="3360420"/>
              <a:ext cx="140983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C6D86F6-70F3-263A-8CA2-E37FAF904743}"/>
              </a:ext>
            </a:extLst>
          </p:cNvPr>
          <p:cNvGrpSpPr/>
          <p:nvPr/>
        </p:nvGrpSpPr>
        <p:grpSpPr>
          <a:xfrm>
            <a:off x="10086763" y="827944"/>
            <a:ext cx="1332170" cy="1875626"/>
            <a:chOff x="6882908" y="1662744"/>
            <a:chExt cx="1332170" cy="1875626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C42D83FF-5D7A-9767-A999-BD1354D56904}"/>
                </a:ext>
              </a:extLst>
            </p:cNvPr>
            <p:cNvGrpSpPr/>
            <p:nvPr/>
          </p:nvGrpSpPr>
          <p:grpSpPr>
            <a:xfrm>
              <a:off x="6882908" y="1662744"/>
              <a:ext cx="1332170" cy="1875626"/>
              <a:chOff x="7868593" y="2494329"/>
              <a:chExt cx="1409839" cy="2077667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12056186-13EC-806E-FE70-028291C0FCC9}"/>
                  </a:ext>
                </a:extLst>
              </p:cNvPr>
              <p:cNvGrpSpPr/>
              <p:nvPr/>
            </p:nvGrpSpPr>
            <p:grpSpPr>
              <a:xfrm>
                <a:off x="7868593" y="2895220"/>
                <a:ext cx="1409839" cy="1676776"/>
                <a:chOff x="7860947" y="3131520"/>
                <a:chExt cx="2886000" cy="2737132"/>
              </a:xfrm>
            </p:grpSpPr>
            <p:sp>
              <p:nvSpPr>
                <p:cNvPr id="136" name="Google Shape;263;p28">
                  <a:extLst>
                    <a:ext uri="{FF2B5EF4-FFF2-40B4-BE49-F238E27FC236}">
                      <a16:creationId xmlns:a16="http://schemas.microsoft.com/office/drawing/2014/main" id="{38A45899-4493-1938-379B-9CFB09415514}"/>
                    </a:ext>
                  </a:extLst>
                </p:cNvPr>
                <p:cNvSpPr/>
                <p:nvPr/>
              </p:nvSpPr>
              <p:spPr>
                <a:xfrm>
                  <a:off x="8181948" y="3640552"/>
                  <a:ext cx="2244000" cy="2228100"/>
                </a:xfrm>
                <a:prstGeom prst="rect">
                  <a:avLst/>
                </a:prstGeom>
                <a:solidFill>
                  <a:schemeClr val="lt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269;p28">
                  <a:extLst>
                    <a:ext uri="{FF2B5EF4-FFF2-40B4-BE49-F238E27FC236}">
                      <a16:creationId xmlns:a16="http://schemas.microsoft.com/office/drawing/2014/main" id="{2FF402B0-CDFF-2371-F795-73140D402B22}"/>
                    </a:ext>
                  </a:extLst>
                </p:cNvPr>
                <p:cNvSpPr/>
                <p:nvPr/>
              </p:nvSpPr>
              <p:spPr>
                <a:xfrm>
                  <a:off x="7860947" y="3463711"/>
                  <a:ext cx="2886000" cy="561001"/>
                </a:xfrm>
                <a:prstGeom prst="rect">
                  <a:avLst/>
                </a:prstGeom>
                <a:solidFill>
                  <a:schemeClr val="lt1"/>
                </a:solidFill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38" name="Google Shape;270;p28">
                  <a:extLst>
                    <a:ext uri="{FF2B5EF4-FFF2-40B4-BE49-F238E27FC236}">
                      <a16:creationId xmlns:a16="http://schemas.microsoft.com/office/drawing/2014/main" id="{A380B19B-3305-5AF6-A85B-6123B512107F}"/>
                    </a:ext>
                  </a:extLst>
                </p:cNvPr>
                <p:cNvCxnSpPr/>
                <p:nvPr/>
              </p:nvCxnSpPr>
              <p:spPr>
                <a:xfrm rot="10800000" flipH="1">
                  <a:off x="8176243" y="3137964"/>
                  <a:ext cx="639000" cy="915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271;p28">
                  <a:extLst>
                    <a:ext uri="{FF2B5EF4-FFF2-40B4-BE49-F238E27FC236}">
                      <a16:creationId xmlns:a16="http://schemas.microsoft.com/office/drawing/2014/main" id="{24E74B6E-2D01-7D78-5C43-A06579BFA955}"/>
                    </a:ext>
                  </a:extLst>
                </p:cNvPr>
                <p:cNvCxnSpPr/>
                <p:nvPr/>
              </p:nvCxnSpPr>
              <p:spPr>
                <a:xfrm rot="10800000">
                  <a:off x="9837324" y="3131520"/>
                  <a:ext cx="588600" cy="9093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34" name="Flowchart: Delay 133">
                <a:extLst>
                  <a:ext uri="{FF2B5EF4-FFF2-40B4-BE49-F238E27FC236}">
                    <a16:creationId xmlns:a16="http://schemas.microsoft.com/office/drawing/2014/main" id="{7047E4FD-786B-C64A-3CCD-DF956E1B7A06}"/>
                  </a:ext>
                </a:extLst>
              </p:cNvPr>
              <p:cNvSpPr/>
              <p:nvPr/>
            </p:nvSpPr>
            <p:spPr>
              <a:xfrm rot="16200000">
                <a:off x="8384810" y="2444295"/>
                <a:ext cx="419864" cy="519931"/>
              </a:xfrm>
              <a:prstGeom prst="flowChartDelay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2EFFC2D4-49DF-CA48-2084-4D704A521BD1}"/>
                  </a:ext>
                </a:extLst>
              </p:cNvPr>
              <p:cNvSpPr/>
              <p:nvPr/>
            </p:nvSpPr>
            <p:spPr>
              <a:xfrm>
                <a:off x="8345094" y="2890953"/>
                <a:ext cx="499295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</p:grpSp>
        <p:sp>
          <p:nvSpPr>
            <p:cNvPr id="132" name="Google Shape;330;p33">
              <a:extLst>
                <a:ext uri="{FF2B5EF4-FFF2-40B4-BE49-F238E27FC236}">
                  <a16:creationId xmlns:a16="http://schemas.microsoft.com/office/drawing/2014/main" id="{E731718E-9179-BD8E-3E2C-061375467ED5}"/>
                </a:ext>
              </a:extLst>
            </p:cNvPr>
            <p:cNvSpPr/>
            <p:nvPr/>
          </p:nvSpPr>
          <p:spPr>
            <a:xfrm>
              <a:off x="7035496" y="2621698"/>
              <a:ext cx="1038487" cy="466475"/>
            </a:xfrm>
            <a:prstGeom prst="flowChartCollat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7870C8A-0090-F58E-F1B9-3EC16199ED2B}"/>
              </a:ext>
            </a:extLst>
          </p:cNvPr>
          <p:cNvGrpSpPr/>
          <p:nvPr/>
        </p:nvGrpSpPr>
        <p:grpSpPr>
          <a:xfrm>
            <a:off x="6247487" y="1409980"/>
            <a:ext cx="542550" cy="1532103"/>
            <a:chOff x="2948981" y="833469"/>
            <a:chExt cx="542550" cy="1532103"/>
          </a:xfrm>
        </p:grpSpPr>
        <p:sp>
          <p:nvSpPr>
            <p:cNvPr id="129" name="Google Shape;329;p33">
              <a:extLst>
                <a:ext uri="{FF2B5EF4-FFF2-40B4-BE49-F238E27FC236}">
                  <a16:creationId xmlns:a16="http://schemas.microsoft.com/office/drawing/2014/main" id="{044B117E-67D4-5CD7-EE7C-11BC826A2914}"/>
                </a:ext>
              </a:extLst>
            </p:cNvPr>
            <p:cNvSpPr/>
            <p:nvPr/>
          </p:nvSpPr>
          <p:spPr>
            <a:xfrm rot="5400000">
              <a:off x="2454207" y="1328248"/>
              <a:ext cx="1532103" cy="542545"/>
            </a:xfrm>
            <a:prstGeom prst="flowChartTerminator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" name="Google Shape;330;p33">
              <a:extLst>
                <a:ext uri="{FF2B5EF4-FFF2-40B4-BE49-F238E27FC236}">
                  <a16:creationId xmlns:a16="http://schemas.microsoft.com/office/drawing/2014/main" id="{5A7AE425-FC8F-0C01-1759-9B8E75754DC4}"/>
                </a:ext>
              </a:extLst>
            </p:cNvPr>
            <p:cNvSpPr/>
            <p:nvPr/>
          </p:nvSpPr>
          <p:spPr>
            <a:xfrm>
              <a:off x="2948981" y="1100650"/>
              <a:ext cx="542545" cy="1031240"/>
            </a:xfrm>
            <a:prstGeom prst="flowChartCollat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D42A05-BD5F-A82C-C0A1-27C72808680B}"/>
              </a:ext>
            </a:extLst>
          </p:cNvPr>
          <p:cNvCxnSpPr>
            <a:cxnSpLocks/>
            <a:stCxn id="136" idx="2"/>
          </p:cNvCxnSpPr>
          <p:nvPr/>
        </p:nvCxnSpPr>
        <p:spPr>
          <a:xfrm>
            <a:off x="10752848" y="2703568"/>
            <a:ext cx="0" cy="5084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06BECF-1266-DAA9-4BAF-D8B802CDD894}"/>
              </a:ext>
            </a:extLst>
          </p:cNvPr>
          <p:cNvCxnSpPr/>
          <p:nvPr/>
        </p:nvCxnSpPr>
        <p:spPr>
          <a:xfrm>
            <a:off x="10739513" y="3212008"/>
            <a:ext cx="10107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2F3D35-A2F0-3350-93B7-03A2B1A98598}"/>
              </a:ext>
            </a:extLst>
          </p:cNvPr>
          <p:cNvCxnSpPr>
            <a:cxnSpLocks/>
          </p:cNvCxnSpPr>
          <p:nvPr/>
        </p:nvCxnSpPr>
        <p:spPr>
          <a:xfrm flipV="1">
            <a:off x="11750295" y="1985146"/>
            <a:ext cx="0" cy="12268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EF2A75-ED08-6B16-1B67-26AD1BBBA27C}"/>
              </a:ext>
            </a:extLst>
          </p:cNvPr>
          <p:cNvCxnSpPr>
            <a:cxnSpLocks/>
          </p:cNvCxnSpPr>
          <p:nvPr/>
        </p:nvCxnSpPr>
        <p:spPr>
          <a:xfrm>
            <a:off x="11750295" y="1985146"/>
            <a:ext cx="10487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4EE89D2-F887-A6AB-6143-CCA61B8F0DF0}"/>
              </a:ext>
            </a:extLst>
          </p:cNvPr>
          <p:cNvGrpSpPr/>
          <p:nvPr/>
        </p:nvGrpSpPr>
        <p:grpSpPr>
          <a:xfrm>
            <a:off x="5426987" y="4287036"/>
            <a:ext cx="1348542" cy="2061970"/>
            <a:chOff x="4979868" y="3767328"/>
            <a:chExt cx="1628934" cy="2408888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154FD27-3A4F-7086-D2BD-0DA27FF8F813}"/>
                </a:ext>
              </a:extLst>
            </p:cNvPr>
            <p:cNvSpPr/>
            <p:nvPr/>
          </p:nvSpPr>
          <p:spPr>
            <a:xfrm>
              <a:off x="4979868" y="3767328"/>
              <a:ext cx="1628934" cy="46920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7415E0B-5B5F-E001-5CBD-5C4C3D59123F}"/>
                </a:ext>
              </a:extLst>
            </p:cNvPr>
            <p:cNvSpPr/>
            <p:nvPr/>
          </p:nvSpPr>
          <p:spPr>
            <a:xfrm>
              <a:off x="5491709" y="5707010"/>
              <a:ext cx="649224" cy="46920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14A7E76-8057-91BF-C55A-136637A9DA8A}"/>
                </a:ext>
              </a:extLst>
            </p:cNvPr>
            <p:cNvSpPr/>
            <p:nvPr/>
          </p:nvSpPr>
          <p:spPr>
            <a:xfrm>
              <a:off x="5295113" y="4240595"/>
              <a:ext cx="1042416" cy="146641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21BDD3-1FD6-4C0B-2A21-4A857BEF8610}"/>
              </a:ext>
            </a:extLst>
          </p:cNvPr>
          <p:cNvCxnSpPr>
            <a:cxnSpLocks/>
          </p:cNvCxnSpPr>
          <p:nvPr/>
        </p:nvCxnSpPr>
        <p:spPr>
          <a:xfrm flipV="1">
            <a:off x="2918190" y="1037322"/>
            <a:ext cx="0" cy="13574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5233D8-C675-34AE-C762-2CB565E32CEE}"/>
              </a:ext>
            </a:extLst>
          </p:cNvPr>
          <p:cNvCxnSpPr>
            <a:cxnSpLocks/>
          </p:cNvCxnSpPr>
          <p:nvPr/>
        </p:nvCxnSpPr>
        <p:spPr>
          <a:xfrm>
            <a:off x="2904855" y="1037322"/>
            <a:ext cx="61962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9370AB-CDCF-89DF-1BA7-7EB1D9920FE1}"/>
              </a:ext>
            </a:extLst>
          </p:cNvPr>
          <p:cNvCxnSpPr>
            <a:cxnSpLocks/>
            <a:endCxn id="207" idx="1"/>
          </p:cNvCxnSpPr>
          <p:nvPr/>
        </p:nvCxnSpPr>
        <p:spPr>
          <a:xfrm>
            <a:off x="3537614" y="1040709"/>
            <a:ext cx="5" cy="3446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3C161F-896B-4CDB-9EC0-972880D0C867}"/>
              </a:ext>
            </a:extLst>
          </p:cNvPr>
          <p:cNvCxnSpPr>
            <a:cxnSpLocks/>
          </p:cNvCxnSpPr>
          <p:nvPr/>
        </p:nvCxnSpPr>
        <p:spPr>
          <a:xfrm flipH="1" flipV="1">
            <a:off x="3524477" y="2838628"/>
            <a:ext cx="2" cy="3733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BC6FE6-217F-6B71-2373-3CE02F51FC41}"/>
              </a:ext>
            </a:extLst>
          </p:cNvPr>
          <p:cNvCxnSpPr>
            <a:cxnSpLocks/>
          </p:cNvCxnSpPr>
          <p:nvPr/>
        </p:nvCxnSpPr>
        <p:spPr>
          <a:xfrm>
            <a:off x="3524476" y="3215020"/>
            <a:ext cx="61962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DFB2A7-B7DB-0B20-8DEC-CB82F047FEA3}"/>
              </a:ext>
            </a:extLst>
          </p:cNvPr>
          <p:cNvCxnSpPr>
            <a:cxnSpLocks/>
          </p:cNvCxnSpPr>
          <p:nvPr/>
        </p:nvCxnSpPr>
        <p:spPr>
          <a:xfrm flipV="1">
            <a:off x="4144097" y="1027571"/>
            <a:ext cx="0" cy="21988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C6D3A62-8168-BACD-F0AB-C21FC12FD8D7}"/>
              </a:ext>
            </a:extLst>
          </p:cNvPr>
          <p:cNvCxnSpPr>
            <a:cxnSpLocks/>
          </p:cNvCxnSpPr>
          <p:nvPr/>
        </p:nvCxnSpPr>
        <p:spPr>
          <a:xfrm>
            <a:off x="4144097" y="1027571"/>
            <a:ext cx="74572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F711EE-161B-2105-D296-ED987B7A95F8}"/>
              </a:ext>
            </a:extLst>
          </p:cNvPr>
          <p:cNvCxnSpPr>
            <a:cxnSpLocks/>
          </p:cNvCxnSpPr>
          <p:nvPr/>
        </p:nvCxnSpPr>
        <p:spPr>
          <a:xfrm>
            <a:off x="4889825" y="1017460"/>
            <a:ext cx="0" cy="3594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2DC6EE-48CD-78C4-58B2-E74180A8EBDA}"/>
              </a:ext>
            </a:extLst>
          </p:cNvPr>
          <p:cNvCxnSpPr>
            <a:cxnSpLocks/>
          </p:cNvCxnSpPr>
          <p:nvPr/>
        </p:nvCxnSpPr>
        <p:spPr>
          <a:xfrm flipH="1" flipV="1">
            <a:off x="4875475" y="2868694"/>
            <a:ext cx="2" cy="3733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D2FCE3-6216-204E-5516-8C8AB5D741F3}"/>
              </a:ext>
            </a:extLst>
          </p:cNvPr>
          <p:cNvCxnSpPr>
            <a:cxnSpLocks/>
          </p:cNvCxnSpPr>
          <p:nvPr/>
        </p:nvCxnSpPr>
        <p:spPr>
          <a:xfrm>
            <a:off x="4875474" y="3245086"/>
            <a:ext cx="61962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BF8FFA-75C1-D082-0833-A1D7126BE2FB}"/>
              </a:ext>
            </a:extLst>
          </p:cNvPr>
          <p:cNvCxnSpPr>
            <a:cxnSpLocks/>
          </p:cNvCxnSpPr>
          <p:nvPr/>
        </p:nvCxnSpPr>
        <p:spPr>
          <a:xfrm flipV="1">
            <a:off x="5495095" y="1057637"/>
            <a:ext cx="0" cy="21988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F6AD127-0206-D100-E1A0-F51D771F0D21}"/>
              </a:ext>
            </a:extLst>
          </p:cNvPr>
          <p:cNvCxnSpPr>
            <a:cxnSpLocks/>
          </p:cNvCxnSpPr>
          <p:nvPr/>
        </p:nvCxnSpPr>
        <p:spPr>
          <a:xfrm>
            <a:off x="5495095" y="1057637"/>
            <a:ext cx="101242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77C780-3AAB-DD77-3865-E0B302A88ED6}"/>
              </a:ext>
            </a:extLst>
          </p:cNvPr>
          <p:cNvCxnSpPr>
            <a:cxnSpLocks/>
          </p:cNvCxnSpPr>
          <p:nvPr/>
        </p:nvCxnSpPr>
        <p:spPr>
          <a:xfrm>
            <a:off x="6507523" y="1057637"/>
            <a:ext cx="0" cy="3594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D7294FC-4E2E-C5AC-A37F-62DA794F7A7B}"/>
              </a:ext>
            </a:extLst>
          </p:cNvPr>
          <p:cNvCxnSpPr>
            <a:cxnSpLocks/>
          </p:cNvCxnSpPr>
          <p:nvPr/>
        </p:nvCxnSpPr>
        <p:spPr>
          <a:xfrm flipH="1" flipV="1">
            <a:off x="6513482" y="2897054"/>
            <a:ext cx="2" cy="3733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4BE621-EEB3-F710-6770-AF77AA9D5789}"/>
              </a:ext>
            </a:extLst>
          </p:cNvPr>
          <p:cNvCxnSpPr>
            <a:cxnSpLocks/>
          </p:cNvCxnSpPr>
          <p:nvPr/>
        </p:nvCxnSpPr>
        <p:spPr>
          <a:xfrm>
            <a:off x="6513481" y="3273446"/>
            <a:ext cx="61962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1D0B16E-CA05-2713-BE90-1DA9984D027B}"/>
              </a:ext>
            </a:extLst>
          </p:cNvPr>
          <p:cNvCxnSpPr>
            <a:cxnSpLocks/>
          </p:cNvCxnSpPr>
          <p:nvPr/>
        </p:nvCxnSpPr>
        <p:spPr>
          <a:xfrm flipH="1" flipV="1">
            <a:off x="7115430" y="611269"/>
            <a:ext cx="17672" cy="26736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991559-10FD-589B-8EF4-791D4D5DE91E}"/>
              </a:ext>
            </a:extLst>
          </p:cNvPr>
          <p:cNvCxnSpPr>
            <a:cxnSpLocks/>
          </p:cNvCxnSpPr>
          <p:nvPr/>
        </p:nvCxnSpPr>
        <p:spPr>
          <a:xfrm>
            <a:off x="7115430" y="611269"/>
            <a:ext cx="153934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A24BD15-713D-F976-B5AA-0EFBA4270286}"/>
              </a:ext>
            </a:extLst>
          </p:cNvPr>
          <p:cNvCxnSpPr>
            <a:cxnSpLocks/>
          </p:cNvCxnSpPr>
          <p:nvPr/>
        </p:nvCxnSpPr>
        <p:spPr>
          <a:xfrm>
            <a:off x="8654772" y="611269"/>
            <a:ext cx="0" cy="3594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47F9A1-7A03-3D94-D681-32CAFC133D4A}"/>
              </a:ext>
            </a:extLst>
          </p:cNvPr>
          <p:cNvCxnSpPr>
            <a:cxnSpLocks/>
          </p:cNvCxnSpPr>
          <p:nvPr/>
        </p:nvCxnSpPr>
        <p:spPr>
          <a:xfrm>
            <a:off x="7376415" y="3535989"/>
            <a:ext cx="57394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16E802-58D0-9185-7B9C-09BBEB178A8B}"/>
              </a:ext>
            </a:extLst>
          </p:cNvPr>
          <p:cNvCxnSpPr>
            <a:cxnSpLocks/>
          </p:cNvCxnSpPr>
          <p:nvPr/>
        </p:nvCxnSpPr>
        <p:spPr>
          <a:xfrm>
            <a:off x="1208025" y="2646308"/>
            <a:ext cx="47925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6CA23E-B5C8-13AA-85AA-83F16F96A6BA}"/>
              </a:ext>
            </a:extLst>
          </p:cNvPr>
          <p:cNvCxnSpPr>
            <a:cxnSpLocks/>
          </p:cNvCxnSpPr>
          <p:nvPr/>
        </p:nvCxnSpPr>
        <p:spPr>
          <a:xfrm flipV="1">
            <a:off x="2057082" y="2819001"/>
            <a:ext cx="0" cy="3436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5CC329A-4BCF-0CB2-674E-6C40A28EB7DF}"/>
              </a:ext>
            </a:extLst>
          </p:cNvPr>
          <p:cNvCxnSpPr/>
          <p:nvPr/>
        </p:nvCxnSpPr>
        <p:spPr>
          <a:xfrm flipH="1">
            <a:off x="1371913" y="3162609"/>
            <a:ext cx="69475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39DFEE-0F7A-A2E1-261A-843A56C5050D}"/>
              </a:ext>
            </a:extLst>
          </p:cNvPr>
          <p:cNvCxnSpPr>
            <a:cxnSpLocks/>
          </p:cNvCxnSpPr>
          <p:nvPr/>
        </p:nvCxnSpPr>
        <p:spPr>
          <a:xfrm flipH="1" flipV="1">
            <a:off x="8668639" y="3050500"/>
            <a:ext cx="2" cy="3733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9389A6-F198-85BE-4D0F-57E2F13BEEA9}"/>
              </a:ext>
            </a:extLst>
          </p:cNvPr>
          <p:cNvCxnSpPr>
            <a:cxnSpLocks/>
          </p:cNvCxnSpPr>
          <p:nvPr/>
        </p:nvCxnSpPr>
        <p:spPr>
          <a:xfrm flipV="1">
            <a:off x="8668638" y="3423880"/>
            <a:ext cx="1040245" cy="30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1285D09-64AD-5EFC-A4B3-26CB3AC30155}"/>
              </a:ext>
            </a:extLst>
          </p:cNvPr>
          <p:cNvCxnSpPr>
            <a:cxnSpLocks/>
          </p:cNvCxnSpPr>
          <p:nvPr/>
        </p:nvCxnSpPr>
        <p:spPr>
          <a:xfrm flipV="1">
            <a:off x="9700106" y="1206634"/>
            <a:ext cx="0" cy="22317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272B90-6B5E-48CD-3C4C-96BC5E87EE3D}"/>
              </a:ext>
            </a:extLst>
          </p:cNvPr>
          <p:cNvCxnSpPr>
            <a:cxnSpLocks/>
            <a:endCxn id="135" idx="1"/>
          </p:cNvCxnSpPr>
          <p:nvPr/>
        </p:nvCxnSpPr>
        <p:spPr>
          <a:xfrm flipV="1">
            <a:off x="9690355" y="1206634"/>
            <a:ext cx="846658" cy="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8708D2B-B1DD-D043-5A3A-43A8E269AB46}"/>
              </a:ext>
            </a:extLst>
          </p:cNvPr>
          <p:cNvGrpSpPr/>
          <p:nvPr/>
        </p:nvGrpSpPr>
        <p:grpSpPr>
          <a:xfrm flipV="1">
            <a:off x="10086763" y="484334"/>
            <a:ext cx="694752" cy="343608"/>
            <a:chOff x="9863531" y="173572"/>
            <a:chExt cx="694752" cy="343608"/>
          </a:xfrm>
        </p:grpSpPr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227E43D2-EF73-B5CB-6F3A-0171D52FB9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48700" y="173572"/>
              <a:ext cx="0" cy="3436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7D8F3C8-875E-0A6B-7F1E-3D33B213C5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63531" y="517180"/>
              <a:ext cx="69475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8FBB090-1F37-9EED-53D3-A36DC4203B33}"/>
              </a:ext>
            </a:extLst>
          </p:cNvPr>
          <p:cNvCxnSpPr>
            <a:cxnSpLocks/>
          </p:cNvCxnSpPr>
          <p:nvPr/>
        </p:nvCxnSpPr>
        <p:spPr>
          <a:xfrm flipH="1">
            <a:off x="3993009" y="4155392"/>
            <a:ext cx="903427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B7CB338-67F8-F85B-01AB-2D09A1787C6B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6388196" y="6148195"/>
            <a:ext cx="93297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AE0BF29-9E51-7C41-3759-0CB414D74B4A}"/>
              </a:ext>
            </a:extLst>
          </p:cNvPr>
          <p:cNvCxnSpPr>
            <a:cxnSpLocks/>
          </p:cNvCxnSpPr>
          <p:nvPr/>
        </p:nvCxnSpPr>
        <p:spPr>
          <a:xfrm>
            <a:off x="7321170" y="6148195"/>
            <a:ext cx="0" cy="1246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639CA95-5CA8-34C3-14C1-C82514560749}"/>
              </a:ext>
            </a:extLst>
          </p:cNvPr>
          <p:cNvCxnSpPr>
            <a:cxnSpLocks/>
          </p:cNvCxnSpPr>
          <p:nvPr/>
        </p:nvCxnSpPr>
        <p:spPr>
          <a:xfrm>
            <a:off x="7321170" y="6291138"/>
            <a:ext cx="5560440" cy="296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6408648-2150-5F8F-C27D-DE2F049FF272}"/>
              </a:ext>
            </a:extLst>
          </p:cNvPr>
          <p:cNvGrpSpPr/>
          <p:nvPr/>
        </p:nvGrpSpPr>
        <p:grpSpPr>
          <a:xfrm>
            <a:off x="9471348" y="6038908"/>
            <a:ext cx="438013" cy="475412"/>
            <a:chOff x="1099650" y="1207175"/>
            <a:chExt cx="3219300" cy="3130800"/>
          </a:xfrm>
        </p:grpSpPr>
        <p:sp>
          <p:nvSpPr>
            <p:cNvPr id="118" name="Google Shape;126;p20">
              <a:extLst>
                <a:ext uri="{FF2B5EF4-FFF2-40B4-BE49-F238E27FC236}">
                  <a16:creationId xmlns:a16="http://schemas.microsoft.com/office/drawing/2014/main" id="{AF22139D-B4B2-C95B-EAB2-3F5F07A9D720}"/>
                </a:ext>
              </a:extLst>
            </p:cNvPr>
            <p:cNvSpPr/>
            <p:nvPr/>
          </p:nvSpPr>
          <p:spPr>
            <a:xfrm>
              <a:off x="1099650" y="1207175"/>
              <a:ext cx="3219300" cy="31308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9" name="Google Shape;127;p20">
              <a:extLst>
                <a:ext uri="{FF2B5EF4-FFF2-40B4-BE49-F238E27FC236}">
                  <a16:creationId xmlns:a16="http://schemas.microsoft.com/office/drawing/2014/main" id="{BA64A024-4660-E53E-B928-A01FF45F8E7F}"/>
                </a:ext>
              </a:extLst>
            </p:cNvPr>
            <p:cNvCxnSpPr>
              <a:cxnSpLocks/>
              <a:stCxn id="118" idx="2"/>
            </p:cNvCxnSpPr>
            <p:nvPr/>
          </p:nvCxnSpPr>
          <p:spPr>
            <a:xfrm flipV="1">
              <a:off x="1099650" y="2698479"/>
              <a:ext cx="631751" cy="7409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8;p20">
              <a:extLst>
                <a:ext uri="{FF2B5EF4-FFF2-40B4-BE49-F238E27FC236}">
                  <a16:creationId xmlns:a16="http://schemas.microsoft.com/office/drawing/2014/main" id="{F4BE9A17-73C8-47C4-C29A-561BB6078621}"/>
                </a:ext>
              </a:extLst>
            </p:cNvPr>
            <p:cNvCxnSpPr/>
            <p:nvPr/>
          </p:nvCxnSpPr>
          <p:spPr>
            <a:xfrm rot="10800000" flipH="1">
              <a:off x="1723950" y="1628075"/>
              <a:ext cx="716100" cy="1077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9;p20">
              <a:extLst>
                <a:ext uri="{FF2B5EF4-FFF2-40B4-BE49-F238E27FC236}">
                  <a16:creationId xmlns:a16="http://schemas.microsoft.com/office/drawing/2014/main" id="{B157B6CE-6928-CBE1-795C-ED13CC078691}"/>
                </a:ext>
              </a:extLst>
            </p:cNvPr>
            <p:cNvCxnSpPr/>
            <p:nvPr/>
          </p:nvCxnSpPr>
          <p:spPr>
            <a:xfrm flipH="1">
              <a:off x="2440050" y="1628075"/>
              <a:ext cx="7500" cy="2289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30;p20">
              <a:extLst>
                <a:ext uri="{FF2B5EF4-FFF2-40B4-BE49-F238E27FC236}">
                  <a16:creationId xmlns:a16="http://schemas.microsoft.com/office/drawing/2014/main" id="{4E73A807-19FE-09D1-4ACB-3610370968FC}"/>
                </a:ext>
              </a:extLst>
            </p:cNvPr>
            <p:cNvCxnSpPr/>
            <p:nvPr/>
          </p:nvCxnSpPr>
          <p:spPr>
            <a:xfrm rot="10800000" flipH="1">
              <a:off x="2440050" y="2887625"/>
              <a:ext cx="864000" cy="104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31;p20">
              <a:extLst>
                <a:ext uri="{FF2B5EF4-FFF2-40B4-BE49-F238E27FC236}">
                  <a16:creationId xmlns:a16="http://schemas.microsoft.com/office/drawing/2014/main" id="{85087829-F004-CD09-153F-0BDA3FB63A7F}"/>
                </a:ext>
              </a:extLst>
            </p:cNvPr>
            <p:cNvCxnSpPr>
              <a:cxnSpLocks/>
              <a:endCxn id="118" idx="6"/>
            </p:cNvCxnSpPr>
            <p:nvPr/>
          </p:nvCxnSpPr>
          <p:spPr>
            <a:xfrm flipV="1">
              <a:off x="3304049" y="2772575"/>
              <a:ext cx="1014899" cy="12399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365836C-543C-820C-F3FF-FC3956C92B1F}"/>
              </a:ext>
            </a:extLst>
          </p:cNvPr>
          <p:cNvGrpSpPr/>
          <p:nvPr/>
        </p:nvGrpSpPr>
        <p:grpSpPr>
          <a:xfrm>
            <a:off x="7710765" y="6035100"/>
            <a:ext cx="438013" cy="475412"/>
            <a:chOff x="1099650" y="1207175"/>
            <a:chExt cx="3219300" cy="3130800"/>
          </a:xfrm>
        </p:grpSpPr>
        <p:sp>
          <p:nvSpPr>
            <p:cNvPr id="112" name="Google Shape;126;p20">
              <a:extLst>
                <a:ext uri="{FF2B5EF4-FFF2-40B4-BE49-F238E27FC236}">
                  <a16:creationId xmlns:a16="http://schemas.microsoft.com/office/drawing/2014/main" id="{A816BD85-D3DE-0D83-6101-0C6B7D145B66}"/>
                </a:ext>
              </a:extLst>
            </p:cNvPr>
            <p:cNvSpPr/>
            <p:nvPr/>
          </p:nvSpPr>
          <p:spPr>
            <a:xfrm>
              <a:off x="1099650" y="1207175"/>
              <a:ext cx="3219300" cy="31308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3" name="Google Shape;127;p20">
              <a:extLst>
                <a:ext uri="{FF2B5EF4-FFF2-40B4-BE49-F238E27FC236}">
                  <a16:creationId xmlns:a16="http://schemas.microsoft.com/office/drawing/2014/main" id="{9DAEBB10-43C3-6DDC-B1FF-23F1504C2D44}"/>
                </a:ext>
              </a:extLst>
            </p:cNvPr>
            <p:cNvCxnSpPr>
              <a:cxnSpLocks/>
              <a:stCxn id="112" idx="2"/>
            </p:cNvCxnSpPr>
            <p:nvPr/>
          </p:nvCxnSpPr>
          <p:spPr>
            <a:xfrm flipV="1">
              <a:off x="1099650" y="2698479"/>
              <a:ext cx="631751" cy="7409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Google Shape;128;p20">
              <a:extLst>
                <a:ext uri="{FF2B5EF4-FFF2-40B4-BE49-F238E27FC236}">
                  <a16:creationId xmlns:a16="http://schemas.microsoft.com/office/drawing/2014/main" id="{D5277A58-D4A2-90C7-3B8F-8B4946E820D1}"/>
                </a:ext>
              </a:extLst>
            </p:cNvPr>
            <p:cNvCxnSpPr/>
            <p:nvPr/>
          </p:nvCxnSpPr>
          <p:spPr>
            <a:xfrm rot="10800000" flipH="1">
              <a:off x="1723950" y="1628075"/>
              <a:ext cx="716100" cy="1077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29;p20">
              <a:extLst>
                <a:ext uri="{FF2B5EF4-FFF2-40B4-BE49-F238E27FC236}">
                  <a16:creationId xmlns:a16="http://schemas.microsoft.com/office/drawing/2014/main" id="{2CD1EA06-FE04-4A18-A634-C17F4BA4EA74}"/>
                </a:ext>
              </a:extLst>
            </p:cNvPr>
            <p:cNvCxnSpPr/>
            <p:nvPr/>
          </p:nvCxnSpPr>
          <p:spPr>
            <a:xfrm flipH="1">
              <a:off x="2440050" y="1628075"/>
              <a:ext cx="7500" cy="2289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30;p20">
              <a:extLst>
                <a:ext uri="{FF2B5EF4-FFF2-40B4-BE49-F238E27FC236}">
                  <a16:creationId xmlns:a16="http://schemas.microsoft.com/office/drawing/2014/main" id="{7168764A-2FB1-0817-CA93-8F0899DDF8DF}"/>
                </a:ext>
              </a:extLst>
            </p:cNvPr>
            <p:cNvCxnSpPr/>
            <p:nvPr/>
          </p:nvCxnSpPr>
          <p:spPr>
            <a:xfrm rot="10800000" flipH="1">
              <a:off x="2440050" y="2887625"/>
              <a:ext cx="864000" cy="104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31;p20">
              <a:extLst>
                <a:ext uri="{FF2B5EF4-FFF2-40B4-BE49-F238E27FC236}">
                  <a16:creationId xmlns:a16="http://schemas.microsoft.com/office/drawing/2014/main" id="{E08E79CB-8407-8324-2149-17761DF66401}"/>
                </a:ext>
              </a:extLst>
            </p:cNvPr>
            <p:cNvCxnSpPr>
              <a:cxnSpLocks/>
              <a:endCxn id="112" idx="6"/>
            </p:cNvCxnSpPr>
            <p:nvPr/>
          </p:nvCxnSpPr>
          <p:spPr>
            <a:xfrm flipV="1">
              <a:off x="3304049" y="2772575"/>
              <a:ext cx="1014899" cy="12399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8F0F9DBF-3919-77C3-8245-3872EF19424D}"/>
              </a:ext>
            </a:extLst>
          </p:cNvPr>
          <p:cNvCxnSpPr>
            <a:endCxn id="127" idx="2"/>
          </p:cNvCxnSpPr>
          <p:nvPr/>
        </p:nvCxnSpPr>
        <p:spPr>
          <a:xfrm rot="16200000" flipH="1">
            <a:off x="3967715" y="4197265"/>
            <a:ext cx="2214885" cy="2088606"/>
          </a:xfrm>
          <a:prstGeom prst="bentConnector3">
            <a:avLst>
              <a:gd name="adj1" fmla="val 11032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7EF61955-4907-691A-4852-BB1E571D687B}"/>
              </a:ext>
            </a:extLst>
          </p:cNvPr>
          <p:cNvCxnSpPr>
            <a:cxnSpLocks/>
            <a:endCxn id="118" idx="4"/>
          </p:cNvCxnSpPr>
          <p:nvPr/>
        </p:nvCxnSpPr>
        <p:spPr>
          <a:xfrm flipV="1">
            <a:off x="8654772" y="6514320"/>
            <a:ext cx="1035583" cy="22076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96E5395-5D3D-096C-3C5B-4B1AAA94AC92}"/>
              </a:ext>
            </a:extLst>
          </p:cNvPr>
          <p:cNvGrpSpPr/>
          <p:nvPr/>
        </p:nvGrpSpPr>
        <p:grpSpPr>
          <a:xfrm>
            <a:off x="8296551" y="5171983"/>
            <a:ext cx="202488" cy="1452720"/>
            <a:chOff x="4435041" y="-2531258"/>
            <a:chExt cx="742738" cy="6992334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1158D13-DAA9-B3DB-9CE8-7FD745908561}"/>
                </a:ext>
              </a:extLst>
            </p:cNvPr>
            <p:cNvCxnSpPr>
              <a:cxnSpLocks/>
            </p:cNvCxnSpPr>
            <p:nvPr/>
          </p:nvCxnSpPr>
          <p:spPr>
            <a:xfrm>
              <a:off x="4806410" y="-2531258"/>
              <a:ext cx="20233" cy="50313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98C6680-9087-5D17-A16B-8511760228F2}"/>
                </a:ext>
              </a:extLst>
            </p:cNvPr>
            <p:cNvCxnSpPr/>
            <p:nvPr/>
          </p:nvCxnSpPr>
          <p:spPr>
            <a:xfrm>
              <a:off x="4826643" y="3025815"/>
              <a:ext cx="0" cy="143526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FE3EAE8F-EA9E-CFA2-B69F-88CE0FFF1485}"/>
                </a:ext>
              </a:extLst>
            </p:cNvPr>
            <p:cNvSpPr/>
            <p:nvPr/>
          </p:nvSpPr>
          <p:spPr>
            <a:xfrm rot="5400000">
              <a:off x="4543568" y="2391607"/>
              <a:ext cx="525684" cy="742738"/>
            </a:xfrm>
            <a:prstGeom prst="arc">
              <a:avLst>
                <a:gd name="adj1" fmla="val 11051975"/>
                <a:gd name="adj2" fmla="val 21361609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4A82823-FB77-A760-C4EE-86BBB2B1EFB7}"/>
              </a:ext>
            </a:extLst>
          </p:cNvPr>
          <p:cNvCxnSpPr/>
          <p:nvPr/>
        </p:nvCxnSpPr>
        <p:spPr>
          <a:xfrm flipH="1">
            <a:off x="7929772" y="6625866"/>
            <a:ext cx="48322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20AF78-E3C9-9687-BF08-3BA55219E632}"/>
              </a:ext>
            </a:extLst>
          </p:cNvPr>
          <p:cNvCxnSpPr>
            <a:endCxn id="112" idx="4"/>
          </p:cNvCxnSpPr>
          <p:nvPr/>
        </p:nvCxnSpPr>
        <p:spPr>
          <a:xfrm flipH="1" flipV="1">
            <a:off x="7929772" y="6510512"/>
            <a:ext cx="998" cy="1153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49F54AF-AECF-F34E-D801-E12B0B7446E6}"/>
              </a:ext>
            </a:extLst>
          </p:cNvPr>
          <p:cNvGrpSpPr/>
          <p:nvPr/>
        </p:nvGrpSpPr>
        <p:grpSpPr>
          <a:xfrm>
            <a:off x="9360370" y="3798249"/>
            <a:ext cx="640705" cy="2236940"/>
            <a:chOff x="4435040" y="2298695"/>
            <a:chExt cx="747707" cy="2162381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393F1CE-B4DB-4CED-F9B3-50078D1D54A5}"/>
                </a:ext>
              </a:extLst>
            </p:cNvPr>
            <p:cNvCxnSpPr>
              <a:cxnSpLocks/>
            </p:cNvCxnSpPr>
            <p:nvPr/>
          </p:nvCxnSpPr>
          <p:spPr>
            <a:xfrm>
              <a:off x="4820354" y="2298695"/>
              <a:ext cx="5927" cy="2102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608A6E1-355B-6F34-42BF-91A835822587}"/>
                </a:ext>
              </a:extLst>
            </p:cNvPr>
            <p:cNvCxnSpPr>
              <a:cxnSpLocks/>
              <a:stCxn id="108" idx="2"/>
            </p:cNvCxnSpPr>
            <p:nvPr/>
          </p:nvCxnSpPr>
          <p:spPr>
            <a:xfrm>
              <a:off x="4825482" y="2792211"/>
              <a:ext cx="1161" cy="16688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Arc 107">
              <a:extLst>
                <a:ext uri="{FF2B5EF4-FFF2-40B4-BE49-F238E27FC236}">
                  <a16:creationId xmlns:a16="http://schemas.microsoft.com/office/drawing/2014/main" id="{A9FC4285-60CB-0E9A-7120-38BAF44C2129}"/>
                </a:ext>
              </a:extLst>
            </p:cNvPr>
            <p:cNvSpPr/>
            <p:nvPr/>
          </p:nvSpPr>
          <p:spPr>
            <a:xfrm rot="5400000">
              <a:off x="4662784" y="2272391"/>
              <a:ext cx="292219" cy="747707"/>
            </a:xfrm>
            <a:prstGeom prst="arc">
              <a:avLst>
                <a:gd name="adj1" fmla="val 11051975"/>
                <a:gd name="adj2" fmla="val 21277367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3DDFA64-E034-506B-1DE7-7C5510D59E70}"/>
              </a:ext>
            </a:extLst>
          </p:cNvPr>
          <p:cNvCxnSpPr>
            <a:cxnSpLocks/>
          </p:cNvCxnSpPr>
          <p:nvPr/>
        </p:nvCxnSpPr>
        <p:spPr>
          <a:xfrm flipH="1">
            <a:off x="2530730" y="3798248"/>
            <a:ext cx="71693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E11E444-F60E-F0EF-D016-80F7C9FFC9EF}"/>
              </a:ext>
            </a:extLst>
          </p:cNvPr>
          <p:cNvGrpSpPr/>
          <p:nvPr/>
        </p:nvGrpSpPr>
        <p:grpSpPr>
          <a:xfrm>
            <a:off x="7609091" y="3931185"/>
            <a:ext cx="539289" cy="2109708"/>
            <a:chOff x="4435040" y="2448909"/>
            <a:chExt cx="629439" cy="2012167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B7430A3-EC15-3183-9452-C12083D1DE08}"/>
                </a:ext>
              </a:extLst>
            </p:cNvPr>
            <p:cNvCxnSpPr>
              <a:cxnSpLocks/>
              <a:endCxn id="105" idx="0"/>
            </p:cNvCxnSpPr>
            <p:nvPr/>
          </p:nvCxnSpPr>
          <p:spPr>
            <a:xfrm flipH="1">
              <a:off x="4821981" y="2448909"/>
              <a:ext cx="4302" cy="990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5DCB176-D8A0-C40A-F680-64C8FDEACA69}"/>
                </a:ext>
              </a:extLst>
            </p:cNvPr>
            <p:cNvCxnSpPr>
              <a:cxnSpLocks/>
              <a:stCxn id="105" idx="2"/>
            </p:cNvCxnSpPr>
            <p:nvPr/>
          </p:nvCxnSpPr>
          <p:spPr>
            <a:xfrm>
              <a:off x="4813741" y="2750474"/>
              <a:ext cx="12903" cy="171060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Arc 104">
              <a:extLst>
                <a:ext uri="{FF2B5EF4-FFF2-40B4-BE49-F238E27FC236}">
                  <a16:creationId xmlns:a16="http://schemas.microsoft.com/office/drawing/2014/main" id="{839F3650-CEBB-0A9A-72E7-8D4FD26D3833}"/>
                </a:ext>
              </a:extLst>
            </p:cNvPr>
            <p:cNvSpPr/>
            <p:nvPr/>
          </p:nvSpPr>
          <p:spPr>
            <a:xfrm rot="5400000">
              <a:off x="4646040" y="2334200"/>
              <a:ext cx="207439" cy="629439"/>
            </a:xfrm>
            <a:prstGeom prst="arc">
              <a:avLst>
                <a:gd name="adj1" fmla="val 12618770"/>
                <a:gd name="adj2" fmla="val 19965411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75A428E-2E0C-5B7A-17C4-861A0C1AAE44}"/>
              </a:ext>
            </a:extLst>
          </p:cNvPr>
          <p:cNvCxnSpPr>
            <a:cxnSpLocks/>
          </p:cNvCxnSpPr>
          <p:nvPr/>
        </p:nvCxnSpPr>
        <p:spPr>
          <a:xfrm flipH="1">
            <a:off x="3253204" y="3931191"/>
            <a:ext cx="46862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97DC002-DDEE-31CC-72D6-27EC38EC0E32}"/>
              </a:ext>
            </a:extLst>
          </p:cNvPr>
          <p:cNvCxnSpPr>
            <a:cxnSpLocks/>
          </p:cNvCxnSpPr>
          <p:nvPr/>
        </p:nvCxnSpPr>
        <p:spPr>
          <a:xfrm flipH="1" flipV="1">
            <a:off x="8397769" y="5173564"/>
            <a:ext cx="1302337" cy="86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360">
            <a:extLst>
              <a:ext uri="{FF2B5EF4-FFF2-40B4-BE49-F238E27FC236}">
                <a16:creationId xmlns:a16="http://schemas.microsoft.com/office/drawing/2014/main" id="{A7FDD969-0BCA-8C52-4466-AF517E5062B3}"/>
              </a:ext>
            </a:extLst>
          </p:cNvPr>
          <p:cNvSpPr txBox="1"/>
          <p:nvPr/>
        </p:nvSpPr>
        <p:spPr>
          <a:xfrm>
            <a:off x="621193" y="2500632"/>
            <a:ext cx="7065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>
                <a:latin typeface="Times New Roman" panose="02020603050405020304" pitchFamily="18" charset="0"/>
                <a:cs typeface="Times New Roman" panose="02020603050405020304" pitchFamily="18" charset="0"/>
              </a:rPr>
              <a:t>Naphtha</a:t>
            </a:r>
          </a:p>
        </p:txBody>
      </p:sp>
      <p:sp>
        <p:nvSpPr>
          <p:cNvPr id="58" name="TextBox 361">
            <a:extLst>
              <a:ext uri="{FF2B5EF4-FFF2-40B4-BE49-F238E27FC236}">
                <a16:creationId xmlns:a16="http://schemas.microsoft.com/office/drawing/2014/main" id="{91B2357B-187E-E98F-4024-DD118A295B64}"/>
              </a:ext>
            </a:extLst>
          </p:cNvPr>
          <p:cNvSpPr txBox="1"/>
          <p:nvPr/>
        </p:nvSpPr>
        <p:spPr>
          <a:xfrm>
            <a:off x="1054100" y="3027493"/>
            <a:ext cx="375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>
                <a:latin typeface="Times New Roman" panose="02020603050405020304" pitchFamily="18" charset="0"/>
                <a:cs typeface="Times New Roman" panose="02020603050405020304" pitchFamily="18" charset="0"/>
              </a:rPr>
              <a:t>FG</a:t>
            </a:r>
          </a:p>
        </p:txBody>
      </p:sp>
      <p:sp>
        <p:nvSpPr>
          <p:cNvPr id="59" name="TextBox 362">
            <a:extLst>
              <a:ext uri="{FF2B5EF4-FFF2-40B4-BE49-F238E27FC236}">
                <a16:creationId xmlns:a16="http://schemas.microsoft.com/office/drawing/2014/main" id="{F8B75F0D-EE37-3D1F-9870-92F4A52BD532}"/>
              </a:ext>
            </a:extLst>
          </p:cNvPr>
          <p:cNvSpPr txBox="1"/>
          <p:nvPr/>
        </p:nvSpPr>
        <p:spPr>
          <a:xfrm>
            <a:off x="618850" y="1682369"/>
            <a:ext cx="1062612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>
                <a:latin typeface="Times New Roman"/>
                <a:cs typeface="Times New Roman"/>
              </a:rPr>
              <a:t>Feed Stock heat absorber</a:t>
            </a:r>
          </a:p>
        </p:txBody>
      </p:sp>
      <p:sp>
        <p:nvSpPr>
          <p:cNvPr id="60" name="TextBox 364">
            <a:extLst>
              <a:ext uri="{FF2B5EF4-FFF2-40B4-BE49-F238E27FC236}">
                <a16:creationId xmlns:a16="http://schemas.microsoft.com/office/drawing/2014/main" id="{5BCFFF7E-AC5C-9137-DF94-D412921B497E}"/>
              </a:ext>
            </a:extLst>
          </p:cNvPr>
          <p:cNvSpPr txBox="1"/>
          <p:nvPr/>
        </p:nvSpPr>
        <p:spPr>
          <a:xfrm>
            <a:off x="2802689" y="733180"/>
            <a:ext cx="1000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>
                <a:latin typeface="Times New Roman" panose="02020603050405020304" pitchFamily="18" charset="0"/>
                <a:cs typeface="Times New Roman" panose="02020603050405020304" pitchFamily="18" charset="0"/>
              </a:rPr>
              <a:t>Hydrogenator</a:t>
            </a:r>
          </a:p>
        </p:txBody>
      </p:sp>
      <p:sp>
        <p:nvSpPr>
          <p:cNvPr id="61" name="TextBox 366">
            <a:extLst>
              <a:ext uri="{FF2B5EF4-FFF2-40B4-BE49-F238E27FC236}">
                <a16:creationId xmlns:a16="http://schemas.microsoft.com/office/drawing/2014/main" id="{821AB5CE-DE63-B048-A289-FD80F18A9614}"/>
              </a:ext>
            </a:extLst>
          </p:cNvPr>
          <p:cNvSpPr txBox="1"/>
          <p:nvPr/>
        </p:nvSpPr>
        <p:spPr>
          <a:xfrm>
            <a:off x="4061458" y="760906"/>
            <a:ext cx="1066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11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100">
                <a:latin typeface="Times New Roman" panose="02020603050405020304" pitchFamily="18" charset="0"/>
                <a:cs typeface="Times New Roman" panose="02020603050405020304" pitchFamily="18" charset="0"/>
              </a:rPr>
              <a:t>S Absorber</a:t>
            </a:r>
          </a:p>
        </p:txBody>
      </p:sp>
      <p:sp>
        <p:nvSpPr>
          <p:cNvPr id="62" name="TextBox 367">
            <a:extLst>
              <a:ext uri="{FF2B5EF4-FFF2-40B4-BE49-F238E27FC236}">
                <a16:creationId xmlns:a16="http://schemas.microsoft.com/office/drawing/2014/main" id="{0E2D13E8-AF7F-76F4-52C0-E44CA007C303}"/>
              </a:ext>
            </a:extLst>
          </p:cNvPr>
          <p:cNvSpPr txBox="1"/>
          <p:nvPr/>
        </p:nvSpPr>
        <p:spPr>
          <a:xfrm>
            <a:off x="5333941" y="788505"/>
            <a:ext cx="13485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>
                <a:latin typeface="Times New Roman" panose="02020603050405020304" pitchFamily="18" charset="0"/>
                <a:cs typeface="Times New Roman" panose="02020603050405020304" pitchFamily="18" charset="0"/>
              </a:rPr>
              <a:t>Adiabatic Reformer</a:t>
            </a:r>
          </a:p>
        </p:txBody>
      </p:sp>
      <p:sp>
        <p:nvSpPr>
          <p:cNvPr id="63" name="TextBox 368">
            <a:extLst>
              <a:ext uri="{FF2B5EF4-FFF2-40B4-BE49-F238E27FC236}">
                <a16:creationId xmlns:a16="http://schemas.microsoft.com/office/drawing/2014/main" id="{ADFEE0CC-7CAB-05D5-4D32-CA539B6FB5E1}"/>
              </a:ext>
            </a:extLst>
          </p:cNvPr>
          <p:cNvSpPr txBox="1"/>
          <p:nvPr/>
        </p:nvSpPr>
        <p:spPr>
          <a:xfrm>
            <a:off x="7035935" y="3397869"/>
            <a:ext cx="466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>
                <a:latin typeface="Times New Roman" panose="02020603050405020304" pitchFamily="18" charset="0"/>
                <a:cs typeface="Times New Roman" panose="02020603050405020304" pitchFamily="18" charset="0"/>
              </a:rPr>
              <a:t>FG</a:t>
            </a:r>
          </a:p>
        </p:txBody>
      </p:sp>
      <p:sp>
        <p:nvSpPr>
          <p:cNvPr id="64" name="TextBox 370">
            <a:extLst>
              <a:ext uri="{FF2B5EF4-FFF2-40B4-BE49-F238E27FC236}">
                <a16:creationId xmlns:a16="http://schemas.microsoft.com/office/drawing/2014/main" id="{5EE60397-3C02-C5EB-ABF4-E5D682199693}"/>
              </a:ext>
            </a:extLst>
          </p:cNvPr>
          <p:cNvSpPr txBox="1"/>
          <p:nvPr/>
        </p:nvSpPr>
        <p:spPr>
          <a:xfrm>
            <a:off x="7376415" y="353529"/>
            <a:ext cx="13045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>
                <a:latin typeface="Times New Roman" panose="02020603050405020304" pitchFamily="18" charset="0"/>
                <a:cs typeface="Times New Roman" panose="02020603050405020304" pitchFamily="18" charset="0"/>
              </a:rPr>
              <a:t>Primary Reformer</a:t>
            </a:r>
          </a:p>
        </p:txBody>
      </p:sp>
      <p:sp>
        <p:nvSpPr>
          <p:cNvPr id="65" name="TextBox 373">
            <a:extLst>
              <a:ext uri="{FF2B5EF4-FFF2-40B4-BE49-F238E27FC236}">
                <a16:creationId xmlns:a16="http://schemas.microsoft.com/office/drawing/2014/main" id="{6AE1C046-EAFF-E913-4B97-B9571D5BEAFF}"/>
              </a:ext>
            </a:extLst>
          </p:cNvPr>
          <p:cNvSpPr txBox="1"/>
          <p:nvPr/>
        </p:nvSpPr>
        <p:spPr>
          <a:xfrm>
            <a:off x="9771275" y="353529"/>
            <a:ext cx="411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>
                <a:latin typeface="Times New Roman" panose="02020603050405020304" pitchFamily="18" charset="0"/>
                <a:cs typeface="Times New Roman" panose="02020603050405020304" pitchFamily="18" charset="0"/>
              </a:rPr>
              <a:t>Air</a:t>
            </a:r>
          </a:p>
        </p:txBody>
      </p:sp>
      <p:sp>
        <p:nvSpPr>
          <p:cNvPr id="66" name="TextBox 374">
            <a:extLst>
              <a:ext uri="{FF2B5EF4-FFF2-40B4-BE49-F238E27FC236}">
                <a16:creationId xmlns:a16="http://schemas.microsoft.com/office/drawing/2014/main" id="{005994BE-D410-8CCE-0DDB-8419BC8C3760}"/>
              </a:ext>
            </a:extLst>
          </p:cNvPr>
          <p:cNvSpPr txBox="1"/>
          <p:nvPr/>
        </p:nvSpPr>
        <p:spPr>
          <a:xfrm>
            <a:off x="10378180" y="125477"/>
            <a:ext cx="16325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>
                <a:latin typeface="Times New Roman" panose="02020603050405020304" pitchFamily="18" charset="0"/>
                <a:cs typeface="Times New Roman" panose="02020603050405020304" pitchFamily="18" charset="0"/>
              </a:rPr>
              <a:t>Secondary Reformer</a:t>
            </a:r>
          </a:p>
        </p:txBody>
      </p:sp>
      <p:sp>
        <p:nvSpPr>
          <p:cNvPr id="67" name="TextBox 1">
            <a:extLst>
              <a:ext uri="{FF2B5EF4-FFF2-40B4-BE49-F238E27FC236}">
                <a16:creationId xmlns:a16="http://schemas.microsoft.com/office/drawing/2014/main" id="{254524C9-4B25-0BBE-66FA-D98AEA7F57DC}"/>
              </a:ext>
            </a:extLst>
          </p:cNvPr>
          <p:cNvSpPr txBox="1"/>
          <p:nvPr/>
        </p:nvSpPr>
        <p:spPr>
          <a:xfrm>
            <a:off x="8829931" y="6473476"/>
            <a:ext cx="524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BFW</a:t>
            </a:r>
            <a:endParaRPr lang="en-IN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2">
            <a:extLst>
              <a:ext uri="{FF2B5EF4-FFF2-40B4-BE49-F238E27FC236}">
                <a16:creationId xmlns:a16="http://schemas.microsoft.com/office/drawing/2014/main" id="{DF5DCC22-E223-ACE6-CE97-53A0F39DDE54}"/>
              </a:ext>
            </a:extLst>
          </p:cNvPr>
          <p:cNvSpPr txBox="1"/>
          <p:nvPr/>
        </p:nvSpPr>
        <p:spPr>
          <a:xfrm>
            <a:off x="9834937" y="5889127"/>
            <a:ext cx="1089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BFW Preheater</a:t>
            </a:r>
            <a:endParaRPr lang="en-IN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4B7FAA9-6287-439A-B8BD-D3B59534FCC1}"/>
              </a:ext>
            </a:extLst>
          </p:cNvPr>
          <p:cNvCxnSpPr>
            <a:stCxn id="127" idx="3"/>
          </p:cNvCxnSpPr>
          <p:nvPr/>
        </p:nvCxnSpPr>
        <p:spPr>
          <a:xfrm flipV="1">
            <a:off x="6388196" y="6148194"/>
            <a:ext cx="78311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2F50A3C-C678-4740-9083-86E6841E9029}"/>
              </a:ext>
            </a:extLst>
          </p:cNvPr>
          <p:cNvCxnSpPr>
            <a:cxnSpLocks/>
          </p:cNvCxnSpPr>
          <p:nvPr/>
        </p:nvCxnSpPr>
        <p:spPr>
          <a:xfrm flipV="1">
            <a:off x="7943537" y="5498843"/>
            <a:ext cx="0" cy="3915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B84712B-5F8E-C632-D32B-64AF14261B9A}"/>
              </a:ext>
            </a:extLst>
          </p:cNvPr>
          <p:cNvCxnSpPr>
            <a:cxnSpLocks/>
          </p:cNvCxnSpPr>
          <p:nvPr/>
        </p:nvCxnSpPr>
        <p:spPr>
          <a:xfrm>
            <a:off x="8626730" y="6272806"/>
            <a:ext cx="5056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F02DF17-995A-B9CF-F177-99EE94588B9E}"/>
              </a:ext>
            </a:extLst>
          </p:cNvPr>
          <p:cNvCxnSpPr>
            <a:cxnSpLocks/>
          </p:cNvCxnSpPr>
          <p:nvPr/>
        </p:nvCxnSpPr>
        <p:spPr>
          <a:xfrm rot="16200000">
            <a:off x="9437543" y="4941484"/>
            <a:ext cx="5056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3A7DA45-BD75-0CEC-39E5-EE73CCF4E4FA}"/>
              </a:ext>
            </a:extLst>
          </p:cNvPr>
          <p:cNvCxnSpPr>
            <a:cxnSpLocks/>
          </p:cNvCxnSpPr>
          <p:nvPr/>
        </p:nvCxnSpPr>
        <p:spPr>
          <a:xfrm>
            <a:off x="10485347" y="6304735"/>
            <a:ext cx="5056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7DCF924-8197-DA62-4113-0534C82F88C7}"/>
              </a:ext>
            </a:extLst>
          </p:cNvPr>
          <p:cNvCxnSpPr>
            <a:cxnSpLocks/>
          </p:cNvCxnSpPr>
          <p:nvPr/>
        </p:nvCxnSpPr>
        <p:spPr>
          <a:xfrm flipH="1">
            <a:off x="10990972" y="4157883"/>
            <a:ext cx="5056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15">
            <a:extLst>
              <a:ext uri="{FF2B5EF4-FFF2-40B4-BE49-F238E27FC236}">
                <a16:creationId xmlns:a16="http://schemas.microsoft.com/office/drawing/2014/main" id="{6DCABE7D-61B3-AED7-8415-A024085321C4}"/>
              </a:ext>
            </a:extLst>
          </p:cNvPr>
          <p:cNvSpPr txBox="1"/>
          <p:nvPr/>
        </p:nvSpPr>
        <p:spPr>
          <a:xfrm>
            <a:off x="7350591" y="5881092"/>
            <a:ext cx="526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WHB</a:t>
            </a:r>
            <a:endParaRPr lang="en-IN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16">
            <a:extLst>
              <a:ext uri="{FF2B5EF4-FFF2-40B4-BE49-F238E27FC236}">
                <a16:creationId xmlns:a16="http://schemas.microsoft.com/office/drawing/2014/main" id="{510A18C2-B2BA-521C-CDC1-31D1E30F35ED}"/>
              </a:ext>
            </a:extLst>
          </p:cNvPr>
          <p:cNvSpPr txBox="1"/>
          <p:nvPr/>
        </p:nvSpPr>
        <p:spPr>
          <a:xfrm>
            <a:off x="4710410" y="4888875"/>
            <a:ext cx="10495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1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Synthetic Converter</a:t>
            </a:r>
            <a:endParaRPr lang="en-IN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17">
            <a:extLst>
              <a:ext uri="{FF2B5EF4-FFF2-40B4-BE49-F238E27FC236}">
                <a16:creationId xmlns:a16="http://schemas.microsoft.com/office/drawing/2014/main" id="{5B585B09-0792-7E85-C85B-D7005D890A1E}"/>
              </a:ext>
            </a:extLst>
          </p:cNvPr>
          <p:cNvSpPr txBox="1"/>
          <p:nvPr/>
        </p:nvSpPr>
        <p:spPr>
          <a:xfrm>
            <a:off x="3476520" y="3901126"/>
            <a:ext cx="6384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Steam</a:t>
            </a:r>
            <a:endParaRPr lang="en-IN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18">
            <a:extLst>
              <a:ext uri="{FF2B5EF4-FFF2-40B4-BE49-F238E27FC236}">
                <a16:creationId xmlns:a16="http://schemas.microsoft.com/office/drawing/2014/main" id="{4638D91A-E4AF-C79B-498B-75E66015EA78}"/>
              </a:ext>
            </a:extLst>
          </p:cNvPr>
          <p:cNvSpPr txBox="1"/>
          <p:nvPr/>
        </p:nvSpPr>
        <p:spPr>
          <a:xfrm>
            <a:off x="2703932" y="3553708"/>
            <a:ext cx="14863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BFW to Steam drum</a:t>
            </a:r>
            <a:endParaRPr lang="en-IN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B9D2875-A90D-B5B4-359E-0529CEA8B867}"/>
              </a:ext>
            </a:extLst>
          </p:cNvPr>
          <p:cNvGrpSpPr/>
          <p:nvPr/>
        </p:nvGrpSpPr>
        <p:grpSpPr>
          <a:xfrm>
            <a:off x="1687599" y="1652096"/>
            <a:ext cx="1500224" cy="1166903"/>
            <a:chOff x="813816" y="899160"/>
            <a:chExt cx="1073602" cy="1031240"/>
          </a:xfrm>
        </p:grpSpPr>
        <p:sp>
          <p:nvSpPr>
            <p:cNvPr id="99" name="Flowchart: Off-page Connector 98">
              <a:extLst>
                <a:ext uri="{FF2B5EF4-FFF2-40B4-BE49-F238E27FC236}">
                  <a16:creationId xmlns:a16="http://schemas.microsoft.com/office/drawing/2014/main" id="{60CF6D70-0B18-5AB7-27B0-CB14D4479069}"/>
                </a:ext>
              </a:extLst>
            </p:cNvPr>
            <p:cNvSpPr/>
            <p:nvPr/>
          </p:nvSpPr>
          <p:spPr>
            <a:xfrm rot="10800000">
              <a:off x="813816" y="899160"/>
              <a:ext cx="542544" cy="1031240"/>
            </a:xfrm>
            <a:prstGeom prst="flowChartOffpageConnector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cxnSp>
          <p:nvCxnSpPr>
            <p:cNvPr id="100" name="Google Shape;265;p28">
              <a:extLst>
                <a:ext uri="{FF2B5EF4-FFF2-40B4-BE49-F238E27FC236}">
                  <a16:creationId xmlns:a16="http://schemas.microsoft.com/office/drawing/2014/main" id="{029D2EF4-284A-D0EE-D8BF-491816A446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9391" y="1288725"/>
              <a:ext cx="998027" cy="1810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267;p28">
              <a:extLst>
                <a:ext uri="{FF2B5EF4-FFF2-40B4-BE49-F238E27FC236}">
                  <a16:creationId xmlns:a16="http://schemas.microsoft.com/office/drawing/2014/main" id="{7C65B0F2-9288-6DB0-4C98-CEB8B535E6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1003" y="1298827"/>
              <a:ext cx="392989" cy="23774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268;p28">
              <a:extLst>
                <a:ext uri="{FF2B5EF4-FFF2-40B4-BE49-F238E27FC236}">
                  <a16:creationId xmlns:a16="http://schemas.microsoft.com/office/drawing/2014/main" id="{E26A97BF-0ED5-D787-CB0F-7507AEA9BE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368" y="1534321"/>
              <a:ext cx="435234" cy="1554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D7878A7-92FE-6F20-506E-824F3EB0F4E2}"/>
              </a:ext>
            </a:extLst>
          </p:cNvPr>
          <p:cNvGrpSpPr/>
          <p:nvPr/>
        </p:nvGrpSpPr>
        <p:grpSpPr>
          <a:xfrm>
            <a:off x="1687599" y="1652096"/>
            <a:ext cx="1500224" cy="1166903"/>
            <a:chOff x="813816" y="899160"/>
            <a:chExt cx="1073602" cy="1031240"/>
          </a:xfrm>
        </p:grpSpPr>
        <p:sp>
          <p:nvSpPr>
            <p:cNvPr id="95" name="Flowchart: Off-page Connector 94">
              <a:extLst>
                <a:ext uri="{FF2B5EF4-FFF2-40B4-BE49-F238E27FC236}">
                  <a16:creationId xmlns:a16="http://schemas.microsoft.com/office/drawing/2014/main" id="{13B4F91E-49FF-2C9B-FC85-BDF1183C6DE8}"/>
                </a:ext>
              </a:extLst>
            </p:cNvPr>
            <p:cNvSpPr/>
            <p:nvPr/>
          </p:nvSpPr>
          <p:spPr>
            <a:xfrm rot="10800000">
              <a:off x="813816" y="899160"/>
              <a:ext cx="542544" cy="1031240"/>
            </a:xfrm>
            <a:prstGeom prst="flowChartOffpageConnector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cxnSp>
          <p:nvCxnSpPr>
            <p:cNvPr id="96" name="Google Shape;265;p28">
              <a:extLst>
                <a:ext uri="{FF2B5EF4-FFF2-40B4-BE49-F238E27FC236}">
                  <a16:creationId xmlns:a16="http://schemas.microsoft.com/office/drawing/2014/main" id="{AD48455B-8533-F40F-2FDF-D89D5BD999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9391" y="1288725"/>
              <a:ext cx="998027" cy="1810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267;p28">
              <a:extLst>
                <a:ext uri="{FF2B5EF4-FFF2-40B4-BE49-F238E27FC236}">
                  <a16:creationId xmlns:a16="http://schemas.microsoft.com/office/drawing/2014/main" id="{F739DDB6-253E-C908-06D9-F470E12D51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1003" y="1298827"/>
              <a:ext cx="392989" cy="23774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268;p28">
              <a:extLst>
                <a:ext uri="{FF2B5EF4-FFF2-40B4-BE49-F238E27FC236}">
                  <a16:creationId xmlns:a16="http://schemas.microsoft.com/office/drawing/2014/main" id="{8136ABC6-F072-367A-3EEC-C30AD2D27C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368" y="1534321"/>
              <a:ext cx="435234" cy="1554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EC29B22-C5E3-CDB5-1E59-8FAE8DF195EA}"/>
              </a:ext>
            </a:extLst>
          </p:cNvPr>
          <p:cNvGrpSpPr/>
          <p:nvPr/>
        </p:nvGrpSpPr>
        <p:grpSpPr>
          <a:xfrm>
            <a:off x="1687599" y="1652096"/>
            <a:ext cx="1500224" cy="1166903"/>
            <a:chOff x="813816" y="899160"/>
            <a:chExt cx="1073602" cy="1031240"/>
          </a:xfrm>
        </p:grpSpPr>
        <p:sp>
          <p:nvSpPr>
            <p:cNvPr id="91" name="Flowchart: Off-page Connector 90">
              <a:extLst>
                <a:ext uri="{FF2B5EF4-FFF2-40B4-BE49-F238E27FC236}">
                  <a16:creationId xmlns:a16="http://schemas.microsoft.com/office/drawing/2014/main" id="{08A74849-2D55-03B5-638F-E1BBBC514C87}"/>
                </a:ext>
              </a:extLst>
            </p:cNvPr>
            <p:cNvSpPr/>
            <p:nvPr/>
          </p:nvSpPr>
          <p:spPr>
            <a:xfrm rot="10800000">
              <a:off x="813816" y="899160"/>
              <a:ext cx="542544" cy="1031240"/>
            </a:xfrm>
            <a:prstGeom prst="flowChartOffpageConnector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cxnSp>
          <p:nvCxnSpPr>
            <p:cNvPr id="92" name="Google Shape;265;p28">
              <a:extLst>
                <a:ext uri="{FF2B5EF4-FFF2-40B4-BE49-F238E27FC236}">
                  <a16:creationId xmlns:a16="http://schemas.microsoft.com/office/drawing/2014/main" id="{CD71A871-D36E-C808-5795-90B05634A0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9391" y="1288725"/>
              <a:ext cx="998027" cy="1810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267;p28">
              <a:extLst>
                <a:ext uri="{FF2B5EF4-FFF2-40B4-BE49-F238E27FC236}">
                  <a16:creationId xmlns:a16="http://schemas.microsoft.com/office/drawing/2014/main" id="{F0AF9C45-7E3E-EFBE-D0D3-9A6C7073D3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1003" y="1298827"/>
              <a:ext cx="392989" cy="23774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268;p28">
              <a:extLst>
                <a:ext uri="{FF2B5EF4-FFF2-40B4-BE49-F238E27FC236}">
                  <a16:creationId xmlns:a16="http://schemas.microsoft.com/office/drawing/2014/main" id="{B990A23F-C403-D484-A8BF-ECA90E10BF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368" y="1534321"/>
              <a:ext cx="435234" cy="1554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1E7A8907-F3E8-1AD3-B7DF-2A36C95D7DAF}"/>
              </a:ext>
            </a:extLst>
          </p:cNvPr>
          <p:cNvSpPr/>
          <p:nvPr/>
        </p:nvSpPr>
        <p:spPr>
          <a:xfrm>
            <a:off x="6099130" y="1353882"/>
            <a:ext cx="818374" cy="167088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89AF58C-0221-5B99-6247-E5405DC9878C}"/>
              </a:ext>
            </a:extLst>
          </p:cNvPr>
          <p:cNvSpPr/>
          <p:nvPr/>
        </p:nvSpPr>
        <p:spPr>
          <a:xfrm>
            <a:off x="3103681" y="1380158"/>
            <a:ext cx="818374" cy="167088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477BB45-93D9-992B-4CE4-B0F9585C005F}"/>
              </a:ext>
            </a:extLst>
          </p:cNvPr>
          <p:cNvSpPr/>
          <p:nvPr/>
        </p:nvSpPr>
        <p:spPr>
          <a:xfrm>
            <a:off x="4470026" y="1353882"/>
            <a:ext cx="818374" cy="167088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460AC5A-C624-6670-D68B-C74EB10F94FD}"/>
              </a:ext>
            </a:extLst>
          </p:cNvPr>
          <p:cNvSpPr/>
          <p:nvPr/>
        </p:nvSpPr>
        <p:spPr>
          <a:xfrm>
            <a:off x="1541280" y="1634833"/>
            <a:ext cx="1052835" cy="133677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3CA6256-075F-FB1E-8CBE-91CD1F9FD999}"/>
              </a:ext>
            </a:extLst>
          </p:cNvPr>
          <p:cNvSpPr/>
          <p:nvPr/>
        </p:nvSpPr>
        <p:spPr>
          <a:xfrm>
            <a:off x="7751479" y="1229982"/>
            <a:ext cx="1697604" cy="205188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A05F819-E0B1-2D53-D80A-CC5175104D46}"/>
              </a:ext>
            </a:extLst>
          </p:cNvPr>
          <p:cNvSpPr/>
          <p:nvPr/>
        </p:nvSpPr>
        <p:spPr>
          <a:xfrm>
            <a:off x="5982990" y="1140724"/>
            <a:ext cx="3636672" cy="22496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3070D44-FFAC-A751-2140-E1F39A4DE6B2}"/>
              </a:ext>
            </a:extLst>
          </p:cNvPr>
          <p:cNvSpPr/>
          <p:nvPr/>
        </p:nvSpPr>
        <p:spPr>
          <a:xfrm>
            <a:off x="3022908" y="1191468"/>
            <a:ext cx="2368065" cy="19451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ea typeface="Calibri"/>
              <a:cs typeface="Calibri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3EEF051-B98E-40E1-828B-9FE730A91F42}"/>
              </a:ext>
            </a:extLst>
          </p:cNvPr>
          <p:cNvSpPr/>
          <p:nvPr/>
        </p:nvSpPr>
        <p:spPr>
          <a:xfrm>
            <a:off x="9922212" y="678505"/>
            <a:ext cx="1742219" cy="240189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A91200F-E1A3-5270-277B-F7EAA829FA73}"/>
              </a:ext>
            </a:extLst>
          </p:cNvPr>
          <p:cNvSpPr/>
          <p:nvPr/>
        </p:nvSpPr>
        <p:spPr>
          <a:xfrm>
            <a:off x="5114796" y="4209868"/>
            <a:ext cx="4889111" cy="246663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6AA63C4-3A4C-15C5-D8CD-E4619F700812}"/>
              </a:ext>
            </a:extLst>
          </p:cNvPr>
          <p:cNvSpPr/>
          <p:nvPr/>
        </p:nvSpPr>
        <p:spPr>
          <a:xfrm>
            <a:off x="227471" y="152529"/>
            <a:ext cx="12321450" cy="657161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9ECBE-8275-08FB-0CD7-E62BD9FC2F3B}"/>
              </a:ext>
            </a:extLst>
          </p:cNvPr>
          <p:cNvSpPr txBox="1"/>
          <p:nvPr/>
        </p:nvSpPr>
        <p:spPr>
          <a:xfrm>
            <a:off x="335359" y="141586"/>
            <a:ext cx="47631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Georgia" panose="02040502050405020303" pitchFamily="18" charset="0"/>
              </a:rPr>
              <a:t>Overall Process Flowsheet</a:t>
            </a:r>
          </a:p>
        </p:txBody>
      </p:sp>
    </p:spTree>
    <p:extLst>
      <p:ext uri="{BB962C8B-B14F-4D97-AF65-F5344CB8AC3E}">
        <p14:creationId xmlns:p14="http://schemas.microsoft.com/office/powerpoint/2010/main" val="422501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an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467D615-2A10-5C6E-0733-49875D5964D9}"/>
              </a:ext>
            </a:extLst>
          </p:cNvPr>
          <p:cNvGrpSpPr/>
          <p:nvPr/>
        </p:nvGrpSpPr>
        <p:grpSpPr>
          <a:xfrm>
            <a:off x="690533" y="1251159"/>
            <a:ext cx="542549" cy="1466414"/>
            <a:chOff x="9455338" y="1131951"/>
            <a:chExt cx="542549" cy="1466414"/>
          </a:xfrm>
        </p:grpSpPr>
        <p:sp>
          <p:nvSpPr>
            <p:cNvPr id="274" name="Google Shape;329;p33">
              <a:extLst>
                <a:ext uri="{FF2B5EF4-FFF2-40B4-BE49-F238E27FC236}">
                  <a16:creationId xmlns:a16="http://schemas.microsoft.com/office/drawing/2014/main" id="{40BF65B4-C44C-7E95-AD5B-AA2B4143408B}"/>
                </a:ext>
              </a:extLst>
            </p:cNvPr>
            <p:cNvSpPr/>
            <p:nvPr/>
          </p:nvSpPr>
          <p:spPr>
            <a:xfrm rot="5400000">
              <a:off x="8993408" y="1593885"/>
              <a:ext cx="1466414" cy="542545"/>
            </a:xfrm>
            <a:prstGeom prst="flowChartTerminator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5" name="Google Shape;330;p33">
              <a:extLst>
                <a:ext uri="{FF2B5EF4-FFF2-40B4-BE49-F238E27FC236}">
                  <a16:creationId xmlns:a16="http://schemas.microsoft.com/office/drawing/2014/main" id="{6233EEE5-DB8A-3801-9C44-EEA034902A9B}"/>
                </a:ext>
              </a:extLst>
            </p:cNvPr>
            <p:cNvSpPr/>
            <p:nvPr/>
          </p:nvSpPr>
          <p:spPr>
            <a:xfrm>
              <a:off x="9455338" y="1333442"/>
              <a:ext cx="542545" cy="1031240"/>
            </a:xfrm>
            <a:prstGeom prst="flowChartCollat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68AA0B4-1523-231C-43D2-1E0DB406D676}"/>
              </a:ext>
            </a:extLst>
          </p:cNvPr>
          <p:cNvGrpSpPr/>
          <p:nvPr/>
        </p:nvGrpSpPr>
        <p:grpSpPr>
          <a:xfrm>
            <a:off x="2303656" y="751186"/>
            <a:ext cx="529237" cy="1503168"/>
            <a:chOff x="10655951" y="1131951"/>
            <a:chExt cx="542549" cy="1466414"/>
          </a:xfrm>
        </p:grpSpPr>
        <p:sp>
          <p:nvSpPr>
            <p:cNvPr id="272" name="Google Shape;329;p33">
              <a:extLst>
                <a:ext uri="{FF2B5EF4-FFF2-40B4-BE49-F238E27FC236}">
                  <a16:creationId xmlns:a16="http://schemas.microsoft.com/office/drawing/2014/main" id="{04927744-ED8D-0D42-A269-87E57934FDD6}"/>
                </a:ext>
              </a:extLst>
            </p:cNvPr>
            <p:cNvSpPr/>
            <p:nvPr/>
          </p:nvSpPr>
          <p:spPr>
            <a:xfrm rot="5400000">
              <a:off x="10194021" y="1593885"/>
              <a:ext cx="1466414" cy="542545"/>
            </a:xfrm>
            <a:prstGeom prst="flowChartTerminator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3" name="Google Shape;330;p33">
              <a:extLst>
                <a:ext uri="{FF2B5EF4-FFF2-40B4-BE49-F238E27FC236}">
                  <a16:creationId xmlns:a16="http://schemas.microsoft.com/office/drawing/2014/main" id="{12C91A68-F592-92B2-086A-4EBD77554006}"/>
                </a:ext>
              </a:extLst>
            </p:cNvPr>
            <p:cNvSpPr/>
            <p:nvPr/>
          </p:nvSpPr>
          <p:spPr>
            <a:xfrm>
              <a:off x="10655951" y="1333442"/>
              <a:ext cx="542545" cy="1031240"/>
            </a:xfrm>
            <a:prstGeom prst="flowChartCollat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" name="Google Shape;329;p33">
            <a:extLst>
              <a:ext uri="{FF2B5EF4-FFF2-40B4-BE49-F238E27FC236}">
                <a16:creationId xmlns:a16="http://schemas.microsoft.com/office/drawing/2014/main" id="{FFD415BB-A9A8-2588-C454-4D3B1E4E3C56}"/>
              </a:ext>
            </a:extLst>
          </p:cNvPr>
          <p:cNvSpPr/>
          <p:nvPr/>
        </p:nvSpPr>
        <p:spPr>
          <a:xfrm rot="5400000">
            <a:off x="3239973" y="1260557"/>
            <a:ext cx="1340288" cy="529233"/>
          </a:xfrm>
          <a:prstGeom prst="flowChartTerminator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377F02-41F4-6587-45F1-AA2C6C78AA15}"/>
              </a:ext>
            </a:extLst>
          </p:cNvPr>
          <p:cNvGrpSpPr/>
          <p:nvPr/>
        </p:nvGrpSpPr>
        <p:grpSpPr>
          <a:xfrm>
            <a:off x="5333090" y="655198"/>
            <a:ext cx="639948" cy="1762504"/>
            <a:chOff x="4337798" y="3429000"/>
            <a:chExt cx="536348" cy="1353819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52BEDE60-1331-8C23-1AC8-21FA75329585}"/>
                </a:ext>
              </a:extLst>
            </p:cNvPr>
            <p:cNvGrpSpPr/>
            <p:nvPr/>
          </p:nvGrpSpPr>
          <p:grpSpPr>
            <a:xfrm>
              <a:off x="4337798" y="3429000"/>
              <a:ext cx="536348" cy="1353819"/>
              <a:chOff x="4337798" y="3429001"/>
              <a:chExt cx="643102" cy="1503168"/>
            </a:xfrm>
          </p:grpSpPr>
          <p:sp>
            <p:nvSpPr>
              <p:cNvPr id="270" name="Google Shape;329;p33">
                <a:extLst>
                  <a:ext uri="{FF2B5EF4-FFF2-40B4-BE49-F238E27FC236}">
                    <a16:creationId xmlns:a16="http://schemas.microsoft.com/office/drawing/2014/main" id="{B179D1D8-769A-17B6-E9B4-C6B322904698}"/>
                  </a:ext>
                </a:extLst>
              </p:cNvPr>
              <p:cNvSpPr/>
              <p:nvPr/>
            </p:nvSpPr>
            <p:spPr>
              <a:xfrm rot="5400000">
                <a:off x="3907765" y="3915968"/>
                <a:ext cx="1503168" cy="529233"/>
              </a:xfrm>
              <a:prstGeom prst="flowChartTerminator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1" name="Rectangle: Rounded Corners 270">
                <a:extLst>
                  <a:ext uri="{FF2B5EF4-FFF2-40B4-BE49-F238E27FC236}">
                    <a16:creationId xmlns:a16="http://schemas.microsoft.com/office/drawing/2014/main" id="{C0BE8D36-9403-444D-4372-B24C439BBA5A}"/>
                  </a:ext>
                </a:extLst>
              </p:cNvPr>
              <p:cNvSpPr/>
              <p:nvPr/>
            </p:nvSpPr>
            <p:spPr>
              <a:xfrm>
                <a:off x="4337798" y="3970601"/>
                <a:ext cx="643102" cy="957069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2093FE4F-DC22-E7F3-07A3-292E02693DBE}"/>
                </a:ext>
              </a:extLst>
            </p:cNvPr>
            <p:cNvGrpSpPr/>
            <p:nvPr/>
          </p:nvGrpSpPr>
          <p:grpSpPr>
            <a:xfrm>
              <a:off x="4465638" y="3928116"/>
              <a:ext cx="70399" cy="80518"/>
              <a:chOff x="918586" y="3492775"/>
              <a:chExt cx="880008" cy="710715"/>
            </a:xfrm>
          </p:grpSpPr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1CBBE32D-1EB9-7D85-EED7-7EB1DB292109}"/>
                  </a:ext>
                </a:extLst>
              </p:cNvPr>
              <p:cNvSpPr/>
              <p:nvPr/>
            </p:nvSpPr>
            <p:spPr>
              <a:xfrm>
                <a:off x="1018402" y="3630090"/>
                <a:ext cx="571500" cy="573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E93A0B46-B076-7E57-37E6-4147083686AA}"/>
                  </a:ext>
                </a:extLst>
              </p:cNvPr>
              <p:cNvSpPr/>
              <p:nvPr/>
            </p:nvSpPr>
            <p:spPr>
              <a:xfrm>
                <a:off x="918586" y="3492775"/>
                <a:ext cx="880008" cy="3735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5CB66CF6-1B82-26F2-89D0-F193F21399C1}"/>
                </a:ext>
              </a:extLst>
            </p:cNvPr>
            <p:cNvGrpSpPr/>
            <p:nvPr/>
          </p:nvGrpSpPr>
          <p:grpSpPr>
            <a:xfrm>
              <a:off x="4399595" y="4131672"/>
              <a:ext cx="70399" cy="86995"/>
              <a:chOff x="918586" y="3492775"/>
              <a:chExt cx="880008" cy="710715"/>
            </a:xfrm>
          </p:grpSpPr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27CA2E13-1219-30FC-B2CC-87F0AAAC70D9}"/>
                  </a:ext>
                </a:extLst>
              </p:cNvPr>
              <p:cNvSpPr/>
              <p:nvPr/>
            </p:nvSpPr>
            <p:spPr>
              <a:xfrm>
                <a:off x="1018402" y="3630090"/>
                <a:ext cx="571500" cy="573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D52713A7-FC8B-E403-1FE0-F7170127780E}"/>
                  </a:ext>
                </a:extLst>
              </p:cNvPr>
              <p:cNvSpPr/>
              <p:nvPr/>
            </p:nvSpPr>
            <p:spPr>
              <a:xfrm>
                <a:off x="918586" y="3492775"/>
                <a:ext cx="880008" cy="3735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</p:grpSp>
        <p:sp>
          <p:nvSpPr>
            <p:cNvPr id="227" name="Google Shape;330;p33">
              <a:extLst>
                <a:ext uri="{FF2B5EF4-FFF2-40B4-BE49-F238E27FC236}">
                  <a16:creationId xmlns:a16="http://schemas.microsoft.com/office/drawing/2014/main" id="{1D242EBA-E2A1-B04B-B866-29C85422C160}"/>
                </a:ext>
              </a:extLst>
            </p:cNvPr>
            <p:cNvSpPr/>
            <p:nvPr/>
          </p:nvSpPr>
          <p:spPr>
            <a:xfrm flipV="1">
              <a:off x="4385282" y="3761440"/>
              <a:ext cx="441381" cy="143956"/>
            </a:xfrm>
            <a:prstGeom prst="flowChartCollat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29329B73-80FD-47C4-6C31-02094AC9C88A}"/>
                </a:ext>
              </a:extLst>
            </p:cNvPr>
            <p:cNvGrpSpPr/>
            <p:nvPr/>
          </p:nvGrpSpPr>
          <p:grpSpPr>
            <a:xfrm>
              <a:off x="4570772" y="4132582"/>
              <a:ext cx="70399" cy="86995"/>
              <a:chOff x="918586" y="3492775"/>
              <a:chExt cx="880008" cy="710715"/>
            </a:xfrm>
          </p:grpSpPr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9962F901-2E2F-13A0-4E94-6EF1EB97BF1A}"/>
                  </a:ext>
                </a:extLst>
              </p:cNvPr>
              <p:cNvSpPr/>
              <p:nvPr/>
            </p:nvSpPr>
            <p:spPr>
              <a:xfrm>
                <a:off x="1018402" y="3630090"/>
                <a:ext cx="571500" cy="573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0C17B530-4D32-6E98-FF19-80915F9698A1}"/>
                  </a:ext>
                </a:extLst>
              </p:cNvPr>
              <p:cNvSpPr/>
              <p:nvPr/>
            </p:nvSpPr>
            <p:spPr>
              <a:xfrm>
                <a:off x="918586" y="3492775"/>
                <a:ext cx="880008" cy="3735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</p:grpSp>
        <p:sp>
          <p:nvSpPr>
            <p:cNvPr id="229" name="Google Shape;330;p33">
              <a:extLst>
                <a:ext uri="{FF2B5EF4-FFF2-40B4-BE49-F238E27FC236}">
                  <a16:creationId xmlns:a16="http://schemas.microsoft.com/office/drawing/2014/main" id="{38625B4A-06BE-698F-816E-DBA5442F23DD}"/>
                </a:ext>
              </a:extLst>
            </p:cNvPr>
            <p:cNvSpPr/>
            <p:nvPr/>
          </p:nvSpPr>
          <p:spPr>
            <a:xfrm flipV="1">
              <a:off x="4354830" y="4480560"/>
              <a:ext cx="504825" cy="143956"/>
            </a:xfrm>
            <a:prstGeom prst="flowChartCollat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A184C591-302E-4D41-6DA2-AC75ED6FAF09}"/>
                </a:ext>
              </a:extLst>
            </p:cNvPr>
            <p:cNvGrpSpPr/>
            <p:nvPr/>
          </p:nvGrpSpPr>
          <p:grpSpPr>
            <a:xfrm>
              <a:off x="4570772" y="4028364"/>
              <a:ext cx="70399" cy="86995"/>
              <a:chOff x="918586" y="3492775"/>
              <a:chExt cx="880008" cy="710715"/>
            </a:xfrm>
          </p:grpSpPr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E435290E-CC0F-32D7-E233-3C656A2F201E}"/>
                  </a:ext>
                </a:extLst>
              </p:cNvPr>
              <p:cNvSpPr/>
              <p:nvPr/>
            </p:nvSpPr>
            <p:spPr>
              <a:xfrm>
                <a:off x="1018402" y="3630090"/>
                <a:ext cx="571500" cy="573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C49DF1E5-C46C-FB1E-3A23-1B7E5A6D088E}"/>
                  </a:ext>
                </a:extLst>
              </p:cNvPr>
              <p:cNvSpPr/>
              <p:nvPr/>
            </p:nvSpPr>
            <p:spPr>
              <a:xfrm>
                <a:off x="918586" y="3492775"/>
                <a:ext cx="880008" cy="3735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0074FC6A-6CEC-FB42-9014-4F5B99EAE036}"/>
                </a:ext>
              </a:extLst>
            </p:cNvPr>
            <p:cNvGrpSpPr/>
            <p:nvPr/>
          </p:nvGrpSpPr>
          <p:grpSpPr>
            <a:xfrm>
              <a:off x="4744806" y="4029075"/>
              <a:ext cx="70399" cy="86995"/>
              <a:chOff x="918586" y="3492775"/>
              <a:chExt cx="880008" cy="710715"/>
            </a:xfrm>
          </p:grpSpPr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CEADD473-1FC0-0247-8107-C224540C592F}"/>
                  </a:ext>
                </a:extLst>
              </p:cNvPr>
              <p:cNvSpPr/>
              <p:nvPr/>
            </p:nvSpPr>
            <p:spPr>
              <a:xfrm>
                <a:off x="1018402" y="3630090"/>
                <a:ext cx="571500" cy="573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E0590226-710A-BE0D-9C63-FEF80B63D930}"/>
                  </a:ext>
                </a:extLst>
              </p:cNvPr>
              <p:cNvSpPr/>
              <p:nvPr/>
            </p:nvSpPr>
            <p:spPr>
              <a:xfrm>
                <a:off x="918586" y="3492775"/>
                <a:ext cx="880008" cy="3735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5066F177-4737-ED99-3EBC-6E48BFD5EE45}"/>
                </a:ext>
              </a:extLst>
            </p:cNvPr>
            <p:cNvGrpSpPr/>
            <p:nvPr/>
          </p:nvGrpSpPr>
          <p:grpSpPr>
            <a:xfrm>
              <a:off x="4399595" y="4029075"/>
              <a:ext cx="70399" cy="86995"/>
              <a:chOff x="918586" y="3492775"/>
              <a:chExt cx="880008" cy="710715"/>
            </a:xfrm>
          </p:grpSpPr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4EB1407A-C8A7-8E37-8A6A-5A1CE04E3730}"/>
                  </a:ext>
                </a:extLst>
              </p:cNvPr>
              <p:cNvSpPr/>
              <p:nvPr/>
            </p:nvSpPr>
            <p:spPr>
              <a:xfrm>
                <a:off x="1018402" y="3630090"/>
                <a:ext cx="571500" cy="573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3A35B0DB-2363-5B0E-9AB3-B843FF679314}"/>
                  </a:ext>
                </a:extLst>
              </p:cNvPr>
              <p:cNvSpPr/>
              <p:nvPr/>
            </p:nvSpPr>
            <p:spPr>
              <a:xfrm>
                <a:off x="918586" y="3492775"/>
                <a:ext cx="880008" cy="3735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B45EB220-BEFD-0A6F-66AD-914BC0D265BC}"/>
                </a:ext>
              </a:extLst>
            </p:cNvPr>
            <p:cNvGrpSpPr/>
            <p:nvPr/>
          </p:nvGrpSpPr>
          <p:grpSpPr>
            <a:xfrm>
              <a:off x="4747164" y="4133618"/>
              <a:ext cx="70399" cy="86995"/>
              <a:chOff x="918586" y="3492775"/>
              <a:chExt cx="880008" cy="710715"/>
            </a:xfrm>
          </p:grpSpPr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70594B31-7C2A-ECFA-8BB8-B11BD6715E2C}"/>
                  </a:ext>
                </a:extLst>
              </p:cNvPr>
              <p:cNvSpPr/>
              <p:nvPr/>
            </p:nvSpPr>
            <p:spPr>
              <a:xfrm>
                <a:off x="1018402" y="3630090"/>
                <a:ext cx="571500" cy="573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FFD447AB-2E29-64A9-404C-2D763A74F86D}"/>
                  </a:ext>
                </a:extLst>
              </p:cNvPr>
              <p:cNvSpPr/>
              <p:nvPr/>
            </p:nvSpPr>
            <p:spPr>
              <a:xfrm>
                <a:off x="918586" y="3492775"/>
                <a:ext cx="880008" cy="3735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</p:grp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3DAA4E42-5036-0979-37DA-8EF1BD1E5DC2}"/>
                </a:ext>
              </a:extLst>
            </p:cNvPr>
            <p:cNvCxnSpPr/>
            <p:nvPr/>
          </p:nvCxnSpPr>
          <p:spPr>
            <a:xfrm>
              <a:off x="4337798" y="4034790"/>
              <a:ext cx="5363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B3F4AD4E-38A6-1698-7C2C-532931F8CCD8}"/>
                </a:ext>
              </a:extLst>
            </p:cNvPr>
            <p:cNvCxnSpPr/>
            <p:nvPr/>
          </p:nvCxnSpPr>
          <p:spPr>
            <a:xfrm>
              <a:off x="4337798" y="4147185"/>
              <a:ext cx="5363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6285837D-1F75-75AD-64D5-96FA86D9BD38}"/>
                </a:ext>
              </a:extLst>
            </p:cNvPr>
            <p:cNvGrpSpPr/>
            <p:nvPr/>
          </p:nvGrpSpPr>
          <p:grpSpPr>
            <a:xfrm>
              <a:off x="4399595" y="4235890"/>
              <a:ext cx="70399" cy="86995"/>
              <a:chOff x="918586" y="3492775"/>
              <a:chExt cx="880008" cy="710715"/>
            </a:xfrm>
          </p:grpSpPr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121B0612-511E-52BE-274F-FD5ABD62A8E2}"/>
                  </a:ext>
                </a:extLst>
              </p:cNvPr>
              <p:cNvSpPr/>
              <p:nvPr/>
            </p:nvSpPr>
            <p:spPr>
              <a:xfrm>
                <a:off x="1018402" y="3630090"/>
                <a:ext cx="571500" cy="573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997F5045-DD3B-1DE0-CA8E-9F6625111412}"/>
                  </a:ext>
                </a:extLst>
              </p:cNvPr>
              <p:cNvSpPr/>
              <p:nvPr/>
            </p:nvSpPr>
            <p:spPr>
              <a:xfrm>
                <a:off x="918586" y="3492775"/>
                <a:ext cx="880008" cy="3735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F732F179-0938-EB09-6129-7A74981273AB}"/>
                </a:ext>
              </a:extLst>
            </p:cNvPr>
            <p:cNvGrpSpPr/>
            <p:nvPr/>
          </p:nvGrpSpPr>
          <p:grpSpPr>
            <a:xfrm>
              <a:off x="4744806" y="4235890"/>
              <a:ext cx="70399" cy="86995"/>
              <a:chOff x="918586" y="3492775"/>
              <a:chExt cx="880008" cy="710715"/>
            </a:xfrm>
          </p:grpSpPr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73D3ED24-43B9-52D6-E20C-FA975A82EDA1}"/>
                  </a:ext>
                </a:extLst>
              </p:cNvPr>
              <p:cNvSpPr/>
              <p:nvPr/>
            </p:nvSpPr>
            <p:spPr>
              <a:xfrm>
                <a:off x="1018402" y="3630090"/>
                <a:ext cx="571500" cy="573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8DA40DA6-7734-B472-6505-0F11B56C5E9D}"/>
                  </a:ext>
                </a:extLst>
              </p:cNvPr>
              <p:cNvSpPr/>
              <p:nvPr/>
            </p:nvSpPr>
            <p:spPr>
              <a:xfrm>
                <a:off x="918586" y="3492775"/>
                <a:ext cx="880008" cy="3735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0C6AD899-71D5-B15A-C4ED-CE769487971A}"/>
                </a:ext>
              </a:extLst>
            </p:cNvPr>
            <p:cNvGrpSpPr/>
            <p:nvPr/>
          </p:nvGrpSpPr>
          <p:grpSpPr>
            <a:xfrm>
              <a:off x="4570772" y="4237836"/>
              <a:ext cx="70399" cy="86995"/>
              <a:chOff x="918586" y="3492775"/>
              <a:chExt cx="880008" cy="710715"/>
            </a:xfrm>
          </p:grpSpPr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80D1C2C6-4D10-713C-3E9F-06CF8094F13B}"/>
                  </a:ext>
                </a:extLst>
              </p:cNvPr>
              <p:cNvSpPr/>
              <p:nvPr/>
            </p:nvSpPr>
            <p:spPr>
              <a:xfrm>
                <a:off x="1018402" y="3630090"/>
                <a:ext cx="571500" cy="573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1708BF64-1330-6FF8-33B1-A02275F10356}"/>
                  </a:ext>
                </a:extLst>
              </p:cNvPr>
              <p:cNvSpPr/>
              <p:nvPr/>
            </p:nvSpPr>
            <p:spPr>
              <a:xfrm>
                <a:off x="918586" y="3492775"/>
                <a:ext cx="880008" cy="3735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28175227-5F3E-6D23-4CB5-0D087543B339}"/>
                </a:ext>
              </a:extLst>
            </p:cNvPr>
            <p:cNvGrpSpPr/>
            <p:nvPr/>
          </p:nvGrpSpPr>
          <p:grpSpPr>
            <a:xfrm>
              <a:off x="4469994" y="4359120"/>
              <a:ext cx="70399" cy="86995"/>
              <a:chOff x="918586" y="3492775"/>
              <a:chExt cx="880008" cy="710715"/>
            </a:xfrm>
          </p:grpSpPr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94702450-CE60-4938-996A-DD6B57E9C17F}"/>
                  </a:ext>
                </a:extLst>
              </p:cNvPr>
              <p:cNvSpPr/>
              <p:nvPr/>
            </p:nvSpPr>
            <p:spPr>
              <a:xfrm>
                <a:off x="1018402" y="3630090"/>
                <a:ext cx="571500" cy="573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B02A20D9-0E5B-1C72-83CD-E2CADB7B8E81}"/>
                  </a:ext>
                </a:extLst>
              </p:cNvPr>
              <p:cNvSpPr/>
              <p:nvPr/>
            </p:nvSpPr>
            <p:spPr>
              <a:xfrm>
                <a:off x="918586" y="3492775"/>
                <a:ext cx="880008" cy="3735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7810F39E-7214-E057-D3D8-CAA1F243011B}"/>
                </a:ext>
              </a:extLst>
            </p:cNvPr>
            <p:cNvGrpSpPr/>
            <p:nvPr/>
          </p:nvGrpSpPr>
          <p:grpSpPr>
            <a:xfrm>
              <a:off x="4657313" y="4360107"/>
              <a:ext cx="70399" cy="86995"/>
              <a:chOff x="918586" y="3492775"/>
              <a:chExt cx="880008" cy="710715"/>
            </a:xfrm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CE8B1593-DC30-51B9-EA7E-BC545AD4B559}"/>
                  </a:ext>
                </a:extLst>
              </p:cNvPr>
              <p:cNvSpPr/>
              <p:nvPr/>
            </p:nvSpPr>
            <p:spPr>
              <a:xfrm>
                <a:off x="1018402" y="3630090"/>
                <a:ext cx="571500" cy="573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2A5ADE22-890E-D853-DB5F-77AFDC1BE4A7}"/>
                  </a:ext>
                </a:extLst>
              </p:cNvPr>
              <p:cNvSpPr/>
              <p:nvPr/>
            </p:nvSpPr>
            <p:spPr>
              <a:xfrm>
                <a:off x="918586" y="3492775"/>
                <a:ext cx="880008" cy="3735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</p:grp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B1B460A-DFE0-C464-2342-987DF8BF8183}"/>
                </a:ext>
              </a:extLst>
            </p:cNvPr>
            <p:cNvCxnSpPr/>
            <p:nvPr/>
          </p:nvCxnSpPr>
          <p:spPr>
            <a:xfrm>
              <a:off x="4337798" y="4253865"/>
              <a:ext cx="5363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B0A7F21C-7E71-150F-08ED-A4B3DF339249}"/>
                </a:ext>
              </a:extLst>
            </p:cNvPr>
            <p:cNvCxnSpPr/>
            <p:nvPr/>
          </p:nvCxnSpPr>
          <p:spPr>
            <a:xfrm>
              <a:off x="4337798" y="4364355"/>
              <a:ext cx="5363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384F260B-CFAD-58B4-7CAB-7E2AFB06A19C}"/>
                </a:ext>
              </a:extLst>
            </p:cNvPr>
            <p:cNvGrpSpPr/>
            <p:nvPr/>
          </p:nvGrpSpPr>
          <p:grpSpPr>
            <a:xfrm>
              <a:off x="4652957" y="3935968"/>
              <a:ext cx="70399" cy="72061"/>
              <a:chOff x="918586" y="3492775"/>
              <a:chExt cx="880008" cy="710715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3C233515-B5A8-BC13-2621-D45EBA315135}"/>
                  </a:ext>
                </a:extLst>
              </p:cNvPr>
              <p:cNvSpPr/>
              <p:nvPr/>
            </p:nvSpPr>
            <p:spPr>
              <a:xfrm>
                <a:off x="1018402" y="3630090"/>
                <a:ext cx="571500" cy="5734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6D9CA93D-604C-6468-0675-E553FC28DDFE}"/>
                  </a:ext>
                </a:extLst>
              </p:cNvPr>
              <p:cNvSpPr/>
              <p:nvPr/>
            </p:nvSpPr>
            <p:spPr>
              <a:xfrm>
                <a:off x="918586" y="3492775"/>
                <a:ext cx="880008" cy="3735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54A4277-EB8A-4CBD-44E5-AEA971EB889D}"/>
              </a:ext>
            </a:extLst>
          </p:cNvPr>
          <p:cNvGrpSpPr/>
          <p:nvPr/>
        </p:nvGrpSpPr>
        <p:grpSpPr>
          <a:xfrm>
            <a:off x="7016784" y="787464"/>
            <a:ext cx="536352" cy="1415104"/>
            <a:chOff x="4190259" y="899160"/>
            <a:chExt cx="542549" cy="1466414"/>
          </a:xfrm>
        </p:grpSpPr>
        <p:sp>
          <p:nvSpPr>
            <p:cNvPr id="222" name="Google Shape;329;p33">
              <a:extLst>
                <a:ext uri="{FF2B5EF4-FFF2-40B4-BE49-F238E27FC236}">
                  <a16:creationId xmlns:a16="http://schemas.microsoft.com/office/drawing/2014/main" id="{7CF4D976-08BB-4017-516B-8F80AE47823F}"/>
                </a:ext>
              </a:extLst>
            </p:cNvPr>
            <p:cNvSpPr/>
            <p:nvPr/>
          </p:nvSpPr>
          <p:spPr>
            <a:xfrm rot="5400000">
              <a:off x="3728329" y="1361094"/>
              <a:ext cx="1466414" cy="542545"/>
            </a:xfrm>
            <a:prstGeom prst="flowChartTerminator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3" name="Google Shape;330;p33">
              <a:extLst>
                <a:ext uri="{FF2B5EF4-FFF2-40B4-BE49-F238E27FC236}">
                  <a16:creationId xmlns:a16="http://schemas.microsoft.com/office/drawing/2014/main" id="{AF3C62FA-A869-29D5-E7C1-E7693B77D97C}"/>
                </a:ext>
              </a:extLst>
            </p:cNvPr>
            <p:cNvSpPr/>
            <p:nvPr/>
          </p:nvSpPr>
          <p:spPr>
            <a:xfrm>
              <a:off x="4190259" y="1100651"/>
              <a:ext cx="542545" cy="1031240"/>
            </a:xfrm>
            <a:prstGeom prst="flowChartCollat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5BEA8D-B62A-554B-288D-2AF6E79F2575}"/>
              </a:ext>
            </a:extLst>
          </p:cNvPr>
          <p:cNvCxnSpPr>
            <a:cxnSpLocks/>
          </p:cNvCxnSpPr>
          <p:nvPr/>
        </p:nvCxnSpPr>
        <p:spPr>
          <a:xfrm flipH="1">
            <a:off x="-520700" y="1990366"/>
            <a:ext cx="93668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4D4A10-3625-DAEE-F463-6DD51F3CCBF2}"/>
              </a:ext>
            </a:extLst>
          </p:cNvPr>
          <p:cNvCxnSpPr>
            <a:cxnSpLocks/>
          </p:cNvCxnSpPr>
          <p:nvPr/>
        </p:nvCxnSpPr>
        <p:spPr>
          <a:xfrm flipV="1">
            <a:off x="415984" y="1004857"/>
            <a:ext cx="0" cy="985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E692B8-B0F2-C92E-B712-E2F3317D0E79}"/>
              </a:ext>
            </a:extLst>
          </p:cNvPr>
          <p:cNvCxnSpPr>
            <a:cxnSpLocks/>
          </p:cNvCxnSpPr>
          <p:nvPr/>
        </p:nvCxnSpPr>
        <p:spPr>
          <a:xfrm flipH="1">
            <a:off x="406167" y="1004857"/>
            <a:ext cx="55564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0477E9-2C47-F680-FD5F-B0A2F1BAF350}"/>
              </a:ext>
            </a:extLst>
          </p:cNvPr>
          <p:cNvCxnSpPr>
            <a:cxnSpLocks/>
            <a:endCxn id="274" idx="1"/>
          </p:cNvCxnSpPr>
          <p:nvPr/>
        </p:nvCxnSpPr>
        <p:spPr>
          <a:xfrm>
            <a:off x="961810" y="1004857"/>
            <a:ext cx="0" cy="2463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Google Shape;329;p33">
            <a:extLst>
              <a:ext uri="{FF2B5EF4-FFF2-40B4-BE49-F238E27FC236}">
                <a16:creationId xmlns:a16="http://schemas.microsoft.com/office/drawing/2014/main" id="{4EEBCD59-51DF-45E2-CE3A-3881CD06B1F2}"/>
              </a:ext>
            </a:extLst>
          </p:cNvPr>
          <p:cNvSpPr/>
          <p:nvPr/>
        </p:nvSpPr>
        <p:spPr>
          <a:xfrm rot="5400000">
            <a:off x="8698087" y="2140397"/>
            <a:ext cx="1340288" cy="529233"/>
          </a:xfrm>
          <a:prstGeom prst="flowChartTerminator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Google Shape;329;p33">
            <a:extLst>
              <a:ext uri="{FF2B5EF4-FFF2-40B4-BE49-F238E27FC236}">
                <a16:creationId xmlns:a16="http://schemas.microsoft.com/office/drawing/2014/main" id="{91AC9D9B-C7E8-8005-41EC-D32631E02B0F}"/>
              </a:ext>
            </a:extLst>
          </p:cNvPr>
          <p:cNvSpPr/>
          <p:nvPr/>
        </p:nvSpPr>
        <p:spPr>
          <a:xfrm rot="5400000">
            <a:off x="6297578" y="3695222"/>
            <a:ext cx="1340288" cy="529233"/>
          </a:xfrm>
          <a:prstGeom prst="flowChartTerminator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076B3E-546F-A096-179F-75E0B2779633}"/>
              </a:ext>
            </a:extLst>
          </p:cNvPr>
          <p:cNvGrpSpPr/>
          <p:nvPr/>
        </p:nvGrpSpPr>
        <p:grpSpPr>
          <a:xfrm>
            <a:off x="9934960" y="4055881"/>
            <a:ext cx="712118" cy="2015000"/>
            <a:chOff x="9143999" y="3782296"/>
            <a:chExt cx="812705" cy="2117733"/>
          </a:xfrm>
        </p:grpSpPr>
        <p:sp>
          <p:nvSpPr>
            <p:cNvPr id="218" name="Google Shape;336;p34">
              <a:extLst>
                <a:ext uri="{FF2B5EF4-FFF2-40B4-BE49-F238E27FC236}">
                  <a16:creationId xmlns:a16="http://schemas.microsoft.com/office/drawing/2014/main" id="{C9A9D7B6-1DF9-4947-0B11-649C59B7A259}"/>
                </a:ext>
              </a:extLst>
            </p:cNvPr>
            <p:cNvSpPr/>
            <p:nvPr/>
          </p:nvSpPr>
          <p:spPr>
            <a:xfrm rot="5400000">
              <a:off x="8491485" y="4434810"/>
              <a:ext cx="2117733" cy="812705"/>
            </a:xfrm>
            <a:prstGeom prst="flowChartTerminator">
              <a:avLst/>
            </a:prstGeom>
            <a:ln w="19050"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19050">
                  <a:solidFill>
                    <a:schemeClr val="tx1"/>
                  </a:solidFill>
                </a:ln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9" name="Google Shape;337;p34">
              <a:extLst>
                <a:ext uri="{FF2B5EF4-FFF2-40B4-BE49-F238E27FC236}">
                  <a16:creationId xmlns:a16="http://schemas.microsoft.com/office/drawing/2014/main" id="{32135F24-FB6E-CAD8-4A00-BC0F7DC58DAC}"/>
                </a:ext>
              </a:extLst>
            </p:cNvPr>
            <p:cNvSpPr/>
            <p:nvPr/>
          </p:nvSpPr>
          <p:spPr>
            <a:xfrm>
              <a:off x="9170366" y="4110038"/>
              <a:ext cx="775464" cy="395998"/>
            </a:xfrm>
            <a:prstGeom prst="flowChartCollate">
              <a:avLst/>
            </a:prstGeom>
            <a:ln w="19050"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19050">
                  <a:solidFill>
                    <a:schemeClr val="tx1"/>
                  </a:solidFill>
                </a:ln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0" name="Google Shape;337;p34">
              <a:extLst>
                <a:ext uri="{FF2B5EF4-FFF2-40B4-BE49-F238E27FC236}">
                  <a16:creationId xmlns:a16="http://schemas.microsoft.com/office/drawing/2014/main" id="{D6D2242D-03A5-E490-A317-287E3E31E14D}"/>
                </a:ext>
              </a:extLst>
            </p:cNvPr>
            <p:cNvSpPr/>
            <p:nvPr/>
          </p:nvSpPr>
          <p:spPr>
            <a:xfrm>
              <a:off x="9170366" y="4669243"/>
              <a:ext cx="759966" cy="355043"/>
            </a:xfrm>
            <a:prstGeom prst="flowChartCollate">
              <a:avLst/>
            </a:prstGeom>
            <a:ln w="19050"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19050">
                  <a:solidFill>
                    <a:schemeClr val="tx1"/>
                  </a:solidFill>
                </a:ln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1" name="Google Shape;337;p34">
              <a:extLst>
                <a:ext uri="{FF2B5EF4-FFF2-40B4-BE49-F238E27FC236}">
                  <a16:creationId xmlns:a16="http://schemas.microsoft.com/office/drawing/2014/main" id="{4AEDC14E-4936-B406-BD50-1BA3C374F3BD}"/>
                </a:ext>
              </a:extLst>
            </p:cNvPr>
            <p:cNvSpPr/>
            <p:nvPr/>
          </p:nvSpPr>
          <p:spPr>
            <a:xfrm>
              <a:off x="9178116" y="5167910"/>
              <a:ext cx="759966" cy="389217"/>
            </a:xfrm>
            <a:prstGeom prst="flowChartCollate">
              <a:avLst/>
            </a:prstGeom>
            <a:ln w="19050"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19050">
                  <a:solidFill>
                    <a:schemeClr val="tx1"/>
                  </a:solidFill>
                </a:ln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4" name="Google Shape;329;p33">
            <a:extLst>
              <a:ext uri="{FF2B5EF4-FFF2-40B4-BE49-F238E27FC236}">
                <a16:creationId xmlns:a16="http://schemas.microsoft.com/office/drawing/2014/main" id="{146E5FFF-AD5D-D8D6-32B5-2AA4F839055B}"/>
              </a:ext>
            </a:extLst>
          </p:cNvPr>
          <p:cNvSpPr/>
          <p:nvPr/>
        </p:nvSpPr>
        <p:spPr>
          <a:xfrm rot="5400000">
            <a:off x="3973462" y="4726073"/>
            <a:ext cx="903534" cy="426231"/>
          </a:xfrm>
          <a:prstGeom prst="flowChartTerminator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329;p33">
            <a:extLst>
              <a:ext uri="{FF2B5EF4-FFF2-40B4-BE49-F238E27FC236}">
                <a16:creationId xmlns:a16="http://schemas.microsoft.com/office/drawing/2014/main" id="{C3430EB8-72DF-53B6-B527-EF8BCB90824F}"/>
              </a:ext>
            </a:extLst>
          </p:cNvPr>
          <p:cNvSpPr/>
          <p:nvPr/>
        </p:nvSpPr>
        <p:spPr>
          <a:xfrm rot="10800000" flipV="1">
            <a:off x="2569829" y="5937560"/>
            <a:ext cx="1340288" cy="529233"/>
          </a:xfrm>
          <a:prstGeom prst="flowChartTerminator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Accumulator</a:t>
            </a:r>
            <a:endParaRPr sz="1200"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5F425D4-AE3F-D44F-13CD-89055B259665}"/>
              </a:ext>
            </a:extLst>
          </p:cNvPr>
          <p:cNvSpPr/>
          <p:nvPr/>
        </p:nvSpPr>
        <p:spPr>
          <a:xfrm>
            <a:off x="4527487" y="5704599"/>
            <a:ext cx="1527048" cy="995157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Liquid NH</a:t>
            </a:r>
            <a:r>
              <a:rPr 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lowchart: Manual Operation 16">
            <a:extLst>
              <a:ext uri="{FF2B5EF4-FFF2-40B4-BE49-F238E27FC236}">
                <a16:creationId xmlns:a16="http://schemas.microsoft.com/office/drawing/2014/main" id="{9FA87960-7D4F-4FCE-E772-1ACC05F51BC5}"/>
              </a:ext>
            </a:extLst>
          </p:cNvPr>
          <p:cNvSpPr/>
          <p:nvPr/>
        </p:nvSpPr>
        <p:spPr>
          <a:xfrm rot="5400000" flipV="1">
            <a:off x="2336219" y="4508641"/>
            <a:ext cx="750556" cy="1282911"/>
          </a:xfrm>
          <a:prstGeom prst="flowChartManualOperat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BAAA86-FD44-7BA9-1054-AC27ED01ACB7}"/>
              </a:ext>
            </a:extLst>
          </p:cNvPr>
          <p:cNvCxnSpPr>
            <a:cxnSpLocks/>
          </p:cNvCxnSpPr>
          <p:nvPr/>
        </p:nvCxnSpPr>
        <p:spPr>
          <a:xfrm flipH="1" flipV="1">
            <a:off x="961808" y="2710720"/>
            <a:ext cx="2" cy="3733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F1EC79-6853-BD40-B452-CF9471456438}"/>
              </a:ext>
            </a:extLst>
          </p:cNvPr>
          <p:cNvCxnSpPr>
            <a:cxnSpLocks/>
          </p:cNvCxnSpPr>
          <p:nvPr/>
        </p:nvCxnSpPr>
        <p:spPr>
          <a:xfrm>
            <a:off x="961807" y="3087112"/>
            <a:ext cx="61962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D96A64-3C18-AE84-4B7F-1890A98A4256}"/>
              </a:ext>
            </a:extLst>
          </p:cNvPr>
          <p:cNvCxnSpPr>
            <a:cxnSpLocks/>
          </p:cNvCxnSpPr>
          <p:nvPr/>
        </p:nvCxnSpPr>
        <p:spPr>
          <a:xfrm flipV="1">
            <a:off x="1581428" y="404182"/>
            <a:ext cx="0" cy="26943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85B034-6573-339C-6586-E9481E777197}"/>
              </a:ext>
            </a:extLst>
          </p:cNvPr>
          <p:cNvCxnSpPr>
            <a:cxnSpLocks/>
          </p:cNvCxnSpPr>
          <p:nvPr/>
        </p:nvCxnSpPr>
        <p:spPr>
          <a:xfrm>
            <a:off x="1581428" y="404182"/>
            <a:ext cx="9884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608747-98A7-85E3-028B-6F232F4298C7}"/>
              </a:ext>
            </a:extLst>
          </p:cNvPr>
          <p:cNvCxnSpPr>
            <a:cxnSpLocks/>
          </p:cNvCxnSpPr>
          <p:nvPr/>
        </p:nvCxnSpPr>
        <p:spPr>
          <a:xfrm>
            <a:off x="2569829" y="391698"/>
            <a:ext cx="0" cy="3594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F31A9D-CA74-9F42-A2B2-5A89ABC22599}"/>
              </a:ext>
            </a:extLst>
          </p:cNvPr>
          <p:cNvCxnSpPr>
            <a:cxnSpLocks/>
          </p:cNvCxnSpPr>
          <p:nvPr/>
        </p:nvCxnSpPr>
        <p:spPr>
          <a:xfrm flipH="1" flipV="1">
            <a:off x="2561159" y="2261388"/>
            <a:ext cx="2" cy="3733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6ECE0D9-47F9-ACFF-7536-CB52C3DF061E}"/>
              </a:ext>
            </a:extLst>
          </p:cNvPr>
          <p:cNvCxnSpPr>
            <a:cxnSpLocks/>
          </p:cNvCxnSpPr>
          <p:nvPr/>
        </p:nvCxnSpPr>
        <p:spPr>
          <a:xfrm>
            <a:off x="2561158" y="2637780"/>
            <a:ext cx="61962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52AB95-4217-831E-56E5-BD856954EB20}"/>
              </a:ext>
            </a:extLst>
          </p:cNvPr>
          <p:cNvCxnSpPr>
            <a:cxnSpLocks/>
          </p:cNvCxnSpPr>
          <p:nvPr/>
        </p:nvCxnSpPr>
        <p:spPr>
          <a:xfrm flipV="1">
            <a:off x="3180779" y="1495015"/>
            <a:ext cx="0" cy="11542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1D5F3FA-6273-F18F-76F5-C43B36ECAEC9}"/>
              </a:ext>
            </a:extLst>
          </p:cNvPr>
          <p:cNvCxnSpPr>
            <a:cxnSpLocks/>
          </p:cNvCxnSpPr>
          <p:nvPr/>
        </p:nvCxnSpPr>
        <p:spPr>
          <a:xfrm>
            <a:off x="3180779" y="1502769"/>
            <a:ext cx="4636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74F78C-A009-2F51-D40D-D114CE98C651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3910117" y="571441"/>
            <a:ext cx="0" cy="2835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9D79C98-F96F-86DB-6C11-5E0A827E43ED}"/>
              </a:ext>
            </a:extLst>
          </p:cNvPr>
          <p:cNvGrpSpPr/>
          <p:nvPr/>
        </p:nvGrpSpPr>
        <p:grpSpPr>
          <a:xfrm flipV="1">
            <a:off x="3910117" y="555496"/>
            <a:ext cx="1766120" cy="2209004"/>
            <a:chOff x="2942475" y="1043854"/>
            <a:chExt cx="1766120" cy="2209004"/>
          </a:xfrm>
        </p:grpSpPr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2847722-60FB-A08E-4C03-2078DF0BECBD}"/>
                </a:ext>
              </a:extLst>
            </p:cNvPr>
            <p:cNvCxnSpPr>
              <a:cxnSpLocks/>
            </p:cNvCxnSpPr>
            <p:nvPr/>
          </p:nvCxnSpPr>
          <p:spPr>
            <a:xfrm>
              <a:off x="2942475" y="3236913"/>
              <a:ext cx="1020392" cy="450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C702F255-D35F-4550-9C76-5A8A7064DD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867" y="1053965"/>
              <a:ext cx="0" cy="219889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90E437BA-A024-9749-0C7C-B43BC0F1BCED}"/>
                </a:ext>
              </a:extLst>
            </p:cNvPr>
            <p:cNvCxnSpPr>
              <a:cxnSpLocks/>
            </p:cNvCxnSpPr>
            <p:nvPr/>
          </p:nvCxnSpPr>
          <p:spPr>
            <a:xfrm>
              <a:off x="3962867" y="1053965"/>
              <a:ext cx="74572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321E6B31-B7D9-FA4F-8540-718C8BEABFBC}"/>
                </a:ext>
              </a:extLst>
            </p:cNvPr>
            <p:cNvCxnSpPr>
              <a:cxnSpLocks/>
            </p:cNvCxnSpPr>
            <p:nvPr/>
          </p:nvCxnSpPr>
          <p:spPr>
            <a:xfrm>
              <a:off x="4708595" y="1043854"/>
              <a:ext cx="0" cy="3594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0B0F2E-3157-CEF5-04C3-2975C2A608B8}"/>
              </a:ext>
            </a:extLst>
          </p:cNvPr>
          <p:cNvCxnSpPr>
            <a:cxnSpLocks/>
          </p:cNvCxnSpPr>
          <p:nvPr/>
        </p:nvCxnSpPr>
        <p:spPr>
          <a:xfrm flipV="1">
            <a:off x="5631993" y="473667"/>
            <a:ext cx="0" cy="1815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00C0AE-865D-5BD4-7129-D73BF1449E4A}"/>
              </a:ext>
            </a:extLst>
          </p:cNvPr>
          <p:cNvCxnSpPr>
            <a:cxnSpLocks/>
          </p:cNvCxnSpPr>
          <p:nvPr/>
        </p:nvCxnSpPr>
        <p:spPr>
          <a:xfrm>
            <a:off x="5620592" y="479471"/>
            <a:ext cx="166500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F50B88-B5FC-ECD4-41E4-500C5378920B}"/>
              </a:ext>
            </a:extLst>
          </p:cNvPr>
          <p:cNvCxnSpPr>
            <a:cxnSpLocks/>
          </p:cNvCxnSpPr>
          <p:nvPr/>
        </p:nvCxnSpPr>
        <p:spPr>
          <a:xfrm>
            <a:off x="7285594" y="473667"/>
            <a:ext cx="0" cy="3137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AD668B-AEAD-C568-31F5-4A0ECA5E55CB}"/>
              </a:ext>
            </a:extLst>
          </p:cNvPr>
          <p:cNvGrpSpPr/>
          <p:nvPr/>
        </p:nvGrpSpPr>
        <p:grpSpPr>
          <a:xfrm flipH="1">
            <a:off x="5549272" y="759236"/>
            <a:ext cx="1042052" cy="217815"/>
            <a:chOff x="1748043" y="721050"/>
            <a:chExt cx="1617945" cy="479068"/>
          </a:xfrm>
        </p:grpSpPr>
        <p:cxnSp>
          <p:nvCxnSpPr>
            <p:cNvPr id="207" name="Google Shape;351;p34">
              <a:extLst>
                <a:ext uri="{FF2B5EF4-FFF2-40B4-BE49-F238E27FC236}">
                  <a16:creationId xmlns:a16="http://schemas.microsoft.com/office/drawing/2014/main" id="{988E3FF4-4358-CBFC-86F3-5B4E6BCCDBC6}"/>
                </a:ext>
              </a:extLst>
            </p:cNvPr>
            <p:cNvCxnSpPr>
              <a:cxnSpLocks/>
            </p:cNvCxnSpPr>
            <p:nvPr/>
          </p:nvCxnSpPr>
          <p:spPr>
            <a:xfrm>
              <a:off x="3168978" y="721050"/>
              <a:ext cx="0" cy="331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42E29F78-98AB-FF92-09F8-1B50F32E871F}"/>
                </a:ext>
              </a:extLst>
            </p:cNvPr>
            <p:cNvGrpSpPr/>
            <p:nvPr/>
          </p:nvGrpSpPr>
          <p:grpSpPr>
            <a:xfrm>
              <a:off x="1748043" y="724349"/>
              <a:ext cx="1617945" cy="475769"/>
              <a:chOff x="1748043" y="724349"/>
              <a:chExt cx="1617945" cy="475769"/>
            </a:xfrm>
          </p:grpSpPr>
          <p:cxnSp>
            <p:nvCxnSpPr>
              <p:cNvPr id="209" name="Google Shape;350;p34">
                <a:extLst>
                  <a:ext uri="{FF2B5EF4-FFF2-40B4-BE49-F238E27FC236}">
                    <a16:creationId xmlns:a16="http://schemas.microsoft.com/office/drawing/2014/main" id="{F1C47A34-F48A-5032-4EC5-A55B47C576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48043" y="724349"/>
                <a:ext cx="1418482" cy="3503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352;p34">
                <a:extLst>
                  <a:ext uri="{FF2B5EF4-FFF2-40B4-BE49-F238E27FC236}">
                    <a16:creationId xmlns:a16="http://schemas.microsoft.com/office/drawing/2014/main" id="{8C8B4810-D7B8-3AEF-C782-D261470594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51214" y="1056118"/>
                <a:ext cx="215700" cy="113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353;p34">
                <a:extLst>
                  <a:ext uri="{FF2B5EF4-FFF2-40B4-BE49-F238E27FC236}">
                    <a16:creationId xmlns:a16="http://schemas.microsoft.com/office/drawing/2014/main" id="{362B45BF-5F6B-6E69-9847-ABDF01B31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0460" y="1056118"/>
                <a:ext cx="87600" cy="144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354;p34">
                <a:extLst>
                  <a:ext uri="{FF2B5EF4-FFF2-40B4-BE49-F238E27FC236}">
                    <a16:creationId xmlns:a16="http://schemas.microsoft.com/office/drawing/2014/main" id="{20F75C1C-2FA8-6840-0CDE-B395C1B2E7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7446" y="1058521"/>
                <a:ext cx="72900" cy="130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355;p34">
                <a:extLst>
                  <a:ext uri="{FF2B5EF4-FFF2-40B4-BE49-F238E27FC236}">
                    <a16:creationId xmlns:a16="http://schemas.microsoft.com/office/drawing/2014/main" id="{D397BE6F-4EC6-940D-126D-0491DD570E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5888" y="1057667"/>
                <a:ext cx="200100" cy="106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BE5AB30-62CF-F9B9-29B7-C64AF265DAB7}"/>
              </a:ext>
            </a:extLst>
          </p:cNvPr>
          <p:cNvCxnSpPr>
            <a:cxnSpLocks/>
          </p:cNvCxnSpPr>
          <p:nvPr/>
        </p:nvCxnSpPr>
        <p:spPr>
          <a:xfrm flipH="1">
            <a:off x="10967003" y="3136187"/>
            <a:ext cx="36134" cy="19271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EF97B3-5677-FDFB-82EE-638198A288E2}"/>
              </a:ext>
            </a:extLst>
          </p:cNvPr>
          <p:cNvCxnSpPr>
            <a:cxnSpLocks/>
            <a:stCxn id="218" idx="0"/>
          </p:cNvCxnSpPr>
          <p:nvPr/>
        </p:nvCxnSpPr>
        <p:spPr>
          <a:xfrm>
            <a:off x="10647078" y="5063381"/>
            <a:ext cx="3379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52B46BB-9665-A2AD-B3CA-C1626F4BD0F6}"/>
              </a:ext>
            </a:extLst>
          </p:cNvPr>
          <p:cNvCxnSpPr>
            <a:cxnSpLocks/>
            <a:stCxn id="218" idx="3"/>
          </p:cNvCxnSpPr>
          <p:nvPr/>
        </p:nvCxnSpPr>
        <p:spPr>
          <a:xfrm flipH="1">
            <a:off x="10285628" y="6070881"/>
            <a:ext cx="5391" cy="3280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2C0329-B1F0-7904-E967-43CF2A2578E6}"/>
              </a:ext>
            </a:extLst>
          </p:cNvPr>
          <p:cNvCxnSpPr/>
          <p:nvPr/>
        </p:nvCxnSpPr>
        <p:spPr>
          <a:xfrm>
            <a:off x="10285628" y="6398979"/>
            <a:ext cx="5417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4AF5CF2-3DC8-9C58-F2AC-2A4577A9DE67}"/>
              </a:ext>
            </a:extLst>
          </p:cNvPr>
          <p:cNvCxnSpPr>
            <a:cxnSpLocks/>
            <a:stCxn id="218" idx="1"/>
          </p:cNvCxnSpPr>
          <p:nvPr/>
        </p:nvCxnSpPr>
        <p:spPr>
          <a:xfrm flipH="1" flipV="1">
            <a:off x="10285628" y="3869139"/>
            <a:ext cx="5391" cy="1867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EDCABB-CB7D-1DE9-9EC2-738FC2EDD69E}"/>
              </a:ext>
            </a:extLst>
          </p:cNvPr>
          <p:cNvCxnSpPr>
            <a:cxnSpLocks/>
          </p:cNvCxnSpPr>
          <p:nvPr/>
        </p:nvCxnSpPr>
        <p:spPr>
          <a:xfrm flipH="1">
            <a:off x="9759848" y="3869139"/>
            <a:ext cx="5257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1ADCE24-B4E1-B665-CA7D-D301A89F1826}"/>
              </a:ext>
            </a:extLst>
          </p:cNvPr>
          <p:cNvCxnSpPr>
            <a:cxnSpLocks/>
          </p:cNvCxnSpPr>
          <p:nvPr/>
        </p:nvCxnSpPr>
        <p:spPr>
          <a:xfrm flipH="1" flipV="1">
            <a:off x="9228212" y="3861139"/>
            <a:ext cx="568305" cy="119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09BE967-1346-64E5-1113-C78429A55DA7}"/>
              </a:ext>
            </a:extLst>
          </p:cNvPr>
          <p:cNvGrpSpPr/>
          <p:nvPr/>
        </p:nvGrpSpPr>
        <p:grpSpPr>
          <a:xfrm>
            <a:off x="9372239" y="3615000"/>
            <a:ext cx="498152" cy="565459"/>
            <a:chOff x="9218671" y="3616821"/>
            <a:chExt cx="498152" cy="565459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46F1E319-F88F-E344-A1EF-1091D772642A}"/>
                </a:ext>
              </a:extLst>
            </p:cNvPr>
            <p:cNvGrpSpPr/>
            <p:nvPr/>
          </p:nvGrpSpPr>
          <p:grpSpPr>
            <a:xfrm rot="17617062">
              <a:off x="9142100" y="3697577"/>
              <a:ext cx="561274" cy="408131"/>
              <a:chOff x="564700" y="1207175"/>
              <a:chExt cx="3754250" cy="3130800"/>
            </a:xfrm>
          </p:grpSpPr>
          <p:sp>
            <p:nvSpPr>
              <p:cNvPr id="143" name="Google Shape;126;p20">
                <a:extLst>
                  <a:ext uri="{FF2B5EF4-FFF2-40B4-BE49-F238E27FC236}">
                    <a16:creationId xmlns:a16="http://schemas.microsoft.com/office/drawing/2014/main" id="{F381B9B8-651C-F58B-A0A8-0C7C159AA8DE}"/>
                  </a:ext>
                </a:extLst>
              </p:cNvPr>
              <p:cNvSpPr/>
              <p:nvPr/>
            </p:nvSpPr>
            <p:spPr>
              <a:xfrm>
                <a:off x="1099650" y="1207175"/>
                <a:ext cx="3219300" cy="31308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4" name="Google Shape;127;p20">
                <a:extLst>
                  <a:ext uri="{FF2B5EF4-FFF2-40B4-BE49-F238E27FC236}">
                    <a16:creationId xmlns:a16="http://schemas.microsoft.com/office/drawing/2014/main" id="{6EFCAF6D-C17A-4F46-A83F-7C14270FFDAB}"/>
                  </a:ext>
                </a:extLst>
              </p:cNvPr>
              <p:cNvCxnSpPr/>
              <p:nvPr/>
            </p:nvCxnSpPr>
            <p:spPr>
              <a:xfrm rot="10800000" flipH="1">
                <a:off x="564700" y="2698475"/>
                <a:ext cx="1166700" cy="7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128;p20">
                <a:extLst>
                  <a:ext uri="{FF2B5EF4-FFF2-40B4-BE49-F238E27FC236}">
                    <a16:creationId xmlns:a16="http://schemas.microsoft.com/office/drawing/2014/main" id="{AF8C60CC-5D6D-9DBC-BE3D-B34740F1E24D}"/>
                  </a:ext>
                </a:extLst>
              </p:cNvPr>
              <p:cNvCxnSpPr/>
              <p:nvPr/>
            </p:nvCxnSpPr>
            <p:spPr>
              <a:xfrm rot="10800000" flipH="1">
                <a:off x="1723950" y="1628075"/>
                <a:ext cx="716100" cy="1077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29;p20">
                <a:extLst>
                  <a:ext uri="{FF2B5EF4-FFF2-40B4-BE49-F238E27FC236}">
                    <a16:creationId xmlns:a16="http://schemas.microsoft.com/office/drawing/2014/main" id="{8E871BBB-450B-03AD-ED85-0D84787C8CB1}"/>
                  </a:ext>
                </a:extLst>
              </p:cNvPr>
              <p:cNvCxnSpPr/>
              <p:nvPr/>
            </p:nvCxnSpPr>
            <p:spPr>
              <a:xfrm flipH="1">
                <a:off x="2440050" y="1628075"/>
                <a:ext cx="7500" cy="2289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" name="Google Shape;130;p20">
                <a:extLst>
                  <a:ext uri="{FF2B5EF4-FFF2-40B4-BE49-F238E27FC236}">
                    <a16:creationId xmlns:a16="http://schemas.microsoft.com/office/drawing/2014/main" id="{926DAFA2-46CD-8107-6626-1D23E76DE244}"/>
                  </a:ext>
                </a:extLst>
              </p:cNvPr>
              <p:cNvCxnSpPr/>
              <p:nvPr/>
            </p:nvCxnSpPr>
            <p:spPr>
              <a:xfrm rot="10800000" flipH="1">
                <a:off x="2440050" y="2887625"/>
                <a:ext cx="864000" cy="1041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EF9E0E0C-3A52-5045-B1FE-9B311A7C1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9280" y="3616821"/>
              <a:ext cx="237543" cy="1727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DCD616-A9B1-0043-BD8C-DA92BA12380A}"/>
              </a:ext>
            </a:extLst>
          </p:cNvPr>
          <p:cNvCxnSpPr>
            <a:cxnSpLocks/>
          </p:cNvCxnSpPr>
          <p:nvPr/>
        </p:nvCxnSpPr>
        <p:spPr>
          <a:xfrm>
            <a:off x="9228212" y="4556118"/>
            <a:ext cx="7067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E6F5F0A-042B-B5BD-5C57-2851C1AA9CC1}"/>
              </a:ext>
            </a:extLst>
          </p:cNvPr>
          <p:cNvCxnSpPr>
            <a:cxnSpLocks/>
          </p:cNvCxnSpPr>
          <p:nvPr/>
        </p:nvCxnSpPr>
        <p:spPr>
          <a:xfrm>
            <a:off x="9228212" y="3869139"/>
            <a:ext cx="0" cy="23330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4A9D4F6-8AF1-857D-5BD2-683FA65D4D61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054535" y="6202178"/>
            <a:ext cx="31736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8FAAA7B-5FA8-9B28-55D5-53B4F42ABCB5}"/>
              </a:ext>
            </a:extLst>
          </p:cNvPr>
          <p:cNvCxnSpPr>
            <a:cxnSpLocks/>
            <a:stCxn id="11" idx="1"/>
          </p:cNvCxnSpPr>
          <p:nvPr/>
        </p:nvCxnSpPr>
        <p:spPr>
          <a:xfrm flipV="1">
            <a:off x="9368231" y="1349900"/>
            <a:ext cx="0" cy="3849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295234A-61E0-56A6-FF64-5AEA6433D6B3}"/>
              </a:ext>
            </a:extLst>
          </p:cNvPr>
          <p:cNvCxnSpPr>
            <a:cxnSpLocks/>
          </p:cNvCxnSpPr>
          <p:nvPr/>
        </p:nvCxnSpPr>
        <p:spPr>
          <a:xfrm flipV="1">
            <a:off x="9368231" y="1349296"/>
            <a:ext cx="690348" cy="6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C56D1B0-3165-21EE-3504-7900E3A81013}"/>
              </a:ext>
            </a:extLst>
          </p:cNvPr>
          <p:cNvCxnSpPr>
            <a:cxnSpLocks/>
          </p:cNvCxnSpPr>
          <p:nvPr/>
        </p:nvCxnSpPr>
        <p:spPr>
          <a:xfrm flipH="1">
            <a:off x="10050556" y="1360066"/>
            <a:ext cx="8023" cy="11582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F2B4964-929A-9034-2067-DCB20B53BCA3}"/>
              </a:ext>
            </a:extLst>
          </p:cNvPr>
          <p:cNvCxnSpPr>
            <a:cxnSpLocks/>
          </p:cNvCxnSpPr>
          <p:nvPr/>
        </p:nvCxnSpPr>
        <p:spPr>
          <a:xfrm flipV="1">
            <a:off x="10050556" y="2525054"/>
            <a:ext cx="582921" cy="12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DB85D38-1A71-B68E-63A7-387A32AD945E}"/>
              </a:ext>
            </a:extLst>
          </p:cNvPr>
          <p:cNvCxnSpPr>
            <a:cxnSpLocks/>
            <a:stCxn id="11" idx="3"/>
          </p:cNvCxnSpPr>
          <p:nvPr/>
        </p:nvCxnSpPr>
        <p:spPr>
          <a:xfrm rot="5400000">
            <a:off x="8763698" y="2822645"/>
            <a:ext cx="352021" cy="857047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24A3970-E88F-6C50-5399-7C6843FA9FB9}"/>
              </a:ext>
            </a:extLst>
          </p:cNvPr>
          <p:cNvCxnSpPr>
            <a:cxnSpLocks/>
          </p:cNvCxnSpPr>
          <p:nvPr/>
        </p:nvCxnSpPr>
        <p:spPr>
          <a:xfrm>
            <a:off x="8511185" y="3427179"/>
            <a:ext cx="0" cy="27749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2685C16-5E59-8900-7B2E-EDEB97DE7BE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967722" y="4629983"/>
            <a:ext cx="0" cy="2306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E7D2C62-D6DD-F594-91A1-73E78D8B9665}"/>
              </a:ext>
            </a:extLst>
          </p:cNvPr>
          <p:cNvCxnSpPr>
            <a:cxnSpLocks/>
          </p:cNvCxnSpPr>
          <p:nvPr/>
        </p:nvCxnSpPr>
        <p:spPr>
          <a:xfrm>
            <a:off x="6967722" y="4860585"/>
            <a:ext cx="9988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671ACC5-3331-A6DA-F241-8CE16D15F490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7966607" y="2405014"/>
            <a:ext cx="11370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E49A610-CB86-8DA8-C378-3F77F4683C16}"/>
              </a:ext>
            </a:extLst>
          </p:cNvPr>
          <p:cNvCxnSpPr>
            <a:cxnSpLocks/>
          </p:cNvCxnSpPr>
          <p:nvPr/>
        </p:nvCxnSpPr>
        <p:spPr>
          <a:xfrm flipV="1">
            <a:off x="1170394" y="3227990"/>
            <a:ext cx="5797328" cy="54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EB353C-84CE-DE80-93CC-247840D0F188}"/>
              </a:ext>
            </a:extLst>
          </p:cNvPr>
          <p:cNvCxnSpPr>
            <a:cxnSpLocks/>
            <a:stCxn id="12" idx="1"/>
          </p:cNvCxnSpPr>
          <p:nvPr/>
        </p:nvCxnSpPr>
        <p:spPr>
          <a:xfrm flipV="1">
            <a:off x="6967722" y="3213819"/>
            <a:ext cx="0" cy="758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FC11A1D-695E-2120-2B88-4D3451C7CAFB}"/>
              </a:ext>
            </a:extLst>
          </p:cNvPr>
          <p:cNvCxnSpPr/>
          <p:nvPr/>
        </p:nvCxnSpPr>
        <p:spPr>
          <a:xfrm>
            <a:off x="1170394" y="3282445"/>
            <a:ext cx="0" cy="8829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14EC72E-E6D8-2FF5-F9E1-67653CCD0527}"/>
              </a:ext>
            </a:extLst>
          </p:cNvPr>
          <p:cNvCxnSpPr>
            <a:cxnSpLocks/>
          </p:cNvCxnSpPr>
          <p:nvPr/>
        </p:nvCxnSpPr>
        <p:spPr>
          <a:xfrm flipH="1">
            <a:off x="0" y="4153474"/>
            <a:ext cx="11703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41D815C-801C-901B-10B5-7598501535C7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680154" y="3959839"/>
            <a:ext cx="5022952" cy="300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79D803-EF14-D8FF-153B-A280F969837D}"/>
              </a:ext>
            </a:extLst>
          </p:cNvPr>
          <p:cNvCxnSpPr>
            <a:cxnSpLocks/>
          </p:cNvCxnSpPr>
          <p:nvPr/>
        </p:nvCxnSpPr>
        <p:spPr>
          <a:xfrm>
            <a:off x="1680154" y="3989843"/>
            <a:ext cx="0" cy="23172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D962BEF-0B7A-5A31-480A-E2BF31D04A28}"/>
              </a:ext>
            </a:extLst>
          </p:cNvPr>
          <p:cNvCxnSpPr>
            <a:cxnSpLocks/>
          </p:cNvCxnSpPr>
          <p:nvPr/>
        </p:nvCxnSpPr>
        <p:spPr>
          <a:xfrm flipH="1">
            <a:off x="-571500" y="6307125"/>
            <a:ext cx="225165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FE49ED3-5469-5906-A495-7C7172E4F722}"/>
              </a:ext>
            </a:extLst>
          </p:cNvPr>
          <p:cNvCxnSpPr>
            <a:cxnSpLocks/>
            <a:stCxn id="15" idx="1"/>
            <a:endCxn id="16" idx="2"/>
          </p:cNvCxnSpPr>
          <p:nvPr/>
        </p:nvCxnSpPr>
        <p:spPr>
          <a:xfrm>
            <a:off x="3910117" y="6202177"/>
            <a:ext cx="61737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FA8EE40-66B8-0B15-1EC2-C78FD60E3D4B}"/>
              </a:ext>
            </a:extLst>
          </p:cNvPr>
          <p:cNvCxnSpPr>
            <a:cxnSpLocks/>
            <a:stCxn id="17" idx="3"/>
            <a:endCxn id="15" idx="0"/>
          </p:cNvCxnSpPr>
          <p:nvPr/>
        </p:nvCxnSpPr>
        <p:spPr>
          <a:xfrm rot="16200000" flipH="1">
            <a:off x="2732115" y="5429701"/>
            <a:ext cx="487241" cy="52847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29B6E00A-E5E0-D9FB-81EC-D24AED63A226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rot="16200000" flipH="1">
            <a:off x="4701299" y="5114886"/>
            <a:ext cx="313643" cy="86578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E7570A6-B73F-853D-3CE8-95D1128F35BF}"/>
              </a:ext>
            </a:extLst>
          </p:cNvPr>
          <p:cNvGrpSpPr/>
          <p:nvPr/>
        </p:nvGrpSpPr>
        <p:grpSpPr>
          <a:xfrm>
            <a:off x="5644519" y="3722954"/>
            <a:ext cx="438013" cy="475412"/>
            <a:chOff x="1099650" y="1207175"/>
            <a:chExt cx="3219300" cy="3130800"/>
          </a:xfrm>
        </p:grpSpPr>
        <p:sp>
          <p:nvSpPr>
            <p:cNvPr id="135" name="Google Shape;126;p20">
              <a:extLst>
                <a:ext uri="{FF2B5EF4-FFF2-40B4-BE49-F238E27FC236}">
                  <a16:creationId xmlns:a16="http://schemas.microsoft.com/office/drawing/2014/main" id="{274AFA38-AF26-A882-3692-10AF0C360E13}"/>
                </a:ext>
              </a:extLst>
            </p:cNvPr>
            <p:cNvSpPr/>
            <p:nvPr/>
          </p:nvSpPr>
          <p:spPr>
            <a:xfrm>
              <a:off x="1099650" y="1207175"/>
              <a:ext cx="3219300" cy="31308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6" name="Google Shape;127;p20">
              <a:extLst>
                <a:ext uri="{FF2B5EF4-FFF2-40B4-BE49-F238E27FC236}">
                  <a16:creationId xmlns:a16="http://schemas.microsoft.com/office/drawing/2014/main" id="{CF01D076-2251-EF2B-2110-296AA535BE37}"/>
                </a:ext>
              </a:extLst>
            </p:cNvPr>
            <p:cNvCxnSpPr>
              <a:cxnSpLocks/>
              <a:stCxn id="135" idx="2"/>
            </p:cNvCxnSpPr>
            <p:nvPr/>
          </p:nvCxnSpPr>
          <p:spPr>
            <a:xfrm flipV="1">
              <a:off x="1099650" y="2698479"/>
              <a:ext cx="631751" cy="7409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28;p20">
              <a:extLst>
                <a:ext uri="{FF2B5EF4-FFF2-40B4-BE49-F238E27FC236}">
                  <a16:creationId xmlns:a16="http://schemas.microsoft.com/office/drawing/2014/main" id="{41ABD646-8493-0F4A-72A9-59DC8CE247ED}"/>
                </a:ext>
              </a:extLst>
            </p:cNvPr>
            <p:cNvCxnSpPr/>
            <p:nvPr/>
          </p:nvCxnSpPr>
          <p:spPr>
            <a:xfrm rot="10800000" flipH="1">
              <a:off x="1723950" y="1628075"/>
              <a:ext cx="716100" cy="1077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29;p20">
              <a:extLst>
                <a:ext uri="{FF2B5EF4-FFF2-40B4-BE49-F238E27FC236}">
                  <a16:creationId xmlns:a16="http://schemas.microsoft.com/office/drawing/2014/main" id="{209296AE-B485-530F-CAD1-4A8D09EAFB94}"/>
                </a:ext>
              </a:extLst>
            </p:cNvPr>
            <p:cNvCxnSpPr/>
            <p:nvPr/>
          </p:nvCxnSpPr>
          <p:spPr>
            <a:xfrm flipH="1">
              <a:off x="2440050" y="1628075"/>
              <a:ext cx="7500" cy="2289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Google Shape;130;p20">
              <a:extLst>
                <a:ext uri="{FF2B5EF4-FFF2-40B4-BE49-F238E27FC236}">
                  <a16:creationId xmlns:a16="http://schemas.microsoft.com/office/drawing/2014/main" id="{EF954323-21CB-81B8-5B0B-C8F4CF95CA1B}"/>
                </a:ext>
              </a:extLst>
            </p:cNvPr>
            <p:cNvCxnSpPr/>
            <p:nvPr/>
          </p:nvCxnSpPr>
          <p:spPr>
            <a:xfrm rot="10800000" flipH="1">
              <a:off x="2440050" y="2887625"/>
              <a:ext cx="864000" cy="104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31;p20">
              <a:extLst>
                <a:ext uri="{FF2B5EF4-FFF2-40B4-BE49-F238E27FC236}">
                  <a16:creationId xmlns:a16="http://schemas.microsoft.com/office/drawing/2014/main" id="{BE8394B2-F9F0-55B6-4048-D5415B3A8058}"/>
                </a:ext>
              </a:extLst>
            </p:cNvPr>
            <p:cNvCxnSpPr>
              <a:cxnSpLocks/>
              <a:endCxn id="135" idx="6"/>
            </p:cNvCxnSpPr>
            <p:nvPr/>
          </p:nvCxnSpPr>
          <p:spPr>
            <a:xfrm flipV="1">
              <a:off x="3304049" y="2772575"/>
              <a:ext cx="1014899" cy="12399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C1D5E4C-643F-8C90-3A01-39D3F9476200}"/>
              </a:ext>
            </a:extLst>
          </p:cNvPr>
          <p:cNvGrpSpPr/>
          <p:nvPr/>
        </p:nvGrpSpPr>
        <p:grpSpPr>
          <a:xfrm>
            <a:off x="3579774" y="3745935"/>
            <a:ext cx="438013" cy="475412"/>
            <a:chOff x="1099650" y="1207175"/>
            <a:chExt cx="3219300" cy="3130800"/>
          </a:xfrm>
        </p:grpSpPr>
        <p:sp>
          <p:nvSpPr>
            <p:cNvPr id="129" name="Google Shape;126;p20">
              <a:extLst>
                <a:ext uri="{FF2B5EF4-FFF2-40B4-BE49-F238E27FC236}">
                  <a16:creationId xmlns:a16="http://schemas.microsoft.com/office/drawing/2014/main" id="{F93097E2-A43A-BDC1-9B6A-9F0929C23FA0}"/>
                </a:ext>
              </a:extLst>
            </p:cNvPr>
            <p:cNvSpPr/>
            <p:nvPr/>
          </p:nvSpPr>
          <p:spPr>
            <a:xfrm>
              <a:off x="1099650" y="1207175"/>
              <a:ext cx="3219300" cy="31308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0" name="Google Shape;127;p20">
              <a:extLst>
                <a:ext uri="{FF2B5EF4-FFF2-40B4-BE49-F238E27FC236}">
                  <a16:creationId xmlns:a16="http://schemas.microsoft.com/office/drawing/2014/main" id="{CA5DFBB3-7559-3CA0-4457-818F83035982}"/>
                </a:ext>
              </a:extLst>
            </p:cNvPr>
            <p:cNvCxnSpPr>
              <a:cxnSpLocks/>
              <a:stCxn id="129" idx="2"/>
            </p:cNvCxnSpPr>
            <p:nvPr/>
          </p:nvCxnSpPr>
          <p:spPr>
            <a:xfrm flipV="1">
              <a:off x="1099650" y="2698479"/>
              <a:ext cx="631751" cy="7409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28;p20">
              <a:extLst>
                <a:ext uri="{FF2B5EF4-FFF2-40B4-BE49-F238E27FC236}">
                  <a16:creationId xmlns:a16="http://schemas.microsoft.com/office/drawing/2014/main" id="{960A72F6-7362-0AC6-233C-AC5DBEFB7FB9}"/>
                </a:ext>
              </a:extLst>
            </p:cNvPr>
            <p:cNvCxnSpPr/>
            <p:nvPr/>
          </p:nvCxnSpPr>
          <p:spPr>
            <a:xfrm rot="10800000" flipH="1">
              <a:off x="1723950" y="1628075"/>
              <a:ext cx="716100" cy="1077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29;p20">
              <a:extLst>
                <a:ext uri="{FF2B5EF4-FFF2-40B4-BE49-F238E27FC236}">
                  <a16:creationId xmlns:a16="http://schemas.microsoft.com/office/drawing/2014/main" id="{EF5EE9BC-C1EE-879F-9E6F-D274647EA01F}"/>
                </a:ext>
              </a:extLst>
            </p:cNvPr>
            <p:cNvCxnSpPr/>
            <p:nvPr/>
          </p:nvCxnSpPr>
          <p:spPr>
            <a:xfrm flipH="1">
              <a:off x="2440050" y="1628075"/>
              <a:ext cx="7500" cy="2289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0;p20">
              <a:extLst>
                <a:ext uri="{FF2B5EF4-FFF2-40B4-BE49-F238E27FC236}">
                  <a16:creationId xmlns:a16="http://schemas.microsoft.com/office/drawing/2014/main" id="{EB5E4635-6083-D0B2-D5A9-AB3D912A7E1C}"/>
                </a:ext>
              </a:extLst>
            </p:cNvPr>
            <p:cNvCxnSpPr/>
            <p:nvPr/>
          </p:nvCxnSpPr>
          <p:spPr>
            <a:xfrm rot="10800000" flipH="1">
              <a:off x="2440050" y="2887625"/>
              <a:ext cx="864000" cy="104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1;p20">
              <a:extLst>
                <a:ext uri="{FF2B5EF4-FFF2-40B4-BE49-F238E27FC236}">
                  <a16:creationId xmlns:a16="http://schemas.microsoft.com/office/drawing/2014/main" id="{D090BB9D-4C94-445A-7FCD-EA85D88EE290}"/>
                </a:ext>
              </a:extLst>
            </p:cNvPr>
            <p:cNvCxnSpPr>
              <a:cxnSpLocks/>
              <a:endCxn id="129" idx="6"/>
            </p:cNvCxnSpPr>
            <p:nvPr/>
          </p:nvCxnSpPr>
          <p:spPr>
            <a:xfrm flipV="1">
              <a:off x="3304049" y="2772575"/>
              <a:ext cx="1014899" cy="12399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C7ECC07-BA0F-2650-56FA-A58EB3A16D33}"/>
              </a:ext>
            </a:extLst>
          </p:cNvPr>
          <p:cNvCxnSpPr>
            <a:cxnSpLocks/>
            <a:stCxn id="135" idx="4"/>
            <a:endCxn id="14" idx="0"/>
          </p:cNvCxnSpPr>
          <p:nvPr/>
        </p:nvCxnSpPr>
        <p:spPr>
          <a:xfrm rot="5400000">
            <a:off x="4880525" y="3956187"/>
            <a:ext cx="740823" cy="122518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CE372C9-46AD-E8F0-DE7F-E20FC8E34A03}"/>
              </a:ext>
            </a:extLst>
          </p:cNvPr>
          <p:cNvCxnSpPr>
            <a:cxnSpLocks/>
            <a:stCxn id="129" idx="0"/>
          </p:cNvCxnSpPr>
          <p:nvPr/>
        </p:nvCxnSpPr>
        <p:spPr>
          <a:xfrm flipH="1" flipV="1">
            <a:off x="3797833" y="3560935"/>
            <a:ext cx="948" cy="185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FF31CD5-2EAD-EE30-95D6-570ADB6223BC}"/>
              </a:ext>
            </a:extLst>
          </p:cNvPr>
          <p:cNvCxnSpPr/>
          <p:nvPr/>
        </p:nvCxnSpPr>
        <p:spPr>
          <a:xfrm flipH="1" flipV="1">
            <a:off x="5863525" y="3532267"/>
            <a:ext cx="948" cy="185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22E1070-ECFA-74A5-55A0-51AF445A8087}"/>
              </a:ext>
            </a:extLst>
          </p:cNvPr>
          <p:cNvCxnSpPr/>
          <p:nvPr/>
        </p:nvCxnSpPr>
        <p:spPr>
          <a:xfrm flipV="1">
            <a:off x="3797833" y="3532267"/>
            <a:ext cx="2065692" cy="286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D39E3A69-796E-BB32-95FB-8D37B545062F}"/>
              </a:ext>
            </a:extLst>
          </p:cNvPr>
          <p:cNvCxnSpPr>
            <a:cxnSpLocks/>
            <a:endCxn id="17" idx="1"/>
          </p:cNvCxnSpPr>
          <p:nvPr/>
        </p:nvCxnSpPr>
        <p:spPr>
          <a:xfrm rot="10800000" flipV="1">
            <a:off x="2711499" y="4251643"/>
            <a:ext cx="2139963" cy="5982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977DEEAC-A195-D796-55AD-308C6D9DABEB}"/>
              </a:ext>
            </a:extLst>
          </p:cNvPr>
          <p:cNvCxnSpPr>
            <a:cxnSpLocks/>
            <a:stCxn id="14" idx="1"/>
          </p:cNvCxnSpPr>
          <p:nvPr/>
        </p:nvCxnSpPr>
        <p:spPr>
          <a:xfrm rot="16200000" flipV="1">
            <a:off x="3499448" y="3561640"/>
            <a:ext cx="128305" cy="172325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FDD409F-6495-9D75-77D4-E801DDC0DB64}"/>
              </a:ext>
            </a:extLst>
          </p:cNvPr>
          <p:cNvGrpSpPr/>
          <p:nvPr/>
        </p:nvGrpSpPr>
        <p:grpSpPr>
          <a:xfrm>
            <a:off x="1964149" y="3753273"/>
            <a:ext cx="438013" cy="475412"/>
            <a:chOff x="1099650" y="1207175"/>
            <a:chExt cx="3219300" cy="3130800"/>
          </a:xfrm>
        </p:grpSpPr>
        <p:sp>
          <p:nvSpPr>
            <p:cNvPr id="120" name="Google Shape;126;p20">
              <a:extLst>
                <a:ext uri="{FF2B5EF4-FFF2-40B4-BE49-F238E27FC236}">
                  <a16:creationId xmlns:a16="http://schemas.microsoft.com/office/drawing/2014/main" id="{5994BBB3-DFDD-C8BD-DD6B-290ADF81E0B7}"/>
                </a:ext>
              </a:extLst>
            </p:cNvPr>
            <p:cNvSpPr/>
            <p:nvPr/>
          </p:nvSpPr>
          <p:spPr>
            <a:xfrm>
              <a:off x="1099650" y="1207175"/>
              <a:ext cx="3219300" cy="31308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1" name="Google Shape;127;p20">
              <a:extLst>
                <a:ext uri="{FF2B5EF4-FFF2-40B4-BE49-F238E27FC236}">
                  <a16:creationId xmlns:a16="http://schemas.microsoft.com/office/drawing/2014/main" id="{C5A804AD-C17E-405A-9A13-F46C098DD7A7}"/>
                </a:ext>
              </a:extLst>
            </p:cNvPr>
            <p:cNvCxnSpPr>
              <a:cxnSpLocks/>
              <a:stCxn id="120" idx="2"/>
            </p:cNvCxnSpPr>
            <p:nvPr/>
          </p:nvCxnSpPr>
          <p:spPr>
            <a:xfrm flipV="1">
              <a:off x="1099650" y="2698479"/>
              <a:ext cx="631751" cy="7409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8;p20">
              <a:extLst>
                <a:ext uri="{FF2B5EF4-FFF2-40B4-BE49-F238E27FC236}">
                  <a16:creationId xmlns:a16="http://schemas.microsoft.com/office/drawing/2014/main" id="{E44CE697-80C7-CEB4-4080-E3FE3566D541}"/>
                </a:ext>
              </a:extLst>
            </p:cNvPr>
            <p:cNvCxnSpPr/>
            <p:nvPr/>
          </p:nvCxnSpPr>
          <p:spPr>
            <a:xfrm rot="10800000" flipH="1">
              <a:off x="1723950" y="1628075"/>
              <a:ext cx="716100" cy="1077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9;p20">
              <a:extLst>
                <a:ext uri="{FF2B5EF4-FFF2-40B4-BE49-F238E27FC236}">
                  <a16:creationId xmlns:a16="http://schemas.microsoft.com/office/drawing/2014/main" id="{2FC9242D-FE2D-16E6-D4FE-ACB0A04C413C}"/>
                </a:ext>
              </a:extLst>
            </p:cNvPr>
            <p:cNvCxnSpPr/>
            <p:nvPr/>
          </p:nvCxnSpPr>
          <p:spPr>
            <a:xfrm flipH="1">
              <a:off x="2440050" y="1628075"/>
              <a:ext cx="7500" cy="2289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30;p20">
              <a:extLst>
                <a:ext uri="{FF2B5EF4-FFF2-40B4-BE49-F238E27FC236}">
                  <a16:creationId xmlns:a16="http://schemas.microsoft.com/office/drawing/2014/main" id="{D9E45DC0-AA1B-D009-550D-F0EA0D0FA802}"/>
                </a:ext>
              </a:extLst>
            </p:cNvPr>
            <p:cNvCxnSpPr/>
            <p:nvPr/>
          </p:nvCxnSpPr>
          <p:spPr>
            <a:xfrm rot="10800000" flipH="1">
              <a:off x="2440052" y="2887623"/>
              <a:ext cx="864004" cy="104100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31;p20">
              <a:extLst>
                <a:ext uri="{FF2B5EF4-FFF2-40B4-BE49-F238E27FC236}">
                  <a16:creationId xmlns:a16="http://schemas.microsoft.com/office/drawing/2014/main" id="{CC6CB131-A92C-8312-C38B-FA1D5DB5CB4B}"/>
                </a:ext>
              </a:extLst>
            </p:cNvPr>
            <p:cNvCxnSpPr>
              <a:cxnSpLocks/>
              <a:endCxn id="120" idx="6"/>
            </p:cNvCxnSpPr>
            <p:nvPr/>
          </p:nvCxnSpPr>
          <p:spPr>
            <a:xfrm flipV="1">
              <a:off x="3304049" y="2772575"/>
              <a:ext cx="1014899" cy="12399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9CA80E9-C055-B23A-3FDB-DCE510A9E50B}"/>
              </a:ext>
            </a:extLst>
          </p:cNvPr>
          <p:cNvGrpSpPr/>
          <p:nvPr/>
        </p:nvGrpSpPr>
        <p:grpSpPr>
          <a:xfrm>
            <a:off x="2048996" y="3075157"/>
            <a:ext cx="221596" cy="672956"/>
            <a:chOff x="6964682" y="2142352"/>
            <a:chExt cx="742738" cy="2318724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C805E6D-9474-4567-9D4B-2DDCA2EED506}"/>
                </a:ext>
              </a:extLst>
            </p:cNvPr>
            <p:cNvCxnSpPr>
              <a:cxnSpLocks/>
            </p:cNvCxnSpPr>
            <p:nvPr/>
          </p:nvCxnSpPr>
          <p:spPr>
            <a:xfrm>
              <a:off x="7354284" y="2142352"/>
              <a:ext cx="2001" cy="43398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Arc 117">
              <a:extLst>
                <a:ext uri="{FF2B5EF4-FFF2-40B4-BE49-F238E27FC236}">
                  <a16:creationId xmlns:a16="http://schemas.microsoft.com/office/drawing/2014/main" id="{16E479FB-3092-9E29-2041-C0B3E4ABBECC}"/>
                </a:ext>
              </a:extLst>
            </p:cNvPr>
            <p:cNvSpPr/>
            <p:nvPr/>
          </p:nvSpPr>
          <p:spPr>
            <a:xfrm rot="5400000">
              <a:off x="7073209" y="2467807"/>
              <a:ext cx="525684" cy="742738"/>
            </a:xfrm>
            <a:prstGeom prst="arc">
              <a:avLst>
                <a:gd name="adj1" fmla="val 11051975"/>
                <a:gd name="adj2" fmla="val 21361609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25ECF5F9-28C9-AF28-BC2B-EDBBDD4A66DD}"/>
                </a:ext>
              </a:extLst>
            </p:cNvPr>
            <p:cNvCxnSpPr>
              <a:cxnSpLocks/>
              <a:stCxn id="118" idx="2"/>
            </p:cNvCxnSpPr>
            <p:nvPr/>
          </p:nvCxnSpPr>
          <p:spPr>
            <a:xfrm>
              <a:off x="7354285" y="3101701"/>
              <a:ext cx="1999" cy="1359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B0D4ABA-C918-2918-45CC-E819005511C8}"/>
              </a:ext>
            </a:extLst>
          </p:cNvPr>
          <p:cNvCxnSpPr>
            <a:cxnSpLocks/>
            <a:stCxn id="222" idx="3"/>
          </p:cNvCxnSpPr>
          <p:nvPr/>
        </p:nvCxnSpPr>
        <p:spPr>
          <a:xfrm>
            <a:off x="7284962" y="2202567"/>
            <a:ext cx="0" cy="8391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16D5AE8-EF67-1819-30F8-F18163E1550C}"/>
              </a:ext>
            </a:extLst>
          </p:cNvPr>
          <p:cNvCxnSpPr>
            <a:cxnSpLocks/>
          </p:cNvCxnSpPr>
          <p:nvPr/>
        </p:nvCxnSpPr>
        <p:spPr>
          <a:xfrm flipH="1">
            <a:off x="2165333" y="3041703"/>
            <a:ext cx="5147225" cy="361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639007D-3C53-AF80-66FE-78253A6EA577}"/>
              </a:ext>
            </a:extLst>
          </p:cNvPr>
          <p:cNvCxnSpPr>
            <a:cxnSpLocks/>
          </p:cNvCxnSpPr>
          <p:nvPr/>
        </p:nvCxnSpPr>
        <p:spPr>
          <a:xfrm>
            <a:off x="1671135" y="3989844"/>
            <a:ext cx="283995" cy="11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243C2A29-ECEA-8869-F712-E92EC0283695}"/>
              </a:ext>
            </a:extLst>
          </p:cNvPr>
          <p:cNvCxnSpPr>
            <a:cxnSpLocks/>
            <a:stCxn id="4" idx="3"/>
          </p:cNvCxnSpPr>
          <p:nvPr/>
        </p:nvCxnSpPr>
        <p:spPr>
          <a:xfrm rot="16200000" flipH="1">
            <a:off x="4026209" y="2079226"/>
            <a:ext cx="282929" cy="51511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468">
            <a:extLst>
              <a:ext uri="{FF2B5EF4-FFF2-40B4-BE49-F238E27FC236}">
                <a16:creationId xmlns:a16="http://schemas.microsoft.com/office/drawing/2014/main" id="{9463CF5A-02CA-0092-C5E4-D043D02909CA}"/>
              </a:ext>
            </a:extLst>
          </p:cNvPr>
          <p:cNvSpPr txBox="1"/>
          <p:nvPr/>
        </p:nvSpPr>
        <p:spPr>
          <a:xfrm>
            <a:off x="389655" y="753541"/>
            <a:ext cx="653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>
                <a:latin typeface="Times New Roman" panose="02020603050405020304" pitchFamily="18" charset="0"/>
                <a:cs typeface="Times New Roman" panose="02020603050405020304" pitchFamily="18" charset="0"/>
              </a:rPr>
              <a:t>H.T.S.C</a:t>
            </a:r>
          </a:p>
        </p:txBody>
      </p:sp>
      <p:sp>
        <p:nvSpPr>
          <p:cNvPr id="81" name="TextBox 469">
            <a:extLst>
              <a:ext uri="{FF2B5EF4-FFF2-40B4-BE49-F238E27FC236}">
                <a16:creationId xmlns:a16="http://schemas.microsoft.com/office/drawing/2014/main" id="{642460F5-91A5-A9ED-F144-19747303DAAA}"/>
              </a:ext>
            </a:extLst>
          </p:cNvPr>
          <p:cNvSpPr txBox="1"/>
          <p:nvPr/>
        </p:nvSpPr>
        <p:spPr>
          <a:xfrm>
            <a:off x="1840551" y="156890"/>
            <a:ext cx="638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>
                <a:latin typeface="Times New Roman" panose="02020603050405020304" pitchFamily="18" charset="0"/>
                <a:cs typeface="Times New Roman" panose="02020603050405020304" pitchFamily="18" charset="0"/>
              </a:rPr>
              <a:t>L.T.S.C</a:t>
            </a:r>
          </a:p>
        </p:txBody>
      </p:sp>
      <p:sp>
        <p:nvSpPr>
          <p:cNvPr id="82" name="TextBox 470">
            <a:extLst>
              <a:ext uri="{FF2B5EF4-FFF2-40B4-BE49-F238E27FC236}">
                <a16:creationId xmlns:a16="http://schemas.microsoft.com/office/drawing/2014/main" id="{14A0B553-6215-BC93-FEB5-DB12732E8CD7}"/>
              </a:ext>
            </a:extLst>
          </p:cNvPr>
          <p:cNvSpPr txBox="1"/>
          <p:nvPr/>
        </p:nvSpPr>
        <p:spPr>
          <a:xfrm>
            <a:off x="3948744" y="298245"/>
            <a:ext cx="765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>
                <a:latin typeface="Times New Roman" panose="02020603050405020304" pitchFamily="18" charset="0"/>
                <a:cs typeface="Times New Roman" panose="02020603050405020304" pitchFamily="18" charset="0"/>
              </a:rPr>
              <a:t>Separator</a:t>
            </a:r>
          </a:p>
        </p:txBody>
      </p:sp>
      <p:sp>
        <p:nvSpPr>
          <p:cNvPr id="83" name="TextBox 471">
            <a:extLst>
              <a:ext uri="{FF2B5EF4-FFF2-40B4-BE49-F238E27FC236}">
                <a16:creationId xmlns:a16="http://schemas.microsoft.com/office/drawing/2014/main" id="{455B659D-3248-37BE-73B7-8F36EF8023CB}"/>
              </a:ext>
            </a:extLst>
          </p:cNvPr>
          <p:cNvSpPr txBox="1"/>
          <p:nvPr/>
        </p:nvSpPr>
        <p:spPr>
          <a:xfrm>
            <a:off x="3657788" y="2465925"/>
            <a:ext cx="1194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>
                <a:latin typeface="Times New Roman" panose="02020603050405020304" pitchFamily="18" charset="0"/>
                <a:cs typeface="Times New Roman" panose="02020603050405020304" pitchFamily="18" charset="0"/>
              </a:rPr>
              <a:t>Condensed Water</a:t>
            </a:r>
          </a:p>
        </p:txBody>
      </p:sp>
      <p:sp>
        <p:nvSpPr>
          <p:cNvPr id="84" name="TextBox 472">
            <a:extLst>
              <a:ext uri="{FF2B5EF4-FFF2-40B4-BE49-F238E27FC236}">
                <a16:creationId xmlns:a16="http://schemas.microsoft.com/office/drawing/2014/main" id="{DD5E2F97-DA57-0490-BAD5-4D44CB8E93C2}"/>
              </a:ext>
            </a:extLst>
          </p:cNvPr>
          <p:cNvSpPr txBox="1"/>
          <p:nvPr/>
        </p:nvSpPr>
        <p:spPr>
          <a:xfrm>
            <a:off x="6198172" y="748388"/>
            <a:ext cx="754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>
                <a:latin typeface="Times New Roman" panose="02020603050405020304" pitchFamily="18" charset="0"/>
                <a:cs typeface="Times New Roman" panose="02020603050405020304" pitchFamily="18" charset="0"/>
              </a:rPr>
              <a:t>GV Solution</a:t>
            </a:r>
          </a:p>
        </p:txBody>
      </p:sp>
      <p:sp>
        <p:nvSpPr>
          <p:cNvPr id="85" name="TextBox 475">
            <a:extLst>
              <a:ext uri="{FF2B5EF4-FFF2-40B4-BE49-F238E27FC236}">
                <a16:creationId xmlns:a16="http://schemas.microsoft.com/office/drawing/2014/main" id="{5CAE9A72-F86B-8343-1042-056CA1BF8317}"/>
              </a:ext>
            </a:extLst>
          </p:cNvPr>
          <p:cNvSpPr txBox="1"/>
          <p:nvPr/>
        </p:nvSpPr>
        <p:spPr>
          <a:xfrm>
            <a:off x="5673388" y="2434744"/>
            <a:ext cx="1042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IN" sz="11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100">
                <a:latin typeface="Times New Roman" panose="02020603050405020304" pitchFamily="18" charset="0"/>
                <a:cs typeface="Times New Roman" panose="02020603050405020304" pitchFamily="18" charset="0"/>
              </a:rPr>
              <a:t> Absorber</a:t>
            </a:r>
          </a:p>
        </p:txBody>
      </p:sp>
      <p:sp>
        <p:nvSpPr>
          <p:cNvPr id="86" name="TextBox 1">
            <a:extLst>
              <a:ext uri="{FF2B5EF4-FFF2-40B4-BE49-F238E27FC236}">
                <a16:creationId xmlns:a16="http://schemas.microsoft.com/office/drawing/2014/main" id="{8548AC92-B831-432A-5A41-885743D1F460}"/>
              </a:ext>
            </a:extLst>
          </p:cNvPr>
          <p:cNvSpPr txBox="1"/>
          <p:nvPr/>
        </p:nvSpPr>
        <p:spPr>
          <a:xfrm>
            <a:off x="6496003" y="438196"/>
            <a:ext cx="106375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latin typeface="Times New Roman"/>
                <a:cs typeface="Times New Roman"/>
              </a:rPr>
              <a:t>Methanator</a:t>
            </a:r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2">
            <a:extLst>
              <a:ext uri="{FF2B5EF4-FFF2-40B4-BE49-F238E27FC236}">
                <a16:creationId xmlns:a16="http://schemas.microsoft.com/office/drawing/2014/main" id="{D32BDB1F-EE4C-40B3-C5DE-1798B95D6699}"/>
              </a:ext>
            </a:extLst>
          </p:cNvPr>
          <p:cNvSpPr txBox="1"/>
          <p:nvPr/>
        </p:nvSpPr>
        <p:spPr>
          <a:xfrm>
            <a:off x="11118038" y="714877"/>
            <a:ext cx="6515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 gas to boiler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12">
            <a:extLst>
              <a:ext uri="{FF2B5EF4-FFF2-40B4-BE49-F238E27FC236}">
                <a16:creationId xmlns:a16="http://schemas.microsoft.com/office/drawing/2014/main" id="{C428CC45-6877-7564-AF99-0877E2BE4B66}"/>
              </a:ext>
            </a:extLst>
          </p:cNvPr>
          <p:cNvSpPr txBox="1"/>
          <p:nvPr/>
        </p:nvSpPr>
        <p:spPr>
          <a:xfrm>
            <a:off x="11326314" y="1972169"/>
            <a:ext cx="712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Absorber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14">
            <a:extLst>
              <a:ext uri="{FF2B5EF4-FFF2-40B4-BE49-F238E27FC236}">
                <a16:creationId xmlns:a16="http://schemas.microsoft.com/office/drawing/2014/main" id="{A174ADA8-1BF6-3EBB-88EE-5823AED20855}"/>
              </a:ext>
            </a:extLst>
          </p:cNvPr>
          <p:cNvSpPr txBox="1"/>
          <p:nvPr/>
        </p:nvSpPr>
        <p:spPr>
          <a:xfrm>
            <a:off x="8396958" y="1669665"/>
            <a:ext cx="8358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Down Vessel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23">
            <a:extLst>
              <a:ext uri="{FF2B5EF4-FFF2-40B4-BE49-F238E27FC236}">
                <a16:creationId xmlns:a16="http://schemas.microsoft.com/office/drawing/2014/main" id="{313B8AFC-7A88-7B49-CB04-13E820D07D93}"/>
              </a:ext>
            </a:extLst>
          </p:cNvPr>
          <p:cNvSpPr txBox="1"/>
          <p:nvPr/>
        </p:nvSpPr>
        <p:spPr>
          <a:xfrm>
            <a:off x="9432792" y="1082034"/>
            <a:ext cx="651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1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(g)</a:t>
            </a:r>
            <a:endParaRPr lang="en-IN" sz="11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Box 42">
            <a:extLst>
              <a:ext uri="{FF2B5EF4-FFF2-40B4-BE49-F238E27FC236}">
                <a16:creationId xmlns:a16="http://schemas.microsoft.com/office/drawing/2014/main" id="{DAD86383-7379-05DD-BD15-864586049ACB}"/>
              </a:ext>
            </a:extLst>
          </p:cNvPr>
          <p:cNvSpPr txBox="1"/>
          <p:nvPr/>
        </p:nvSpPr>
        <p:spPr>
          <a:xfrm>
            <a:off x="10619448" y="5351687"/>
            <a:ext cx="1263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Distillation column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46">
            <a:extLst>
              <a:ext uri="{FF2B5EF4-FFF2-40B4-BE49-F238E27FC236}">
                <a16:creationId xmlns:a16="http://schemas.microsoft.com/office/drawing/2014/main" id="{B949787E-7761-0778-A186-259E9FF31E06}"/>
              </a:ext>
            </a:extLst>
          </p:cNvPr>
          <p:cNvSpPr txBox="1"/>
          <p:nvPr/>
        </p:nvSpPr>
        <p:spPr>
          <a:xfrm>
            <a:off x="9599459" y="3344467"/>
            <a:ext cx="8695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Condenser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48">
            <a:extLst>
              <a:ext uri="{FF2B5EF4-FFF2-40B4-BE49-F238E27FC236}">
                <a16:creationId xmlns:a16="http://schemas.microsoft.com/office/drawing/2014/main" id="{7D66ADF6-4AC2-3CB3-DDB1-CF2D9D46825C}"/>
              </a:ext>
            </a:extLst>
          </p:cNvPr>
          <p:cNvSpPr txBox="1"/>
          <p:nvPr/>
        </p:nvSpPr>
        <p:spPr>
          <a:xfrm>
            <a:off x="8304318" y="2405012"/>
            <a:ext cx="7118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1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  <a:endParaRPr lang="en-IN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49">
            <a:extLst>
              <a:ext uri="{FF2B5EF4-FFF2-40B4-BE49-F238E27FC236}">
                <a16:creationId xmlns:a16="http://schemas.microsoft.com/office/drawing/2014/main" id="{84AF2606-E17F-2867-025B-79FB76F728F9}"/>
              </a:ext>
            </a:extLst>
          </p:cNvPr>
          <p:cNvSpPr txBox="1"/>
          <p:nvPr/>
        </p:nvSpPr>
        <p:spPr>
          <a:xfrm>
            <a:off x="8651147" y="3187241"/>
            <a:ext cx="5197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1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11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F80C5D5-4F17-AA28-7548-0B629FA5F672}"/>
              </a:ext>
            </a:extLst>
          </p:cNvPr>
          <p:cNvCxnSpPr>
            <a:cxnSpLocks/>
          </p:cNvCxnSpPr>
          <p:nvPr/>
        </p:nvCxnSpPr>
        <p:spPr>
          <a:xfrm flipH="1">
            <a:off x="6082532" y="3227990"/>
            <a:ext cx="869976" cy="112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1ECA8DB-5858-C0C6-0C8D-4850CCB83014}"/>
              </a:ext>
            </a:extLst>
          </p:cNvPr>
          <p:cNvCxnSpPr>
            <a:cxnSpLocks/>
            <a:stCxn id="135" idx="6"/>
            <a:endCxn id="12" idx="2"/>
          </p:cNvCxnSpPr>
          <p:nvPr/>
        </p:nvCxnSpPr>
        <p:spPr>
          <a:xfrm flipV="1">
            <a:off x="6082532" y="3959839"/>
            <a:ext cx="620574" cy="8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B3F9615-6281-DBFC-AEF6-C83C4CDF1741}"/>
              </a:ext>
            </a:extLst>
          </p:cNvPr>
          <p:cNvCxnSpPr/>
          <p:nvPr/>
        </p:nvCxnSpPr>
        <p:spPr>
          <a:xfrm flipV="1">
            <a:off x="2942462" y="3983230"/>
            <a:ext cx="620574" cy="8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477">
            <a:extLst>
              <a:ext uri="{FF2B5EF4-FFF2-40B4-BE49-F238E27FC236}">
                <a16:creationId xmlns:a16="http://schemas.microsoft.com/office/drawing/2014/main" id="{C1E427E6-D6E1-7DD9-0ABA-910B71E89E6B}"/>
              </a:ext>
            </a:extLst>
          </p:cNvPr>
          <p:cNvSpPr txBox="1"/>
          <p:nvPr/>
        </p:nvSpPr>
        <p:spPr>
          <a:xfrm>
            <a:off x="2114614" y="4925221"/>
            <a:ext cx="1526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1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Refrigeration Compressor</a:t>
            </a:r>
            <a:endParaRPr lang="en-IN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486">
            <a:extLst>
              <a:ext uri="{FF2B5EF4-FFF2-40B4-BE49-F238E27FC236}">
                <a16:creationId xmlns:a16="http://schemas.microsoft.com/office/drawing/2014/main" id="{09ADC892-4019-B4C4-E8AF-F106078CAB6C}"/>
              </a:ext>
            </a:extLst>
          </p:cNvPr>
          <p:cNvSpPr txBox="1"/>
          <p:nvPr/>
        </p:nvSpPr>
        <p:spPr>
          <a:xfrm>
            <a:off x="7197676" y="3388179"/>
            <a:ext cx="94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1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separator</a:t>
            </a:r>
            <a:endParaRPr lang="en-IN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492">
            <a:extLst>
              <a:ext uri="{FF2B5EF4-FFF2-40B4-BE49-F238E27FC236}">
                <a16:creationId xmlns:a16="http://schemas.microsoft.com/office/drawing/2014/main" id="{FD488513-8370-4F27-08A5-C9AF2894E565}"/>
              </a:ext>
            </a:extLst>
          </p:cNvPr>
          <p:cNvSpPr txBox="1"/>
          <p:nvPr/>
        </p:nvSpPr>
        <p:spPr>
          <a:xfrm>
            <a:off x="4137603" y="2825502"/>
            <a:ext cx="107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Synthetic Gas</a:t>
            </a:r>
            <a:endParaRPr lang="en-IN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TextBox 493">
            <a:extLst>
              <a:ext uri="{FF2B5EF4-FFF2-40B4-BE49-F238E27FC236}">
                <a16:creationId xmlns:a16="http://schemas.microsoft.com/office/drawing/2014/main" id="{21262AE0-7C5A-20DC-7C51-70582530F702}"/>
              </a:ext>
            </a:extLst>
          </p:cNvPr>
          <p:cNvSpPr txBox="1"/>
          <p:nvPr/>
        </p:nvSpPr>
        <p:spPr>
          <a:xfrm>
            <a:off x="3726933" y="4723744"/>
            <a:ext cx="705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Flash Vessel</a:t>
            </a:r>
            <a:endParaRPr lang="en-IN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496">
            <a:extLst>
              <a:ext uri="{FF2B5EF4-FFF2-40B4-BE49-F238E27FC236}">
                <a16:creationId xmlns:a16="http://schemas.microsoft.com/office/drawing/2014/main" id="{206DC04A-B022-66F6-A39A-285AF6786C26}"/>
              </a:ext>
            </a:extLst>
          </p:cNvPr>
          <p:cNvSpPr txBox="1"/>
          <p:nvPr/>
        </p:nvSpPr>
        <p:spPr>
          <a:xfrm>
            <a:off x="5127758" y="4674412"/>
            <a:ext cx="654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1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  <a:endParaRPr lang="en-IN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extBox 497">
            <a:extLst>
              <a:ext uri="{FF2B5EF4-FFF2-40B4-BE49-F238E27FC236}">
                <a16:creationId xmlns:a16="http://schemas.microsoft.com/office/drawing/2014/main" id="{14780EEE-BED1-5ABB-3101-8DA89F636F53}"/>
              </a:ext>
            </a:extLst>
          </p:cNvPr>
          <p:cNvSpPr txBox="1"/>
          <p:nvPr/>
        </p:nvSpPr>
        <p:spPr>
          <a:xfrm>
            <a:off x="3299770" y="4346527"/>
            <a:ext cx="631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1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(g)</a:t>
            </a:r>
            <a:endParaRPr lang="en-IN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499">
            <a:extLst>
              <a:ext uri="{FF2B5EF4-FFF2-40B4-BE49-F238E27FC236}">
                <a16:creationId xmlns:a16="http://schemas.microsoft.com/office/drawing/2014/main" id="{342A7E95-D58B-259D-CCD5-1AB57A26059D}"/>
              </a:ext>
            </a:extLst>
          </p:cNvPr>
          <p:cNvSpPr txBox="1"/>
          <p:nvPr/>
        </p:nvSpPr>
        <p:spPr>
          <a:xfrm>
            <a:off x="4584679" y="3302779"/>
            <a:ext cx="7172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1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(g)</a:t>
            </a:r>
            <a:endParaRPr lang="en-IN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TextBox 500">
            <a:extLst>
              <a:ext uri="{FF2B5EF4-FFF2-40B4-BE49-F238E27FC236}">
                <a16:creationId xmlns:a16="http://schemas.microsoft.com/office/drawing/2014/main" id="{A6011518-9E38-EEB9-4C91-5FF5FF183AAA}"/>
              </a:ext>
            </a:extLst>
          </p:cNvPr>
          <p:cNvSpPr txBox="1"/>
          <p:nvPr/>
        </p:nvSpPr>
        <p:spPr>
          <a:xfrm>
            <a:off x="3039887" y="3463506"/>
            <a:ext cx="6867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1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Chiller 1</a:t>
            </a:r>
            <a:endParaRPr lang="en-IN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TextBox 501">
            <a:extLst>
              <a:ext uri="{FF2B5EF4-FFF2-40B4-BE49-F238E27FC236}">
                <a16:creationId xmlns:a16="http://schemas.microsoft.com/office/drawing/2014/main" id="{BF69BC70-B2D4-BD27-03AA-91218A1E7410}"/>
              </a:ext>
            </a:extLst>
          </p:cNvPr>
          <p:cNvSpPr txBox="1"/>
          <p:nvPr/>
        </p:nvSpPr>
        <p:spPr>
          <a:xfrm>
            <a:off x="5949367" y="3434779"/>
            <a:ext cx="6810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1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Chiller 2</a:t>
            </a:r>
            <a:endParaRPr lang="en-IN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502">
            <a:extLst>
              <a:ext uri="{FF2B5EF4-FFF2-40B4-BE49-F238E27FC236}">
                <a16:creationId xmlns:a16="http://schemas.microsoft.com/office/drawing/2014/main" id="{A13604FC-6D95-BAA1-06E2-89DD880672C6}"/>
              </a:ext>
            </a:extLst>
          </p:cNvPr>
          <p:cNvSpPr txBox="1"/>
          <p:nvPr/>
        </p:nvSpPr>
        <p:spPr>
          <a:xfrm>
            <a:off x="1865947" y="4202142"/>
            <a:ext cx="7522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Hot HE</a:t>
            </a:r>
            <a:endParaRPr lang="en-IN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3C42D29-47BC-19D0-5187-9B221CA26AB9}"/>
              </a:ext>
            </a:extLst>
          </p:cNvPr>
          <p:cNvCxnSpPr/>
          <p:nvPr/>
        </p:nvCxnSpPr>
        <p:spPr>
          <a:xfrm flipH="1">
            <a:off x="572668" y="4158409"/>
            <a:ext cx="59772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BE7E062-56CC-9E2D-43E5-734437B5F2C5}"/>
              </a:ext>
            </a:extLst>
          </p:cNvPr>
          <p:cNvCxnSpPr>
            <a:cxnSpLocks/>
          </p:cNvCxnSpPr>
          <p:nvPr/>
        </p:nvCxnSpPr>
        <p:spPr>
          <a:xfrm>
            <a:off x="572668" y="6307125"/>
            <a:ext cx="59772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9ABAC19-A927-B4AE-21B0-DC5B4CE79DE9}"/>
              </a:ext>
            </a:extLst>
          </p:cNvPr>
          <p:cNvSpPr/>
          <p:nvPr/>
        </p:nvSpPr>
        <p:spPr>
          <a:xfrm>
            <a:off x="352767" y="471791"/>
            <a:ext cx="2896525" cy="243194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137921F-F416-61D4-D475-23A49557745C}"/>
              </a:ext>
            </a:extLst>
          </p:cNvPr>
          <p:cNvSpPr/>
          <p:nvPr/>
        </p:nvSpPr>
        <p:spPr>
          <a:xfrm>
            <a:off x="3502689" y="234985"/>
            <a:ext cx="4093370" cy="262178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ea typeface="Calibri"/>
              <a:cs typeface="Calibri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79A217C-E10B-56A0-AF5A-7447082DE242}"/>
              </a:ext>
            </a:extLst>
          </p:cNvPr>
          <p:cNvSpPr/>
          <p:nvPr/>
        </p:nvSpPr>
        <p:spPr>
          <a:xfrm>
            <a:off x="9050728" y="3567192"/>
            <a:ext cx="2587957" cy="301082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0EBFE71-2418-4D1D-42DD-3294C0C94209}"/>
              </a:ext>
            </a:extLst>
          </p:cNvPr>
          <p:cNvSpPr/>
          <p:nvPr/>
        </p:nvSpPr>
        <p:spPr>
          <a:xfrm>
            <a:off x="8188075" y="624025"/>
            <a:ext cx="3755075" cy="257104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05DF3B3-3EB1-12B7-358F-B43BA991BA9C}"/>
              </a:ext>
            </a:extLst>
          </p:cNvPr>
          <p:cNvSpPr/>
          <p:nvPr/>
        </p:nvSpPr>
        <p:spPr>
          <a:xfrm>
            <a:off x="2479235" y="5634851"/>
            <a:ext cx="1657568" cy="98922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90F3DE2-436D-4B4D-B083-77C17EDB8E9A}"/>
              </a:ext>
            </a:extLst>
          </p:cNvPr>
          <p:cNvSpPr/>
          <p:nvPr/>
        </p:nvSpPr>
        <p:spPr>
          <a:xfrm>
            <a:off x="1874864" y="3118165"/>
            <a:ext cx="4307726" cy="241119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E4C692F-5D6E-262A-5C77-34DEB13697ED}"/>
              </a:ext>
            </a:extLst>
          </p:cNvPr>
          <p:cNvSpPr/>
          <p:nvPr/>
        </p:nvSpPr>
        <p:spPr>
          <a:xfrm>
            <a:off x="6632328" y="3160969"/>
            <a:ext cx="1228212" cy="184232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FD9BD5FE-4E2B-F6F1-28E5-3FECD18B33A2}"/>
              </a:ext>
            </a:extLst>
          </p:cNvPr>
          <p:cNvSpPr/>
          <p:nvPr/>
        </p:nvSpPr>
        <p:spPr>
          <a:xfrm>
            <a:off x="-297200" y="166989"/>
            <a:ext cx="12321450" cy="653276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C483EC53-7C8A-B098-D679-50376F0B86AF}"/>
              </a:ext>
            </a:extLst>
          </p:cNvPr>
          <p:cNvCxnSpPr>
            <a:cxnSpLocks/>
          </p:cNvCxnSpPr>
          <p:nvPr/>
        </p:nvCxnSpPr>
        <p:spPr>
          <a:xfrm flipV="1">
            <a:off x="8002945" y="2371281"/>
            <a:ext cx="0" cy="24656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20D6A901-3A57-FD43-6D42-F2D979608745}"/>
              </a:ext>
            </a:extLst>
          </p:cNvPr>
          <p:cNvGrpSpPr/>
          <p:nvPr/>
        </p:nvGrpSpPr>
        <p:grpSpPr>
          <a:xfrm>
            <a:off x="10623289" y="1093781"/>
            <a:ext cx="1007603" cy="2013542"/>
            <a:chOff x="9919477" y="1183005"/>
            <a:chExt cx="1007603" cy="2013542"/>
          </a:xfrm>
        </p:grpSpPr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5A5B48E2-1BCA-B2D9-3985-C09D1E98F4C3}"/>
                </a:ext>
              </a:extLst>
            </p:cNvPr>
            <p:cNvGrpSpPr/>
            <p:nvPr/>
          </p:nvGrpSpPr>
          <p:grpSpPr>
            <a:xfrm>
              <a:off x="9919477" y="1404898"/>
              <a:ext cx="712117" cy="1791649"/>
              <a:chOff x="4337798" y="3429000"/>
              <a:chExt cx="536348" cy="1353819"/>
            </a:xfrm>
          </p:grpSpPr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95156F16-8D45-A791-82BD-17A21AB6E7A0}"/>
                  </a:ext>
                </a:extLst>
              </p:cNvPr>
              <p:cNvGrpSpPr/>
              <p:nvPr/>
            </p:nvGrpSpPr>
            <p:grpSpPr>
              <a:xfrm>
                <a:off x="4337798" y="3429000"/>
                <a:ext cx="536348" cy="1353819"/>
                <a:chOff x="4337798" y="3429001"/>
                <a:chExt cx="643102" cy="1503168"/>
              </a:xfrm>
            </p:grpSpPr>
            <p:sp>
              <p:nvSpPr>
                <p:cNvPr id="431" name="Google Shape;329;p33">
                  <a:extLst>
                    <a:ext uri="{FF2B5EF4-FFF2-40B4-BE49-F238E27FC236}">
                      <a16:creationId xmlns:a16="http://schemas.microsoft.com/office/drawing/2014/main" id="{C71E87F9-4C39-9D6A-2B55-2994961F02A6}"/>
                    </a:ext>
                  </a:extLst>
                </p:cNvPr>
                <p:cNvSpPr/>
                <p:nvPr/>
              </p:nvSpPr>
              <p:spPr>
                <a:xfrm rot="5400000">
                  <a:off x="3907765" y="3915968"/>
                  <a:ext cx="1503168" cy="529233"/>
                </a:xfrm>
                <a:prstGeom prst="flowChartTerminator">
                  <a:avLst/>
                </a:prstGeom>
                <a:solidFill>
                  <a:schemeClr val="lt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432" name="Rectangle: Rounded Corners 431">
                  <a:extLst>
                    <a:ext uri="{FF2B5EF4-FFF2-40B4-BE49-F238E27FC236}">
                      <a16:creationId xmlns:a16="http://schemas.microsoft.com/office/drawing/2014/main" id="{815EC010-D5B8-8EB1-5517-E04B69B350F2}"/>
                    </a:ext>
                  </a:extLst>
                </p:cNvPr>
                <p:cNvSpPr/>
                <p:nvPr/>
              </p:nvSpPr>
              <p:spPr>
                <a:xfrm>
                  <a:off x="4337798" y="3970601"/>
                  <a:ext cx="643102" cy="957069"/>
                </a:xfrm>
                <a:prstGeom prst="round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</p:grpSp>
          <p:grpSp>
            <p:nvGrpSpPr>
              <p:cNvPr id="386" name="Group 385">
                <a:extLst>
                  <a:ext uri="{FF2B5EF4-FFF2-40B4-BE49-F238E27FC236}">
                    <a16:creationId xmlns:a16="http://schemas.microsoft.com/office/drawing/2014/main" id="{60D33ED1-A34A-0180-7B65-BBABA95D7BDF}"/>
                  </a:ext>
                </a:extLst>
              </p:cNvPr>
              <p:cNvGrpSpPr/>
              <p:nvPr/>
            </p:nvGrpSpPr>
            <p:grpSpPr>
              <a:xfrm>
                <a:off x="4465638" y="3928116"/>
                <a:ext cx="70399" cy="80518"/>
                <a:chOff x="918586" y="3492775"/>
                <a:chExt cx="880008" cy="710715"/>
              </a:xfrm>
            </p:grpSpPr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40F26099-3624-6554-BFA6-3B502F56AAA4}"/>
                    </a:ext>
                  </a:extLst>
                </p:cNvPr>
                <p:cNvSpPr/>
                <p:nvPr/>
              </p:nvSpPr>
              <p:spPr>
                <a:xfrm>
                  <a:off x="1018402" y="3630090"/>
                  <a:ext cx="571500" cy="573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775DB08D-0917-DE46-FA3A-1835901CF418}"/>
                    </a:ext>
                  </a:extLst>
                </p:cNvPr>
                <p:cNvSpPr/>
                <p:nvPr/>
              </p:nvSpPr>
              <p:spPr>
                <a:xfrm>
                  <a:off x="918586" y="3492775"/>
                  <a:ext cx="880008" cy="3735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</p:grpSp>
          <p:grpSp>
            <p:nvGrpSpPr>
              <p:cNvPr id="387" name="Group 386">
                <a:extLst>
                  <a:ext uri="{FF2B5EF4-FFF2-40B4-BE49-F238E27FC236}">
                    <a16:creationId xmlns:a16="http://schemas.microsoft.com/office/drawing/2014/main" id="{C904094F-5EF8-CC13-7340-BDB2CF8CDF08}"/>
                  </a:ext>
                </a:extLst>
              </p:cNvPr>
              <p:cNvGrpSpPr/>
              <p:nvPr/>
            </p:nvGrpSpPr>
            <p:grpSpPr>
              <a:xfrm>
                <a:off x="4399595" y="4131672"/>
                <a:ext cx="70399" cy="86995"/>
                <a:chOff x="918586" y="3492775"/>
                <a:chExt cx="880008" cy="710715"/>
              </a:xfrm>
            </p:grpSpPr>
            <p:sp>
              <p:nvSpPr>
                <p:cNvPr id="427" name="Rectangle 426">
                  <a:extLst>
                    <a:ext uri="{FF2B5EF4-FFF2-40B4-BE49-F238E27FC236}">
                      <a16:creationId xmlns:a16="http://schemas.microsoft.com/office/drawing/2014/main" id="{7FB40CF2-C3F2-8AA5-E07B-773A23FA243C}"/>
                    </a:ext>
                  </a:extLst>
                </p:cNvPr>
                <p:cNvSpPr/>
                <p:nvPr/>
              </p:nvSpPr>
              <p:spPr>
                <a:xfrm>
                  <a:off x="1018402" y="3630090"/>
                  <a:ext cx="571500" cy="573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  <p:sp>
              <p:nvSpPr>
                <p:cNvPr id="428" name="Rectangle 427">
                  <a:extLst>
                    <a:ext uri="{FF2B5EF4-FFF2-40B4-BE49-F238E27FC236}">
                      <a16:creationId xmlns:a16="http://schemas.microsoft.com/office/drawing/2014/main" id="{05B04CB1-B548-3065-1B50-F3CAF7895AFA}"/>
                    </a:ext>
                  </a:extLst>
                </p:cNvPr>
                <p:cNvSpPr/>
                <p:nvPr/>
              </p:nvSpPr>
              <p:spPr>
                <a:xfrm>
                  <a:off x="918586" y="3492775"/>
                  <a:ext cx="880008" cy="3735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</p:grpSp>
          <p:sp>
            <p:nvSpPr>
              <p:cNvPr id="388" name="Google Shape;330;p33">
                <a:extLst>
                  <a:ext uri="{FF2B5EF4-FFF2-40B4-BE49-F238E27FC236}">
                    <a16:creationId xmlns:a16="http://schemas.microsoft.com/office/drawing/2014/main" id="{00749489-964C-B14F-6DC8-B823CD468D0E}"/>
                  </a:ext>
                </a:extLst>
              </p:cNvPr>
              <p:cNvSpPr/>
              <p:nvPr/>
            </p:nvSpPr>
            <p:spPr>
              <a:xfrm flipV="1">
                <a:off x="4385282" y="3761440"/>
                <a:ext cx="441381" cy="143956"/>
              </a:xfrm>
              <a:prstGeom prst="flowChartCollat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9FD43CC8-212A-B944-6C5E-D30B1EB3F582}"/>
                  </a:ext>
                </a:extLst>
              </p:cNvPr>
              <p:cNvGrpSpPr/>
              <p:nvPr/>
            </p:nvGrpSpPr>
            <p:grpSpPr>
              <a:xfrm>
                <a:off x="4570772" y="4132582"/>
                <a:ext cx="70399" cy="86995"/>
                <a:chOff x="918586" y="3492775"/>
                <a:chExt cx="880008" cy="710715"/>
              </a:xfrm>
            </p:grpSpPr>
            <p:sp>
              <p:nvSpPr>
                <p:cNvPr id="425" name="Rectangle 424">
                  <a:extLst>
                    <a:ext uri="{FF2B5EF4-FFF2-40B4-BE49-F238E27FC236}">
                      <a16:creationId xmlns:a16="http://schemas.microsoft.com/office/drawing/2014/main" id="{7E07B90D-CB61-3896-011E-4F6F0FF2C12F}"/>
                    </a:ext>
                  </a:extLst>
                </p:cNvPr>
                <p:cNvSpPr/>
                <p:nvPr/>
              </p:nvSpPr>
              <p:spPr>
                <a:xfrm>
                  <a:off x="1018402" y="3630090"/>
                  <a:ext cx="571500" cy="573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18B4B511-6C36-D944-C802-FD1AEA7BD278}"/>
                    </a:ext>
                  </a:extLst>
                </p:cNvPr>
                <p:cNvSpPr/>
                <p:nvPr/>
              </p:nvSpPr>
              <p:spPr>
                <a:xfrm>
                  <a:off x="918586" y="3492775"/>
                  <a:ext cx="880008" cy="3735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</p:grpSp>
          <p:sp>
            <p:nvSpPr>
              <p:cNvPr id="390" name="Google Shape;330;p33">
                <a:extLst>
                  <a:ext uri="{FF2B5EF4-FFF2-40B4-BE49-F238E27FC236}">
                    <a16:creationId xmlns:a16="http://schemas.microsoft.com/office/drawing/2014/main" id="{2403D546-2051-8BDB-82A9-C7BA392B862A}"/>
                  </a:ext>
                </a:extLst>
              </p:cNvPr>
              <p:cNvSpPr/>
              <p:nvPr/>
            </p:nvSpPr>
            <p:spPr>
              <a:xfrm flipV="1">
                <a:off x="4354830" y="4480560"/>
                <a:ext cx="504825" cy="143956"/>
              </a:xfrm>
              <a:prstGeom prst="flowChartCollat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9A73DAF7-F548-60D0-104F-0669896BAB2F}"/>
                  </a:ext>
                </a:extLst>
              </p:cNvPr>
              <p:cNvGrpSpPr/>
              <p:nvPr/>
            </p:nvGrpSpPr>
            <p:grpSpPr>
              <a:xfrm>
                <a:off x="4570772" y="4028364"/>
                <a:ext cx="70399" cy="86995"/>
                <a:chOff x="918586" y="3492775"/>
                <a:chExt cx="880008" cy="710715"/>
              </a:xfrm>
            </p:grpSpPr>
            <p:sp>
              <p:nvSpPr>
                <p:cNvPr id="423" name="Rectangle 422">
                  <a:extLst>
                    <a:ext uri="{FF2B5EF4-FFF2-40B4-BE49-F238E27FC236}">
                      <a16:creationId xmlns:a16="http://schemas.microsoft.com/office/drawing/2014/main" id="{5D2C3A71-8620-A066-2CF4-54810CE131AE}"/>
                    </a:ext>
                  </a:extLst>
                </p:cNvPr>
                <p:cNvSpPr/>
                <p:nvPr/>
              </p:nvSpPr>
              <p:spPr>
                <a:xfrm>
                  <a:off x="1018402" y="3630090"/>
                  <a:ext cx="571500" cy="573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  <p:sp>
              <p:nvSpPr>
                <p:cNvPr id="424" name="Rectangle 423">
                  <a:extLst>
                    <a:ext uri="{FF2B5EF4-FFF2-40B4-BE49-F238E27FC236}">
                      <a16:creationId xmlns:a16="http://schemas.microsoft.com/office/drawing/2014/main" id="{5604C8F1-30DA-3EBD-FF95-D33358652766}"/>
                    </a:ext>
                  </a:extLst>
                </p:cNvPr>
                <p:cNvSpPr/>
                <p:nvPr/>
              </p:nvSpPr>
              <p:spPr>
                <a:xfrm>
                  <a:off x="918586" y="3492775"/>
                  <a:ext cx="880008" cy="3735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</p:grpSp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0D34E64C-2B91-1C5B-3809-8B23008B5493}"/>
                  </a:ext>
                </a:extLst>
              </p:cNvPr>
              <p:cNvGrpSpPr/>
              <p:nvPr/>
            </p:nvGrpSpPr>
            <p:grpSpPr>
              <a:xfrm>
                <a:off x="4744806" y="4029075"/>
                <a:ext cx="70399" cy="86995"/>
                <a:chOff x="918586" y="3492775"/>
                <a:chExt cx="880008" cy="710715"/>
              </a:xfrm>
            </p:grpSpPr>
            <p:sp>
              <p:nvSpPr>
                <p:cNvPr id="421" name="Rectangle 420">
                  <a:extLst>
                    <a:ext uri="{FF2B5EF4-FFF2-40B4-BE49-F238E27FC236}">
                      <a16:creationId xmlns:a16="http://schemas.microsoft.com/office/drawing/2014/main" id="{77A3BE9D-5F75-A8B9-0380-E26ADA5DD1CE}"/>
                    </a:ext>
                  </a:extLst>
                </p:cNvPr>
                <p:cNvSpPr/>
                <p:nvPr/>
              </p:nvSpPr>
              <p:spPr>
                <a:xfrm>
                  <a:off x="1018402" y="3630090"/>
                  <a:ext cx="571500" cy="573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  <p:sp>
              <p:nvSpPr>
                <p:cNvPr id="422" name="Rectangle 421">
                  <a:extLst>
                    <a:ext uri="{FF2B5EF4-FFF2-40B4-BE49-F238E27FC236}">
                      <a16:creationId xmlns:a16="http://schemas.microsoft.com/office/drawing/2014/main" id="{4B4C6C02-3424-6C10-00E5-553EAA19DBD7}"/>
                    </a:ext>
                  </a:extLst>
                </p:cNvPr>
                <p:cNvSpPr/>
                <p:nvPr/>
              </p:nvSpPr>
              <p:spPr>
                <a:xfrm>
                  <a:off x="918586" y="3492775"/>
                  <a:ext cx="880008" cy="3735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</p:grpSp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4B74EEEA-FED9-61BA-4711-732D2E40EEEC}"/>
                  </a:ext>
                </a:extLst>
              </p:cNvPr>
              <p:cNvGrpSpPr/>
              <p:nvPr/>
            </p:nvGrpSpPr>
            <p:grpSpPr>
              <a:xfrm>
                <a:off x="4399595" y="4029075"/>
                <a:ext cx="70399" cy="86995"/>
                <a:chOff x="918586" y="3492775"/>
                <a:chExt cx="880008" cy="710715"/>
              </a:xfrm>
            </p:grpSpPr>
            <p:sp>
              <p:nvSpPr>
                <p:cNvPr id="419" name="Rectangle 418">
                  <a:extLst>
                    <a:ext uri="{FF2B5EF4-FFF2-40B4-BE49-F238E27FC236}">
                      <a16:creationId xmlns:a16="http://schemas.microsoft.com/office/drawing/2014/main" id="{ABFEE062-40ED-CA43-FB66-372871FA6B9E}"/>
                    </a:ext>
                  </a:extLst>
                </p:cNvPr>
                <p:cNvSpPr/>
                <p:nvPr/>
              </p:nvSpPr>
              <p:spPr>
                <a:xfrm>
                  <a:off x="1018402" y="3630090"/>
                  <a:ext cx="571500" cy="573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  <p:sp>
              <p:nvSpPr>
                <p:cNvPr id="420" name="Rectangle 419">
                  <a:extLst>
                    <a:ext uri="{FF2B5EF4-FFF2-40B4-BE49-F238E27FC236}">
                      <a16:creationId xmlns:a16="http://schemas.microsoft.com/office/drawing/2014/main" id="{8D383781-4AB8-AE32-C5DD-4AEB1CA446F1}"/>
                    </a:ext>
                  </a:extLst>
                </p:cNvPr>
                <p:cNvSpPr/>
                <p:nvPr/>
              </p:nvSpPr>
              <p:spPr>
                <a:xfrm>
                  <a:off x="918586" y="3492775"/>
                  <a:ext cx="880008" cy="3735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</p:grpSp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254CFC64-45C0-40DD-FF3F-3806A485F99C}"/>
                  </a:ext>
                </a:extLst>
              </p:cNvPr>
              <p:cNvGrpSpPr/>
              <p:nvPr/>
            </p:nvGrpSpPr>
            <p:grpSpPr>
              <a:xfrm>
                <a:off x="4747164" y="4133618"/>
                <a:ext cx="70399" cy="86995"/>
                <a:chOff x="918586" y="3492775"/>
                <a:chExt cx="880008" cy="710715"/>
              </a:xfrm>
            </p:grpSpPr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18CA0391-B819-E442-42AA-9A9758D019CD}"/>
                    </a:ext>
                  </a:extLst>
                </p:cNvPr>
                <p:cNvSpPr/>
                <p:nvPr/>
              </p:nvSpPr>
              <p:spPr>
                <a:xfrm>
                  <a:off x="1018402" y="3630090"/>
                  <a:ext cx="571500" cy="573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  <p:sp>
              <p:nvSpPr>
                <p:cNvPr id="418" name="Rectangle 417">
                  <a:extLst>
                    <a:ext uri="{FF2B5EF4-FFF2-40B4-BE49-F238E27FC236}">
                      <a16:creationId xmlns:a16="http://schemas.microsoft.com/office/drawing/2014/main" id="{42DB9F10-53E3-2EA3-F5E6-8CB519006F6C}"/>
                    </a:ext>
                  </a:extLst>
                </p:cNvPr>
                <p:cNvSpPr/>
                <p:nvPr/>
              </p:nvSpPr>
              <p:spPr>
                <a:xfrm>
                  <a:off x="918586" y="3492775"/>
                  <a:ext cx="880008" cy="3735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</p:grp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F0294C9F-3420-38FD-305C-8F85059CE635}"/>
                  </a:ext>
                </a:extLst>
              </p:cNvPr>
              <p:cNvCxnSpPr/>
              <p:nvPr/>
            </p:nvCxnSpPr>
            <p:spPr>
              <a:xfrm>
                <a:off x="4337798" y="4034790"/>
                <a:ext cx="5363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9C2C2D94-FAEC-53E9-68C3-856AAC1E8D17}"/>
                  </a:ext>
                </a:extLst>
              </p:cNvPr>
              <p:cNvCxnSpPr/>
              <p:nvPr/>
            </p:nvCxnSpPr>
            <p:spPr>
              <a:xfrm>
                <a:off x="4337798" y="4147185"/>
                <a:ext cx="5363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97" name="Group 396">
                <a:extLst>
                  <a:ext uri="{FF2B5EF4-FFF2-40B4-BE49-F238E27FC236}">
                    <a16:creationId xmlns:a16="http://schemas.microsoft.com/office/drawing/2014/main" id="{B33557DF-470B-6DBA-B779-84A863558324}"/>
                  </a:ext>
                </a:extLst>
              </p:cNvPr>
              <p:cNvGrpSpPr/>
              <p:nvPr/>
            </p:nvGrpSpPr>
            <p:grpSpPr>
              <a:xfrm>
                <a:off x="4399595" y="4235890"/>
                <a:ext cx="70399" cy="86995"/>
                <a:chOff x="918586" y="3492775"/>
                <a:chExt cx="880008" cy="710715"/>
              </a:xfrm>
            </p:grpSpPr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C2B12DA5-C8A0-F1DA-2632-E0B53CC29B5B}"/>
                    </a:ext>
                  </a:extLst>
                </p:cNvPr>
                <p:cNvSpPr/>
                <p:nvPr/>
              </p:nvSpPr>
              <p:spPr>
                <a:xfrm>
                  <a:off x="1018402" y="3630090"/>
                  <a:ext cx="571500" cy="573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69D0C0F1-8BA1-CAA3-4B7C-73710C62840F}"/>
                    </a:ext>
                  </a:extLst>
                </p:cNvPr>
                <p:cNvSpPr/>
                <p:nvPr/>
              </p:nvSpPr>
              <p:spPr>
                <a:xfrm>
                  <a:off x="918586" y="3492775"/>
                  <a:ext cx="880008" cy="3735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</p:grpSp>
          <p:grpSp>
            <p:nvGrpSpPr>
              <p:cNvPr id="398" name="Group 397">
                <a:extLst>
                  <a:ext uri="{FF2B5EF4-FFF2-40B4-BE49-F238E27FC236}">
                    <a16:creationId xmlns:a16="http://schemas.microsoft.com/office/drawing/2014/main" id="{F5ED0006-BF03-028F-B35A-1BCC31253753}"/>
                  </a:ext>
                </a:extLst>
              </p:cNvPr>
              <p:cNvGrpSpPr/>
              <p:nvPr/>
            </p:nvGrpSpPr>
            <p:grpSpPr>
              <a:xfrm>
                <a:off x="4744806" y="4235890"/>
                <a:ext cx="70399" cy="86995"/>
                <a:chOff x="918586" y="3492775"/>
                <a:chExt cx="880008" cy="710715"/>
              </a:xfrm>
            </p:grpSpPr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404C1AB8-B97C-4A0E-A180-1EE79E7BE4DC}"/>
                    </a:ext>
                  </a:extLst>
                </p:cNvPr>
                <p:cNvSpPr/>
                <p:nvPr/>
              </p:nvSpPr>
              <p:spPr>
                <a:xfrm>
                  <a:off x="1018402" y="3630090"/>
                  <a:ext cx="571500" cy="573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A4B27616-E49D-216C-0674-F32A91547744}"/>
                    </a:ext>
                  </a:extLst>
                </p:cNvPr>
                <p:cNvSpPr/>
                <p:nvPr/>
              </p:nvSpPr>
              <p:spPr>
                <a:xfrm>
                  <a:off x="918586" y="3492775"/>
                  <a:ext cx="880008" cy="3735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</p:grpSp>
          <p:grpSp>
            <p:nvGrpSpPr>
              <p:cNvPr id="399" name="Group 398">
                <a:extLst>
                  <a:ext uri="{FF2B5EF4-FFF2-40B4-BE49-F238E27FC236}">
                    <a16:creationId xmlns:a16="http://schemas.microsoft.com/office/drawing/2014/main" id="{8D9AB013-CC9B-CD28-2630-960F9AD7C341}"/>
                  </a:ext>
                </a:extLst>
              </p:cNvPr>
              <p:cNvGrpSpPr/>
              <p:nvPr/>
            </p:nvGrpSpPr>
            <p:grpSpPr>
              <a:xfrm>
                <a:off x="4570772" y="4237836"/>
                <a:ext cx="70399" cy="86995"/>
                <a:chOff x="918586" y="3492775"/>
                <a:chExt cx="880008" cy="710715"/>
              </a:xfrm>
            </p:grpSpPr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197CDB5B-802D-DC61-70E0-2B3157EA8E1E}"/>
                    </a:ext>
                  </a:extLst>
                </p:cNvPr>
                <p:cNvSpPr/>
                <p:nvPr/>
              </p:nvSpPr>
              <p:spPr>
                <a:xfrm>
                  <a:off x="1018402" y="3630090"/>
                  <a:ext cx="571500" cy="573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75E62B5D-EB1B-FE56-5797-2E0FC8FAD47D}"/>
                    </a:ext>
                  </a:extLst>
                </p:cNvPr>
                <p:cNvSpPr/>
                <p:nvPr/>
              </p:nvSpPr>
              <p:spPr>
                <a:xfrm>
                  <a:off x="918586" y="3492775"/>
                  <a:ext cx="880008" cy="3735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</p:grpSp>
          <p:grpSp>
            <p:nvGrpSpPr>
              <p:cNvPr id="400" name="Group 399">
                <a:extLst>
                  <a:ext uri="{FF2B5EF4-FFF2-40B4-BE49-F238E27FC236}">
                    <a16:creationId xmlns:a16="http://schemas.microsoft.com/office/drawing/2014/main" id="{2B33392D-F7E2-A446-3EE3-E183FBA1EAA4}"/>
                  </a:ext>
                </a:extLst>
              </p:cNvPr>
              <p:cNvGrpSpPr/>
              <p:nvPr/>
            </p:nvGrpSpPr>
            <p:grpSpPr>
              <a:xfrm>
                <a:off x="4469994" y="4359120"/>
                <a:ext cx="70399" cy="86995"/>
                <a:chOff x="918586" y="3492775"/>
                <a:chExt cx="880008" cy="710715"/>
              </a:xfrm>
            </p:grpSpPr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86830014-A3CE-E80C-DCA9-461E58DC6118}"/>
                    </a:ext>
                  </a:extLst>
                </p:cNvPr>
                <p:cNvSpPr/>
                <p:nvPr/>
              </p:nvSpPr>
              <p:spPr>
                <a:xfrm>
                  <a:off x="1018402" y="3630090"/>
                  <a:ext cx="571500" cy="573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0265A8B8-3C79-1263-6B0B-53047D8B055E}"/>
                    </a:ext>
                  </a:extLst>
                </p:cNvPr>
                <p:cNvSpPr/>
                <p:nvPr/>
              </p:nvSpPr>
              <p:spPr>
                <a:xfrm>
                  <a:off x="918586" y="3492775"/>
                  <a:ext cx="880008" cy="3735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</p:grpSp>
          <p:grpSp>
            <p:nvGrpSpPr>
              <p:cNvPr id="401" name="Group 400">
                <a:extLst>
                  <a:ext uri="{FF2B5EF4-FFF2-40B4-BE49-F238E27FC236}">
                    <a16:creationId xmlns:a16="http://schemas.microsoft.com/office/drawing/2014/main" id="{2108B8CE-B945-6801-3481-7465F086277A}"/>
                  </a:ext>
                </a:extLst>
              </p:cNvPr>
              <p:cNvGrpSpPr/>
              <p:nvPr/>
            </p:nvGrpSpPr>
            <p:grpSpPr>
              <a:xfrm>
                <a:off x="4657313" y="4360107"/>
                <a:ext cx="70399" cy="86995"/>
                <a:chOff x="918586" y="3492775"/>
                <a:chExt cx="880008" cy="710715"/>
              </a:xfrm>
            </p:grpSpPr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357FBCAB-11EB-85E8-BC8F-588E82C30DD3}"/>
                    </a:ext>
                  </a:extLst>
                </p:cNvPr>
                <p:cNvSpPr/>
                <p:nvPr/>
              </p:nvSpPr>
              <p:spPr>
                <a:xfrm>
                  <a:off x="1018402" y="3630090"/>
                  <a:ext cx="571500" cy="573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343AB479-D8FA-F691-3255-40EDDF3B8104}"/>
                    </a:ext>
                  </a:extLst>
                </p:cNvPr>
                <p:cNvSpPr/>
                <p:nvPr/>
              </p:nvSpPr>
              <p:spPr>
                <a:xfrm>
                  <a:off x="918586" y="3492775"/>
                  <a:ext cx="880008" cy="3735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</p:grp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5236072E-7C74-8C5D-C94F-EB5DAFD84560}"/>
                  </a:ext>
                </a:extLst>
              </p:cNvPr>
              <p:cNvCxnSpPr/>
              <p:nvPr/>
            </p:nvCxnSpPr>
            <p:spPr>
              <a:xfrm>
                <a:off x="4337798" y="4253865"/>
                <a:ext cx="5363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92B5ADB1-F167-FDC8-CFCA-6E7D046B5A3C}"/>
                  </a:ext>
                </a:extLst>
              </p:cNvPr>
              <p:cNvCxnSpPr/>
              <p:nvPr/>
            </p:nvCxnSpPr>
            <p:spPr>
              <a:xfrm>
                <a:off x="4337798" y="4364355"/>
                <a:ext cx="53634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04" name="Group 403">
                <a:extLst>
                  <a:ext uri="{FF2B5EF4-FFF2-40B4-BE49-F238E27FC236}">
                    <a16:creationId xmlns:a16="http://schemas.microsoft.com/office/drawing/2014/main" id="{E1E46169-7C85-D383-B4D3-6115648C696E}"/>
                  </a:ext>
                </a:extLst>
              </p:cNvPr>
              <p:cNvGrpSpPr/>
              <p:nvPr/>
            </p:nvGrpSpPr>
            <p:grpSpPr>
              <a:xfrm>
                <a:off x="4652957" y="3935968"/>
                <a:ext cx="70399" cy="72061"/>
                <a:chOff x="918586" y="3492775"/>
                <a:chExt cx="880008" cy="710715"/>
              </a:xfrm>
            </p:grpSpPr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49E3E205-9B1A-442D-9F9C-47BF2ADF25B4}"/>
                    </a:ext>
                  </a:extLst>
                </p:cNvPr>
                <p:cNvSpPr/>
                <p:nvPr/>
              </p:nvSpPr>
              <p:spPr>
                <a:xfrm>
                  <a:off x="1018402" y="3630090"/>
                  <a:ext cx="571500" cy="5734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191EF75F-8CD1-13BC-870C-097DAB349F6B}"/>
                    </a:ext>
                  </a:extLst>
                </p:cNvPr>
                <p:cNvSpPr/>
                <p:nvPr/>
              </p:nvSpPr>
              <p:spPr>
                <a:xfrm>
                  <a:off x="918586" y="3492775"/>
                  <a:ext cx="880008" cy="3735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IN"/>
                </a:p>
              </p:txBody>
            </p:sp>
          </p:grpSp>
        </p:grpSp>
        <p:cxnSp>
          <p:nvCxnSpPr>
            <p:cNvPr id="383" name="Straight Arrow Connector 382">
              <a:extLst>
                <a:ext uri="{FF2B5EF4-FFF2-40B4-BE49-F238E27FC236}">
                  <a16:creationId xmlns:a16="http://schemas.microsoft.com/office/drawing/2014/main" id="{86B95E07-DAFA-524C-A15C-B842B32B493C}"/>
                </a:ext>
              </a:extLst>
            </p:cNvPr>
            <p:cNvCxnSpPr>
              <a:cxnSpLocks/>
              <a:stCxn id="431" idx="1"/>
            </p:cNvCxnSpPr>
            <p:nvPr/>
          </p:nvCxnSpPr>
          <p:spPr>
            <a:xfrm flipV="1">
              <a:off x="10275536" y="1183005"/>
              <a:ext cx="0" cy="22189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06681192-BE21-7852-D974-AC4023A60741}"/>
                </a:ext>
              </a:extLst>
            </p:cNvPr>
            <p:cNvCxnSpPr/>
            <p:nvPr/>
          </p:nvCxnSpPr>
          <p:spPr>
            <a:xfrm>
              <a:off x="10275536" y="1183005"/>
              <a:ext cx="65154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33" name="Google Shape;351;p34">
            <a:extLst>
              <a:ext uri="{FF2B5EF4-FFF2-40B4-BE49-F238E27FC236}">
                <a16:creationId xmlns:a16="http://schemas.microsoft.com/office/drawing/2014/main" id="{B342CD1B-062C-0CB2-5C46-8063D764C179}"/>
              </a:ext>
            </a:extLst>
          </p:cNvPr>
          <p:cNvCxnSpPr>
            <a:cxnSpLocks/>
          </p:cNvCxnSpPr>
          <p:nvPr/>
        </p:nvCxnSpPr>
        <p:spPr>
          <a:xfrm flipH="1">
            <a:off x="10945284" y="1498768"/>
            <a:ext cx="0" cy="9084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4" name="Google Shape;350;p34">
            <a:extLst>
              <a:ext uri="{FF2B5EF4-FFF2-40B4-BE49-F238E27FC236}">
                <a16:creationId xmlns:a16="http://schemas.microsoft.com/office/drawing/2014/main" id="{6F781657-84A2-9473-3C88-ED9E76F821BE}"/>
              </a:ext>
            </a:extLst>
          </p:cNvPr>
          <p:cNvCxnSpPr>
            <a:cxnSpLocks/>
          </p:cNvCxnSpPr>
          <p:nvPr/>
        </p:nvCxnSpPr>
        <p:spPr>
          <a:xfrm flipH="1" flipV="1">
            <a:off x="10947737" y="1499672"/>
            <a:ext cx="527199" cy="560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5" name="Google Shape;352;p34">
            <a:extLst>
              <a:ext uri="{FF2B5EF4-FFF2-40B4-BE49-F238E27FC236}">
                <a16:creationId xmlns:a16="http://schemas.microsoft.com/office/drawing/2014/main" id="{1698D7CE-28A5-2599-BFE6-91299C97DF8A}"/>
              </a:ext>
            </a:extLst>
          </p:cNvPr>
          <p:cNvCxnSpPr>
            <a:cxnSpLocks/>
          </p:cNvCxnSpPr>
          <p:nvPr/>
        </p:nvCxnSpPr>
        <p:spPr>
          <a:xfrm>
            <a:off x="10947348" y="1590587"/>
            <a:ext cx="215700" cy="3099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6" name="Google Shape;353;p34">
            <a:extLst>
              <a:ext uri="{FF2B5EF4-FFF2-40B4-BE49-F238E27FC236}">
                <a16:creationId xmlns:a16="http://schemas.microsoft.com/office/drawing/2014/main" id="{003FA62C-6902-5C1D-28EA-3AED8302393E}"/>
              </a:ext>
            </a:extLst>
          </p:cNvPr>
          <p:cNvCxnSpPr>
            <a:cxnSpLocks/>
          </p:cNvCxnSpPr>
          <p:nvPr/>
        </p:nvCxnSpPr>
        <p:spPr>
          <a:xfrm>
            <a:off x="10946202" y="1590587"/>
            <a:ext cx="87600" cy="3946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7" name="Google Shape;354;p34">
            <a:extLst>
              <a:ext uri="{FF2B5EF4-FFF2-40B4-BE49-F238E27FC236}">
                <a16:creationId xmlns:a16="http://schemas.microsoft.com/office/drawing/2014/main" id="{A7526E55-A289-E86A-1335-97E1C82BE764}"/>
              </a:ext>
            </a:extLst>
          </p:cNvPr>
          <p:cNvCxnSpPr>
            <a:cxnSpLocks/>
          </p:cNvCxnSpPr>
          <p:nvPr/>
        </p:nvCxnSpPr>
        <p:spPr>
          <a:xfrm flipH="1">
            <a:off x="10873916" y="1591246"/>
            <a:ext cx="72900" cy="3576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355;p34">
            <a:extLst>
              <a:ext uri="{FF2B5EF4-FFF2-40B4-BE49-F238E27FC236}">
                <a16:creationId xmlns:a16="http://schemas.microsoft.com/office/drawing/2014/main" id="{D7B77070-ED17-4355-9F6B-706BAE9603DA}"/>
              </a:ext>
            </a:extLst>
          </p:cNvPr>
          <p:cNvCxnSpPr>
            <a:cxnSpLocks/>
          </p:cNvCxnSpPr>
          <p:nvPr/>
        </p:nvCxnSpPr>
        <p:spPr>
          <a:xfrm flipH="1">
            <a:off x="10748274" y="1591012"/>
            <a:ext cx="200100" cy="2926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7585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an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6A9DAB8-878C-CCCF-90B8-39C180F79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794147"/>
              </p:ext>
            </p:extLst>
          </p:nvPr>
        </p:nvGraphicFramePr>
        <p:xfrm>
          <a:off x="634482" y="1129004"/>
          <a:ext cx="10643117" cy="5241315"/>
        </p:xfrm>
        <a:graphic>
          <a:graphicData uri="http://schemas.openxmlformats.org/drawingml/2006/table">
            <a:tbl>
              <a:tblPr firstRow="1" firstCol="1" bandRow="1"/>
              <a:tblGrid>
                <a:gridCol w="999435">
                  <a:extLst>
                    <a:ext uri="{9D8B030D-6E8A-4147-A177-3AD203B41FA5}">
                      <a16:colId xmlns:a16="http://schemas.microsoft.com/office/drawing/2014/main" val="494518500"/>
                    </a:ext>
                  </a:extLst>
                </a:gridCol>
                <a:gridCol w="1251862">
                  <a:extLst>
                    <a:ext uri="{9D8B030D-6E8A-4147-A177-3AD203B41FA5}">
                      <a16:colId xmlns:a16="http://schemas.microsoft.com/office/drawing/2014/main" val="2101787676"/>
                    </a:ext>
                  </a:extLst>
                </a:gridCol>
                <a:gridCol w="1536273">
                  <a:extLst>
                    <a:ext uri="{9D8B030D-6E8A-4147-A177-3AD203B41FA5}">
                      <a16:colId xmlns:a16="http://schemas.microsoft.com/office/drawing/2014/main" val="398583401"/>
                    </a:ext>
                  </a:extLst>
                </a:gridCol>
                <a:gridCol w="929760">
                  <a:extLst>
                    <a:ext uri="{9D8B030D-6E8A-4147-A177-3AD203B41FA5}">
                      <a16:colId xmlns:a16="http://schemas.microsoft.com/office/drawing/2014/main" val="462850568"/>
                    </a:ext>
                  </a:extLst>
                </a:gridCol>
                <a:gridCol w="1181045">
                  <a:extLst>
                    <a:ext uri="{9D8B030D-6E8A-4147-A177-3AD203B41FA5}">
                      <a16:colId xmlns:a16="http://schemas.microsoft.com/office/drawing/2014/main" val="737294548"/>
                    </a:ext>
                  </a:extLst>
                </a:gridCol>
                <a:gridCol w="1403776">
                  <a:extLst>
                    <a:ext uri="{9D8B030D-6E8A-4147-A177-3AD203B41FA5}">
                      <a16:colId xmlns:a16="http://schemas.microsoft.com/office/drawing/2014/main" val="4032547093"/>
                    </a:ext>
                  </a:extLst>
                </a:gridCol>
                <a:gridCol w="929760">
                  <a:extLst>
                    <a:ext uri="{9D8B030D-6E8A-4147-A177-3AD203B41FA5}">
                      <a16:colId xmlns:a16="http://schemas.microsoft.com/office/drawing/2014/main" val="1181002606"/>
                    </a:ext>
                  </a:extLst>
                </a:gridCol>
                <a:gridCol w="1230161">
                  <a:extLst>
                    <a:ext uri="{9D8B030D-6E8A-4147-A177-3AD203B41FA5}">
                      <a16:colId xmlns:a16="http://schemas.microsoft.com/office/drawing/2014/main" val="1300775773"/>
                    </a:ext>
                  </a:extLst>
                </a:gridCol>
                <a:gridCol w="1181045">
                  <a:extLst>
                    <a:ext uri="{9D8B030D-6E8A-4147-A177-3AD203B41FA5}">
                      <a16:colId xmlns:a16="http://schemas.microsoft.com/office/drawing/2014/main" val="975248452"/>
                    </a:ext>
                  </a:extLst>
                </a:gridCol>
              </a:tblGrid>
              <a:tr h="13071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Process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Catalyst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Energy Consumption (GJ/t)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Energy Loss (%)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Energy Produced (GJ/t)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Shutdown Time (days/year)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Total Energy (GJ/t)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Feedstock Type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By-products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924505"/>
                  </a:ext>
                </a:extLst>
              </a:tr>
              <a:tr h="10509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Topsoe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Iron-based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~7-10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20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1.5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~15-20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9.0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Natural gas, air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Hydrogen, nitrogen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212614"/>
                  </a:ext>
                </a:extLst>
              </a:tr>
              <a:tr h="7820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Haber-Bosch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Iron-based (Fe2O3)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~7-10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25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2.0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~20-30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10.5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Natural gas, air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Trace gases, heat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449285"/>
                  </a:ext>
                </a:extLst>
              </a:tr>
              <a:tr h="5250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Linde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Ruthenium (Ru)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~6-9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12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2.5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~10-15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8.5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Natural gas, air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Minimal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827202"/>
                  </a:ext>
                </a:extLst>
              </a:tr>
              <a:tr h="7939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Krupp Uhde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Iron or Ruthenium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~6.8-9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17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2.0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~15-25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9.0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Natural gas, air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Minimal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426409"/>
                  </a:ext>
                </a:extLst>
              </a:tr>
              <a:tr h="7820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KBR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Iron-based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~7.2-9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22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2.0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~20-25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9.5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Natural gas, air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Gautami" panose="020B0502040204020203" pitchFamily="34" charset="0"/>
                        </a:rPr>
                        <a:t>Trace gases, water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Gautam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717506"/>
                  </a:ext>
                </a:extLst>
              </a:tr>
            </a:tbl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57CC3984-9E82-9012-32FD-87E1CCF56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38141" y="1742078"/>
            <a:ext cx="21447874" cy="633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D07AAB-CDBC-5465-4690-593B0CADF746}"/>
              </a:ext>
            </a:extLst>
          </p:cNvPr>
          <p:cNvSpPr txBox="1"/>
          <p:nvPr/>
        </p:nvSpPr>
        <p:spPr>
          <a:xfrm>
            <a:off x="251926" y="256848"/>
            <a:ext cx="358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Palatino Linotype" panose="02040502050505030304" pitchFamily="18" charset="0"/>
              </a:rPr>
              <a:t>Comparison Table:</a:t>
            </a:r>
          </a:p>
        </p:txBody>
      </p:sp>
    </p:spTree>
    <p:extLst>
      <p:ext uri="{BB962C8B-B14F-4D97-AF65-F5344CB8AC3E}">
        <p14:creationId xmlns:p14="http://schemas.microsoft.com/office/powerpoint/2010/main" val="292026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394</TotalTime>
  <Words>834</Words>
  <Application>Microsoft Office PowerPoint</Application>
  <PresentationFormat>Widescreen</PresentationFormat>
  <Paragraphs>247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STLiti</vt:lpstr>
      <vt:lpstr>Aharoni</vt:lpstr>
      <vt:lpstr>Arial</vt:lpstr>
      <vt:lpstr>Calibri</vt:lpstr>
      <vt:lpstr>Calibri Light</vt:lpstr>
      <vt:lpstr>Cambria</vt:lpstr>
      <vt:lpstr>Cambria Math</vt:lpstr>
      <vt:lpstr>Century Schoolbook</vt:lpstr>
      <vt:lpstr>Georgia</vt:lpstr>
      <vt:lpstr>Open Sans</vt:lpstr>
      <vt:lpstr>Palatino Linotype</vt:lpstr>
      <vt:lpstr>Times New Roman</vt:lpstr>
      <vt:lpstr>Office Theme</vt:lpstr>
      <vt:lpstr>TOPSOE AMMONIA PROCESS</vt:lpstr>
      <vt:lpstr>Processes Involved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Dharshan N K</dc:creator>
  <cp:lastModifiedBy>Dharmesh S</cp:lastModifiedBy>
  <cp:revision>6</cp:revision>
  <dcterms:created xsi:type="dcterms:W3CDTF">2024-11-17T17:28:39Z</dcterms:created>
  <dcterms:modified xsi:type="dcterms:W3CDTF">2024-11-18T02:06:27Z</dcterms:modified>
</cp:coreProperties>
</file>