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B77D6-FD9E-47B2-A241-AC67D0006A72}" v="6" dt="2024-02-04T15:35:45.996"/>
    <p1510:client id="{EDFC6F56-228E-4A21-89EB-38832C4D807B}" v="1" dt="2024-02-05T05:51:4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Reddy Kunreddy" userId="3c312516-852a-4939-95ec-5dfa981b53c9" providerId="ADAL" clId="{EDFC6F56-228E-4A21-89EB-38832C4D807B}"/>
    <pc:docChg chg="modSld">
      <pc:chgData name="Pramod Reddy Kunreddy" userId="3c312516-852a-4939-95ec-5dfa981b53c9" providerId="ADAL" clId="{EDFC6F56-228E-4A21-89EB-38832C4D807B}" dt="2024-02-05T05:51:49.079" v="0" actId="20577"/>
      <pc:docMkLst>
        <pc:docMk/>
      </pc:docMkLst>
      <pc:sldChg chg="modSp">
        <pc:chgData name="Pramod Reddy Kunreddy" userId="3c312516-852a-4939-95ec-5dfa981b53c9" providerId="ADAL" clId="{EDFC6F56-228E-4A21-89EB-38832C4D807B}" dt="2024-02-05T05:51:49.079" v="0" actId="20577"/>
        <pc:sldMkLst>
          <pc:docMk/>
          <pc:sldMk cId="3630170781" sldId="256"/>
        </pc:sldMkLst>
        <pc:spChg chg="mod">
          <ac:chgData name="Pramod Reddy Kunreddy" userId="3c312516-852a-4939-95ec-5dfa981b53c9" providerId="ADAL" clId="{EDFC6F56-228E-4A21-89EB-38832C4D807B}" dt="2024-02-05T05:51:49.079" v="0" actId="20577"/>
          <ac:spMkLst>
            <pc:docMk/>
            <pc:sldMk cId="3630170781" sldId="256"/>
            <ac:spMk id="3" creationId="{00F0B0A4-E26E-322C-FB4F-71CCB149BBE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02F7D-5CCE-499E-884F-2B7F00C7997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6F9BB5-5E58-4685-BD48-EC1776C015B4}">
      <dgm:prSet/>
      <dgm:spPr/>
      <dgm:t>
        <a:bodyPr/>
        <a:lstStyle/>
        <a:p>
          <a:r>
            <a:rPr lang="en-US" b="0" i="0" baseline="0"/>
            <a:t>Here are the different types of the JOINs in SQL:</a:t>
          </a:r>
          <a:endParaRPr lang="en-US"/>
        </a:p>
      </dgm:t>
    </dgm:pt>
    <dgm:pt modelId="{14043645-42EA-42D8-B3A8-7E600B06EC72}" type="parTrans" cxnId="{37A9666D-2977-4261-9281-60E52805F7D5}">
      <dgm:prSet/>
      <dgm:spPr/>
      <dgm:t>
        <a:bodyPr/>
        <a:lstStyle/>
        <a:p>
          <a:endParaRPr lang="en-US"/>
        </a:p>
      </dgm:t>
    </dgm:pt>
    <dgm:pt modelId="{FC2791B6-F976-4189-AC15-B975BBAD2479}" type="sibTrans" cxnId="{37A9666D-2977-4261-9281-60E52805F7D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FF36AEB-8067-4173-A7D7-5CD3D1B130BA}">
      <dgm:prSet/>
      <dgm:spPr/>
      <dgm:t>
        <a:bodyPr/>
        <a:lstStyle/>
        <a:p>
          <a:r>
            <a:rPr lang="en-US" b="0" i="0" baseline="0"/>
            <a:t>(INNER) JOIN: Returns records that have matching values in both tables</a:t>
          </a:r>
          <a:endParaRPr lang="en-US"/>
        </a:p>
      </dgm:t>
    </dgm:pt>
    <dgm:pt modelId="{C131E19B-B702-4796-8D97-C3A11CBCCD87}" type="parTrans" cxnId="{F4B20032-6BAA-4866-8575-C1A08FD4F7C2}">
      <dgm:prSet/>
      <dgm:spPr/>
      <dgm:t>
        <a:bodyPr/>
        <a:lstStyle/>
        <a:p>
          <a:endParaRPr lang="en-US"/>
        </a:p>
      </dgm:t>
    </dgm:pt>
    <dgm:pt modelId="{6CE408BC-0486-429E-B093-73B985C30306}" type="sibTrans" cxnId="{F4B20032-6BAA-4866-8575-C1A08FD4F7C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190333E-441E-4CD3-9CB0-E8E9CC7F57D4}">
      <dgm:prSet/>
      <dgm:spPr/>
      <dgm:t>
        <a:bodyPr/>
        <a:lstStyle/>
        <a:p>
          <a:r>
            <a:rPr lang="en-US" b="0" i="0" baseline="0"/>
            <a:t>LEFT (OUTER) JOIN: Returns all records from the left table, and the matched records from the right table</a:t>
          </a:r>
          <a:endParaRPr lang="en-US"/>
        </a:p>
      </dgm:t>
    </dgm:pt>
    <dgm:pt modelId="{4866C31C-79A1-4B80-A564-AD715EE7DF61}" type="parTrans" cxnId="{94251D2B-FE6B-48E6-860A-D525AEEBBCB1}">
      <dgm:prSet/>
      <dgm:spPr/>
      <dgm:t>
        <a:bodyPr/>
        <a:lstStyle/>
        <a:p>
          <a:endParaRPr lang="en-US"/>
        </a:p>
      </dgm:t>
    </dgm:pt>
    <dgm:pt modelId="{EC070F82-54FB-4480-B82C-72D9A7BDFBBA}" type="sibTrans" cxnId="{94251D2B-FE6B-48E6-860A-D525AEEBBCB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D81CE49-7B6F-441C-8515-C25541841F5E}">
      <dgm:prSet/>
      <dgm:spPr/>
      <dgm:t>
        <a:bodyPr/>
        <a:lstStyle/>
        <a:p>
          <a:r>
            <a:rPr lang="en-US" b="0" i="0" baseline="0"/>
            <a:t>RIGHT (OUTER) JOIN: Returns all records from the right table, and the matched records from the left table</a:t>
          </a:r>
          <a:endParaRPr lang="en-US"/>
        </a:p>
      </dgm:t>
    </dgm:pt>
    <dgm:pt modelId="{F2392A9B-988B-456F-AE63-F344ACCDCF73}" type="parTrans" cxnId="{74C3E03A-AC07-462D-A24A-37BEE32D1E25}">
      <dgm:prSet/>
      <dgm:spPr/>
      <dgm:t>
        <a:bodyPr/>
        <a:lstStyle/>
        <a:p>
          <a:endParaRPr lang="en-US"/>
        </a:p>
      </dgm:t>
    </dgm:pt>
    <dgm:pt modelId="{51DDC8D3-EBA3-4177-8662-512CB5043E5A}" type="sibTrans" cxnId="{74C3E03A-AC07-462D-A24A-37BEE32D1E2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CEA904D-8361-4A51-9675-BFC33745EFF5}">
      <dgm:prSet/>
      <dgm:spPr/>
      <dgm:t>
        <a:bodyPr/>
        <a:lstStyle/>
        <a:p>
          <a:r>
            <a:rPr lang="en-US" b="0" i="0" baseline="0"/>
            <a:t>FULL (OUTER) JOIN: Returns all records when there is a match in either left or right table</a:t>
          </a:r>
          <a:endParaRPr lang="en-US"/>
        </a:p>
      </dgm:t>
    </dgm:pt>
    <dgm:pt modelId="{BF427B98-04CC-45AE-BB27-1A9D68C65D31}" type="parTrans" cxnId="{B59A0C47-C820-42EA-9D0D-C37654EB6A24}">
      <dgm:prSet/>
      <dgm:spPr/>
      <dgm:t>
        <a:bodyPr/>
        <a:lstStyle/>
        <a:p>
          <a:endParaRPr lang="en-US"/>
        </a:p>
      </dgm:t>
    </dgm:pt>
    <dgm:pt modelId="{3711A7F6-2A38-49BC-B550-1BE64DD2D4F4}" type="sibTrans" cxnId="{B59A0C47-C820-42EA-9D0D-C37654EB6A2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A62E3F0-5D18-4DBA-AC1B-3495BC80ADE1}" type="pres">
      <dgm:prSet presAssocID="{FED02F7D-5CCE-499E-884F-2B7F00C79976}" presName="Name0" presStyleCnt="0">
        <dgm:presLayoutVars>
          <dgm:animLvl val="lvl"/>
          <dgm:resizeHandles val="exact"/>
        </dgm:presLayoutVars>
      </dgm:prSet>
      <dgm:spPr/>
    </dgm:pt>
    <dgm:pt modelId="{CE8FF13A-85D2-4DD3-A785-C40C0C39D744}" type="pres">
      <dgm:prSet presAssocID="{FB6F9BB5-5E58-4685-BD48-EC1776C015B4}" presName="compositeNode" presStyleCnt="0">
        <dgm:presLayoutVars>
          <dgm:bulletEnabled val="1"/>
        </dgm:presLayoutVars>
      </dgm:prSet>
      <dgm:spPr/>
    </dgm:pt>
    <dgm:pt modelId="{A5CFFDA9-CC55-4AAB-8A36-D3AB474DF263}" type="pres">
      <dgm:prSet presAssocID="{FB6F9BB5-5E58-4685-BD48-EC1776C015B4}" presName="bgRect" presStyleLbl="alignNode1" presStyleIdx="0" presStyleCnt="5"/>
      <dgm:spPr/>
    </dgm:pt>
    <dgm:pt modelId="{869FC4A0-4A45-4D4C-9078-714C3092D943}" type="pres">
      <dgm:prSet presAssocID="{FC2791B6-F976-4189-AC15-B975BBAD2479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F28C3FD0-BAE7-4A4B-91D8-B3106F9E762C}" type="pres">
      <dgm:prSet presAssocID="{FB6F9BB5-5E58-4685-BD48-EC1776C015B4}" presName="nodeRect" presStyleLbl="alignNode1" presStyleIdx="0" presStyleCnt="5">
        <dgm:presLayoutVars>
          <dgm:bulletEnabled val="1"/>
        </dgm:presLayoutVars>
      </dgm:prSet>
      <dgm:spPr/>
    </dgm:pt>
    <dgm:pt modelId="{B588883D-5882-4EA0-A2AD-8075016B2130}" type="pres">
      <dgm:prSet presAssocID="{FC2791B6-F976-4189-AC15-B975BBAD2479}" presName="sibTrans" presStyleCnt="0"/>
      <dgm:spPr/>
    </dgm:pt>
    <dgm:pt modelId="{339C7E28-0F74-45DF-A3C3-553CECF98090}" type="pres">
      <dgm:prSet presAssocID="{6FF36AEB-8067-4173-A7D7-5CD3D1B130BA}" presName="compositeNode" presStyleCnt="0">
        <dgm:presLayoutVars>
          <dgm:bulletEnabled val="1"/>
        </dgm:presLayoutVars>
      </dgm:prSet>
      <dgm:spPr/>
    </dgm:pt>
    <dgm:pt modelId="{01AE4F67-02E6-4565-BB37-22A7475D57DC}" type="pres">
      <dgm:prSet presAssocID="{6FF36AEB-8067-4173-A7D7-5CD3D1B130BA}" presName="bgRect" presStyleLbl="alignNode1" presStyleIdx="1" presStyleCnt="5"/>
      <dgm:spPr/>
    </dgm:pt>
    <dgm:pt modelId="{E191A97A-E6C4-4DC4-8167-8DF8CF118D33}" type="pres">
      <dgm:prSet presAssocID="{6CE408BC-0486-429E-B093-73B985C30306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78E2E7F5-6A7A-4E0E-B0FB-08201DF5F834}" type="pres">
      <dgm:prSet presAssocID="{6FF36AEB-8067-4173-A7D7-5CD3D1B130BA}" presName="nodeRect" presStyleLbl="alignNode1" presStyleIdx="1" presStyleCnt="5">
        <dgm:presLayoutVars>
          <dgm:bulletEnabled val="1"/>
        </dgm:presLayoutVars>
      </dgm:prSet>
      <dgm:spPr/>
    </dgm:pt>
    <dgm:pt modelId="{1B4B9F22-AE78-4968-9DBA-59912D36CE05}" type="pres">
      <dgm:prSet presAssocID="{6CE408BC-0486-429E-B093-73B985C30306}" presName="sibTrans" presStyleCnt="0"/>
      <dgm:spPr/>
    </dgm:pt>
    <dgm:pt modelId="{241759F9-2AC9-4B5D-91E0-251DDE476524}" type="pres">
      <dgm:prSet presAssocID="{9190333E-441E-4CD3-9CB0-E8E9CC7F57D4}" presName="compositeNode" presStyleCnt="0">
        <dgm:presLayoutVars>
          <dgm:bulletEnabled val="1"/>
        </dgm:presLayoutVars>
      </dgm:prSet>
      <dgm:spPr/>
    </dgm:pt>
    <dgm:pt modelId="{FB179C81-B46F-4350-89CD-64A308FB8EDF}" type="pres">
      <dgm:prSet presAssocID="{9190333E-441E-4CD3-9CB0-E8E9CC7F57D4}" presName="bgRect" presStyleLbl="alignNode1" presStyleIdx="2" presStyleCnt="5"/>
      <dgm:spPr/>
    </dgm:pt>
    <dgm:pt modelId="{37022C80-1095-4A33-AAD5-3DD0A1F81D81}" type="pres">
      <dgm:prSet presAssocID="{EC070F82-54FB-4480-B82C-72D9A7BDFBBA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EDD92BEB-AA4B-446A-BFF6-D05C99D1A04B}" type="pres">
      <dgm:prSet presAssocID="{9190333E-441E-4CD3-9CB0-E8E9CC7F57D4}" presName="nodeRect" presStyleLbl="alignNode1" presStyleIdx="2" presStyleCnt="5">
        <dgm:presLayoutVars>
          <dgm:bulletEnabled val="1"/>
        </dgm:presLayoutVars>
      </dgm:prSet>
      <dgm:spPr/>
    </dgm:pt>
    <dgm:pt modelId="{D7D1194B-80E9-4122-A9F3-3B2C255643C3}" type="pres">
      <dgm:prSet presAssocID="{EC070F82-54FB-4480-B82C-72D9A7BDFBBA}" presName="sibTrans" presStyleCnt="0"/>
      <dgm:spPr/>
    </dgm:pt>
    <dgm:pt modelId="{BAD58703-460C-47E6-A9A1-4C2BE8B87D86}" type="pres">
      <dgm:prSet presAssocID="{1D81CE49-7B6F-441C-8515-C25541841F5E}" presName="compositeNode" presStyleCnt="0">
        <dgm:presLayoutVars>
          <dgm:bulletEnabled val="1"/>
        </dgm:presLayoutVars>
      </dgm:prSet>
      <dgm:spPr/>
    </dgm:pt>
    <dgm:pt modelId="{68A91C47-BDD1-4364-AAC0-4D29A3A4F792}" type="pres">
      <dgm:prSet presAssocID="{1D81CE49-7B6F-441C-8515-C25541841F5E}" presName="bgRect" presStyleLbl="alignNode1" presStyleIdx="3" presStyleCnt="5"/>
      <dgm:spPr/>
    </dgm:pt>
    <dgm:pt modelId="{DDA9D2F3-A5FE-48FB-93EF-9DF3F4E6814C}" type="pres">
      <dgm:prSet presAssocID="{51DDC8D3-EBA3-4177-8662-512CB5043E5A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70D65F41-F3BE-43BD-AFAD-7D18A064EBBA}" type="pres">
      <dgm:prSet presAssocID="{1D81CE49-7B6F-441C-8515-C25541841F5E}" presName="nodeRect" presStyleLbl="alignNode1" presStyleIdx="3" presStyleCnt="5">
        <dgm:presLayoutVars>
          <dgm:bulletEnabled val="1"/>
        </dgm:presLayoutVars>
      </dgm:prSet>
      <dgm:spPr/>
    </dgm:pt>
    <dgm:pt modelId="{F63FB826-2314-4DD8-8825-A1F7EE77401C}" type="pres">
      <dgm:prSet presAssocID="{51DDC8D3-EBA3-4177-8662-512CB5043E5A}" presName="sibTrans" presStyleCnt="0"/>
      <dgm:spPr/>
    </dgm:pt>
    <dgm:pt modelId="{18A1183A-4531-4357-8B46-36246008003D}" type="pres">
      <dgm:prSet presAssocID="{8CEA904D-8361-4A51-9675-BFC33745EFF5}" presName="compositeNode" presStyleCnt="0">
        <dgm:presLayoutVars>
          <dgm:bulletEnabled val="1"/>
        </dgm:presLayoutVars>
      </dgm:prSet>
      <dgm:spPr/>
    </dgm:pt>
    <dgm:pt modelId="{21C499F6-2BE8-4E0C-B997-2797C6E267C0}" type="pres">
      <dgm:prSet presAssocID="{8CEA904D-8361-4A51-9675-BFC33745EFF5}" presName="bgRect" presStyleLbl="alignNode1" presStyleIdx="4" presStyleCnt="5"/>
      <dgm:spPr/>
    </dgm:pt>
    <dgm:pt modelId="{ED6D622A-3683-478B-BDA4-7E56F2E63F83}" type="pres">
      <dgm:prSet presAssocID="{3711A7F6-2A38-49BC-B550-1BE64DD2D4F4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0A506742-92C2-4DCB-9478-ECB8BB1D4640}" type="pres">
      <dgm:prSet presAssocID="{8CEA904D-8361-4A51-9675-BFC33745EFF5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C091AB05-E441-4FF1-8251-44F48C17C86E}" type="presOf" srcId="{1D81CE49-7B6F-441C-8515-C25541841F5E}" destId="{68A91C47-BDD1-4364-AAC0-4D29A3A4F792}" srcOrd="0" destOrd="0" presId="urn:microsoft.com/office/officeart/2016/7/layout/LinearBlockProcessNumbered"/>
    <dgm:cxn modelId="{94251D2B-FE6B-48E6-860A-D525AEEBBCB1}" srcId="{FED02F7D-5CCE-499E-884F-2B7F00C79976}" destId="{9190333E-441E-4CD3-9CB0-E8E9CC7F57D4}" srcOrd="2" destOrd="0" parTransId="{4866C31C-79A1-4B80-A564-AD715EE7DF61}" sibTransId="{EC070F82-54FB-4480-B82C-72D9A7BDFBBA}"/>
    <dgm:cxn modelId="{45341F31-F89C-44D3-8065-84CC624457F6}" type="presOf" srcId="{9190333E-441E-4CD3-9CB0-E8E9CC7F57D4}" destId="{FB179C81-B46F-4350-89CD-64A308FB8EDF}" srcOrd="0" destOrd="0" presId="urn:microsoft.com/office/officeart/2016/7/layout/LinearBlockProcessNumbered"/>
    <dgm:cxn modelId="{F4B20032-6BAA-4866-8575-C1A08FD4F7C2}" srcId="{FED02F7D-5CCE-499E-884F-2B7F00C79976}" destId="{6FF36AEB-8067-4173-A7D7-5CD3D1B130BA}" srcOrd="1" destOrd="0" parTransId="{C131E19B-B702-4796-8D97-C3A11CBCCD87}" sibTransId="{6CE408BC-0486-429E-B093-73B985C30306}"/>
    <dgm:cxn modelId="{74C3E03A-AC07-462D-A24A-37BEE32D1E25}" srcId="{FED02F7D-5CCE-499E-884F-2B7F00C79976}" destId="{1D81CE49-7B6F-441C-8515-C25541841F5E}" srcOrd="3" destOrd="0" parTransId="{F2392A9B-988B-456F-AE63-F344ACCDCF73}" sibTransId="{51DDC8D3-EBA3-4177-8662-512CB5043E5A}"/>
    <dgm:cxn modelId="{03330343-A67C-493D-841A-28CDDFD0846E}" type="presOf" srcId="{3711A7F6-2A38-49BC-B550-1BE64DD2D4F4}" destId="{ED6D622A-3683-478B-BDA4-7E56F2E63F83}" srcOrd="0" destOrd="0" presId="urn:microsoft.com/office/officeart/2016/7/layout/LinearBlockProcessNumbered"/>
    <dgm:cxn modelId="{B59A0C47-C820-42EA-9D0D-C37654EB6A24}" srcId="{FED02F7D-5CCE-499E-884F-2B7F00C79976}" destId="{8CEA904D-8361-4A51-9675-BFC33745EFF5}" srcOrd="4" destOrd="0" parTransId="{BF427B98-04CC-45AE-BB27-1A9D68C65D31}" sibTransId="{3711A7F6-2A38-49BC-B550-1BE64DD2D4F4}"/>
    <dgm:cxn modelId="{98BF606A-92C3-4B54-909A-D4B1626D3D9F}" type="presOf" srcId="{FB6F9BB5-5E58-4685-BD48-EC1776C015B4}" destId="{A5CFFDA9-CC55-4AAB-8A36-D3AB474DF263}" srcOrd="0" destOrd="0" presId="urn:microsoft.com/office/officeart/2016/7/layout/LinearBlockProcessNumbered"/>
    <dgm:cxn modelId="{37A9666D-2977-4261-9281-60E52805F7D5}" srcId="{FED02F7D-5CCE-499E-884F-2B7F00C79976}" destId="{FB6F9BB5-5E58-4685-BD48-EC1776C015B4}" srcOrd="0" destOrd="0" parTransId="{14043645-42EA-42D8-B3A8-7E600B06EC72}" sibTransId="{FC2791B6-F976-4189-AC15-B975BBAD2479}"/>
    <dgm:cxn modelId="{92BDA473-0E9F-4ADB-8BEA-8D1B599680A9}" type="presOf" srcId="{FED02F7D-5CCE-499E-884F-2B7F00C79976}" destId="{CA62E3F0-5D18-4DBA-AC1B-3495BC80ADE1}" srcOrd="0" destOrd="0" presId="urn:microsoft.com/office/officeart/2016/7/layout/LinearBlockProcessNumbered"/>
    <dgm:cxn modelId="{EC509A74-07DA-487C-9DEC-CCC7CB2ACB68}" type="presOf" srcId="{FB6F9BB5-5E58-4685-BD48-EC1776C015B4}" destId="{F28C3FD0-BAE7-4A4B-91D8-B3106F9E762C}" srcOrd="1" destOrd="0" presId="urn:microsoft.com/office/officeart/2016/7/layout/LinearBlockProcessNumbered"/>
    <dgm:cxn modelId="{A021A575-7DC5-4441-95DF-D823B37E0F88}" type="presOf" srcId="{6FF36AEB-8067-4173-A7D7-5CD3D1B130BA}" destId="{78E2E7F5-6A7A-4E0E-B0FB-08201DF5F834}" srcOrd="1" destOrd="0" presId="urn:microsoft.com/office/officeart/2016/7/layout/LinearBlockProcessNumbered"/>
    <dgm:cxn modelId="{D1887CBE-44BE-4F6B-8964-EE22EC69EF14}" type="presOf" srcId="{EC070F82-54FB-4480-B82C-72D9A7BDFBBA}" destId="{37022C80-1095-4A33-AAD5-3DD0A1F81D81}" srcOrd="0" destOrd="0" presId="urn:microsoft.com/office/officeart/2016/7/layout/LinearBlockProcessNumbered"/>
    <dgm:cxn modelId="{84A5F7BE-5DF2-4448-8AAF-682F90F060E8}" type="presOf" srcId="{8CEA904D-8361-4A51-9675-BFC33745EFF5}" destId="{21C499F6-2BE8-4E0C-B997-2797C6E267C0}" srcOrd="0" destOrd="0" presId="urn:microsoft.com/office/officeart/2016/7/layout/LinearBlockProcessNumbered"/>
    <dgm:cxn modelId="{E19FEACA-0691-4B1A-A0BC-CE0AC8F19C34}" type="presOf" srcId="{6FF36AEB-8067-4173-A7D7-5CD3D1B130BA}" destId="{01AE4F67-02E6-4565-BB37-22A7475D57DC}" srcOrd="0" destOrd="0" presId="urn:microsoft.com/office/officeart/2016/7/layout/LinearBlockProcessNumbered"/>
    <dgm:cxn modelId="{078AF3D8-C6A0-4095-B00E-B2D2EDF2B7F4}" type="presOf" srcId="{51DDC8D3-EBA3-4177-8662-512CB5043E5A}" destId="{DDA9D2F3-A5FE-48FB-93EF-9DF3F4E6814C}" srcOrd="0" destOrd="0" presId="urn:microsoft.com/office/officeart/2016/7/layout/LinearBlockProcessNumbered"/>
    <dgm:cxn modelId="{F69D1DE9-0A26-4D62-AF3D-2C60FFC573AC}" type="presOf" srcId="{9190333E-441E-4CD3-9CB0-E8E9CC7F57D4}" destId="{EDD92BEB-AA4B-446A-BFF6-D05C99D1A04B}" srcOrd="1" destOrd="0" presId="urn:microsoft.com/office/officeart/2016/7/layout/LinearBlockProcessNumbered"/>
    <dgm:cxn modelId="{0BD3DCEB-38A6-4136-B5EB-E5A960285EF5}" type="presOf" srcId="{6CE408BC-0486-429E-B093-73B985C30306}" destId="{E191A97A-E6C4-4DC4-8167-8DF8CF118D33}" srcOrd="0" destOrd="0" presId="urn:microsoft.com/office/officeart/2016/7/layout/LinearBlockProcessNumbered"/>
    <dgm:cxn modelId="{932AF6F0-232A-4393-B196-0D300928E215}" type="presOf" srcId="{FC2791B6-F976-4189-AC15-B975BBAD2479}" destId="{869FC4A0-4A45-4D4C-9078-714C3092D943}" srcOrd="0" destOrd="0" presId="urn:microsoft.com/office/officeart/2016/7/layout/LinearBlockProcessNumbered"/>
    <dgm:cxn modelId="{B9FF7CF4-E67A-48ED-BB3D-5EF38455A9CA}" type="presOf" srcId="{1D81CE49-7B6F-441C-8515-C25541841F5E}" destId="{70D65F41-F3BE-43BD-AFAD-7D18A064EBBA}" srcOrd="1" destOrd="0" presId="urn:microsoft.com/office/officeart/2016/7/layout/LinearBlockProcessNumbered"/>
    <dgm:cxn modelId="{8B36FDFE-6D04-4F3C-8922-BD4C1D4AC0B0}" type="presOf" srcId="{8CEA904D-8361-4A51-9675-BFC33745EFF5}" destId="{0A506742-92C2-4DCB-9478-ECB8BB1D4640}" srcOrd="1" destOrd="0" presId="urn:microsoft.com/office/officeart/2016/7/layout/LinearBlockProcessNumbered"/>
    <dgm:cxn modelId="{7B638870-EE67-4DAB-86F1-639CA28C9490}" type="presParOf" srcId="{CA62E3F0-5D18-4DBA-AC1B-3495BC80ADE1}" destId="{CE8FF13A-85D2-4DD3-A785-C40C0C39D744}" srcOrd="0" destOrd="0" presId="urn:microsoft.com/office/officeart/2016/7/layout/LinearBlockProcessNumbered"/>
    <dgm:cxn modelId="{091ED68C-F4C5-4F8B-87AD-D665B00A99E1}" type="presParOf" srcId="{CE8FF13A-85D2-4DD3-A785-C40C0C39D744}" destId="{A5CFFDA9-CC55-4AAB-8A36-D3AB474DF263}" srcOrd="0" destOrd="0" presId="urn:microsoft.com/office/officeart/2016/7/layout/LinearBlockProcessNumbered"/>
    <dgm:cxn modelId="{C83A6FF2-1A3C-448A-81BD-E7E13BF1F7E3}" type="presParOf" srcId="{CE8FF13A-85D2-4DD3-A785-C40C0C39D744}" destId="{869FC4A0-4A45-4D4C-9078-714C3092D943}" srcOrd="1" destOrd="0" presId="urn:microsoft.com/office/officeart/2016/7/layout/LinearBlockProcessNumbered"/>
    <dgm:cxn modelId="{BA980B50-9B2D-4D33-9256-57F31F63BB90}" type="presParOf" srcId="{CE8FF13A-85D2-4DD3-A785-C40C0C39D744}" destId="{F28C3FD0-BAE7-4A4B-91D8-B3106F9E762C}" srcOrd="2" destOrd="0" presId="urn:microsoft.com/office/officeart/2016/7/layout/LinearBlockProcessNumbered"/>
    <dgm:cxn modelId="{A27BE1E1-6EC2-4688-B94F-2302562A26D9}" type="presParOf" srcId="{CA62E3F0-5D18-4DBA-AC1B-3495BC80ADE1}" destId="{B588883D-5882-4EA0-A2AD-8075016B2130}" srcOrd="1" destOrd="0" presId="urn:microsoft.com/office/officeart/2016/7/layout/LinearBlockProcessNumbered"/>
    <dgm:cxn modelId="{13541C5D-E794-46A6-AAC4-A98620699D0B}" type="presParOf" srcId="{CA62E3F0-5D18-4DBA-AC1B-3495BC80ADE1}" destId="{339C7E28-0F74-45DF-A3C3-553CECF98090}" srcOrd="2" destOrd="0" presId="urn:microsoft.com/office/officeart/2016/7/layout/LinearBlockProcessNumbered"/>
    <dgm:cxn modelId="{D7B8A72B-E747-48A5-BECB-EFA4F4B3E7A2}" type="presParOf" srcId="{339C7E28-0F74-45DF-A3C3-553CECF98090}" destId="{01AE4F67-02E6-4565-BB37-22A7475D57DC}" srcOrd="0" destOrd="0" presId="urn:microsoft.com/office/officeart/2016/7/layout/LinearBlockProcessNumbered"/>
    <dgm:cxn modelId="{B2ADB890-433E-409E-843E-C86552BB9C59}" type="presParOf" srcId="{339C7E28-0F74-45DF-A3C3-553CECF98090}" destId="{E191A97A-E6C4-4DC4-8167-8DF8CF118D33}" srcOrd="1" destOrd="0" presId="urn:microsoft.com/office/officeart/2016/7/layout/LinearBlockProcessNumbered"/>
    <dgm:cxn modelId="{01D7EC6C-6281-4B13-9294-6CF806B5BE4F}" type="presParOf" srcId="{339C7E28-0F74-45DF-A3C3-553CECF98090}" destId="{78E2E7F5-6A7A-4E0E-B0FB-08201DF5F834}" srcOrd="2" destOrd="0" presId="urn:microsoft.com/office/officeart/2016/7/layout/LinearBlockProcessNumbered"/>
    <dgm:cxn modelId="{2EE1EE60-288B-4A39-BF8E-96217FE74240}" type="presParOf" srcId="{CA62E3F0-5D18-4DBA-AC1B-3495BC80ADE1}" destId="{1B4B9F22-AE78-4968-9DBA-59912D36CE05}" srcOrd="3" destOrd="0" presId="urn:microsoft.com/office/officeart/2016/7/layout/LinearBlockProcessNumbered"/>
    <dgm:cxn modelId="{E0866B26-77AA-418A-A12C-34721C55A747}" type="presParOf" srcId="{CA62E3F0-5D18-4DBA-AC1B-3495BC80ADE1}" destId="{241759F9-2AC9-4B5D-91E0-251DDE476524}" srcOrd="4" destOrd="0" presId="urn:microsoft.com/office/officeart/2016/7/layout/LinearBlockProcessNumbered"/>
    <dgm:cxn modelId="{BAFA7F7D-35EC-48E0-A0A2-C26190EF207C}" type="presParOf" srcId="{241759F9-2AC9-4B5D-91E0-251DDE476524}" destId="{FB179C81-B46F-4350-89CD-64A308FB8EDF}" srcOrd="0" destOrd="0" presId="urn:microsoft.com/office/officeart/2016/7/layout/LinearBlockProcessNumbered"/>
    <dgm:cxn modelId="{756FC739-69BB-48A5-A336-188BC2C3A966}" type="presParOf" srcId="{241759F9-2AC9-4B5D-91E0-251DDE476524}" destId="{37022C80-1095-4A33-AAD5-3DD0A1F81D81}" srcOrd="1" destOrd="0" presId="urn:microsoft.com/office/officeart/2016/7/layout/LinearBlockProcessNumbered"/>
    <dgm:cxn modelId="{1E39FA7B-B79F-4694-8545-E24CBF82602D}" type="presParOf" srcId="{241759F9-2AC9-4B5D-91E0-251DDE476524}" destId="{EDD92BEB-AA4B-446A-BFF6-D05C99D1A04B}" srcOrd="2" destOrd="0" presId="urn:microsoft.com/office/officeart/2016/7/layout/LinearBlockProcessNumbered"/>
    <dgm:cxn modelId="{889FB521-0A03-4AE2-BB61-D9A4F7A5E518}" type="presParOf" srcId="{CA62E3F0-5D18-4DBA-AC1B-3495BC80ADE1}" destId="{D7D1194B-80E9-4122-A9F3-3B2C255643C3}" srcOrd="5" destOrd="0" presId="urn:microsoft.com/office/officeart/2016/7/layout/LinearBlockProcessNumbered"/>
    <dgm:cxn modelId="{7764E98C-FE8A-495F-A02B-F434C6F8D7E2}" type="presParOf" srcId="{CA62E3F0-5D18-4DBA-AC1B-3495BC80ADE1}" destId="{BAD58703-460C-47E6-A9A1-4C2BE8B87D86}" srcOrd="6" destOrd="0" presId="urn:microsoft.com/office/officeart/2016/7/layout/LinearBlockProcessNumbered"/>
    <dgm:cxn modelId="{AEFCA58F-D817-4773-9652-3D8147949B79}" type="presParOf" srcId="{BAD58703-460C-47E6-A9A1-4C2BE8B87D86}" destId="{68A91C47-BDD1-4364-AAC0-4D29A3A4F792}" srcOrd="0" destOrd="0" presId="urn:microsoft.com/office/officeart/2016/7/layout/LinearBlockProcessNumbered"/>
    <dgm:cxn modelId="{6913DE95-024D-4917-BDA7-E299E4EBFDE0}" type="presParOf" srcId="{BAD58703-460C-47E6-A9A1-4C2BE8B87D86}" destId="{DDA9D2F3-A5FE-48FB-93EF-9DF3F4E6814C}" srcOrd="1" destOrd="0" presId="urn:microsoft.com/office/officeart/2016/7/layout/LinearBlockProcessNumbered"/>
    <dgm:cxn modelId="{3D3230C5-3D7C-425F-B472-C7CD3D30E026}" type="presParOf" srcId="{BAD58703-460C-47E6-A9A1-4C2BE8B87D86}" destId="{70D65F41-F3BE-43BD-AFAD-7D18A064EBBA}" srcOrd="2" destOrd="0" presId="urn:microsoft.com/office/officeart/2016/7/layout/LinearBlockProcessNumbered"/>
    <dgm:cxn modelId="{49907618-2DFB-4CDE-B077-212EB53F1996}" type="presParOf" srcId="{CA62E3F0-5D18-4DBA-AC1B-3495BC80ADE1}" destId="{F63FB826-2314-4DD8-8825-A1F7EE77401C}" srcOrd="7" destOrd="0" presId="urn:microsoft.com/office/officeart/2016/7/layout/LinearBlockProcessNumbered"/>
    <dgm:cxn modelId="{526F8A90-7069-4E78-81A6-D0C13A21FF3F}" type="presParOf" srcId="{CA62E3F0-5D18-4DBA-AC1B-3495BC80ADE1}" destId="{18A1183A-4531-4357-8B46-36246008003D}" srcOrd="8" destOrd="0" presId="urn:microsoft.com/office/officeart/2016/7/layout/LinearBlockProcessNumbered"/>
    <dgm:cxn modelId="{2938DA27-70B0-4AE7-9995-161D226780AD}" type="presParOf" srcId="{18A1183A-4531-4357-8B46-36246008003D}" destId="{21C499F6-2BE8-4E0C-B997-2797C6E267C0}" srcOrd="0" destOrd="0" presId="urn:microsoft.com/office/officeart/2016/7/layout/LinearBlockProcessNumbered"/>
    <dgm:cxn modelId="{7F2AA7F7-6B0A-4B33-BA94-454DCCA06A08}" type="presParOf" srcId="{18A1183A-4531-4357-8B46-36246008003D}" destId="{ED6D622A-3683-478B-BDA4-7E56F2E63F83}" srcOrd="1" destOrd="0" presId="urn:microsoft.com/office/officeart/2016/7/layout/LinearBlockProcessNumbered"/>
    <dgm:cxn modelId="{F012D5D4-B9DE-47BC-9B59-28073367A85F}" type="presParOf" srcId="{18A1183A-4531-4357-8B46-36246008003D}" destId="{0A506742-92C2-4DCB-9478-ECB8BB1D464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FFDA9-CC55-4AAB-8A36-D3AB474DF263}">
      <dsp:nvSpPr>
        <dsp:cNvPr id="0" name=""/>
        <dsp:cNvSpPr/>
      </dsp:nvSpPr>
      <dsp:spPr>
        <a:xfrm>
          <a:off x="5905" y="120919"/>
          <a:ext cx="1846191" cy="2215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363" tIns="0" rIns="18236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Here are the different types of the JOINs in SQL:</a:t>
          </a:r>
          <a:endParaRPr lang="en-US" sz="1100" kern="1200"/>
        </a:p>
      </dsp:txBody>
      <dsp:txXfrm>
        <a:off x="5905" y="1007091"/>
        <a:ext cx="1846191" cy="1329257"/>
      </dsp:txXfrm>
    </dsp:sp>
    <dsp:sp modelId="{869FC4A0-4A45-4D4C-9078-714C3092D943}">
      <dsp:nvSpPr>
        <dsp:cNvPr id="0" name=""/>
        <dsp:cNvSpPr/>
      </dsp:nvSpPr>
      <dsp:spPr>
        <a:xfrm>
          <a:off x="5905" y="120919"/>
          <a:ext cx="1846191" cy="886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363" tIns="165100" rIns="182363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01</a:t>
          </a:r>
        </a:p>
      </dsp:txBody>
      <dsp:txXfrm>
        <a:off x="5905" y="120919"/>
        <a:ext cx="1846191" cy="886171"/>
      </dsp:txXfrm>
    </dsp:sp>
    <dsp:sp modelId="{01AE4F67-02E6-4565-BB37-22A7475D57DC}">
      <dsp:nvSpPr>
        <dsp:cNvPr id="0" name=""/>
        <dsp:cNvSpPr/>
      </dsp:nvSpPr>
      <dsp:spPr>
        <a:xfrm>
          <a:off x="1999792" y="120919"/>
          <a:ext cx="1846191" cy="2215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363" tIns="0" rIns="18236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(INNER) JOIN: Returns records that have matching values in both tables</a:t>
          </a:r>
          <a:endParaRPr lang="en-US" sz="1100" kern="1200"/>
        </a:p>
      </dsp:txBody>
      <dsp:txXfrm>
        <a:off x="1999792" y="1007091"/>
        <a:ext cx="1846191" cy="1329257"/>
      </dsp:txXfrm>
    </dsp:sp>
    <dsp:sp modelId="{E191A97A-E6C4-4DC4-8167-8DF8CF118D33}">
      <dsp:nvSpPr>
        <dsp:cNvPr id="0" name=""/>
        <dsp:cNvSpPr/>
      </dsp:nvSpPr>
      <dsp:spPr>
        <a:xfrm>
          <a:off x="1999792" y="120919"/>
          <a:ext cx="1846191" cy="886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363" tIns="165100" rIns="182363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02</a:t>
          </a:r>
        </a:p>
      </dsp:txBody>
      <dsp:txXfrm>
        <a:off x="1999792" y="120919"/>
        <a:ext cx="1846191" cy="886171"/>
      </dsp:txXfrm>
    </dsp:sp>
    <dsp:sp modelId="{FB179C81-B46F-4350-89CD-64A308FB8EDF}">
      <dsp:nvSpPr>
        <dsp:cNvPr id="0" name=""/>
        <dsp:cNvSpPr/>
      </dsp:nvSpPr>
      <dsp:spPr>
        <a:xfrm>
          <a:off x="3993678" y="120919"/>
          <a:ext cx="1846191" cy="2215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363" tIns="0" rIns="18236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LEFT (OUTER) JOIN: Returns all records from the left table, and the matched records from the right table</a:t>
          </a:r>
          <a:endParaRPr lang="en-US" sz="1100" kern="1200"/>
        </a:p>
      </dsp:txBody>
      <dsp:txXfrm>
        <a:off x="3993678" y="1007091"/>
        <a:ext cx="1846191" cy="1329257"/>
      </dsp:txXfrm>
    </dsp:sp>
    <dsp:sp modelId="{37022C80-1095-4A33-AAD5-3DD0A1F81D81}">
      <dsp:nvSpPr>
        <dsp:cNvPr id="0" name=""/>
        <dsp:cNvSpPr/>
      </dsp:nvSpPr>
      <dsp:spPr>
        <a:xfrm>
          <a:off x="3993678" y="120919"/>
          <a:ext cx="1846191" cy="886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363" tIns="165100" rIns="182363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03</a:t>
          </a:r>
        </a:p>
      </dsp:txBody>
      <dsp:txXfrm>
        <a:off x="3993678" y="120919"/>
        <a:ext cx="1846191" cy="886171"/>
      </dsp:txXfrm>
    </dsp:sp>
    <dsp:sp modelId="{68A91C47-BDD1-4364-AAC0-4D29A3A4F792}">
      <dsp:nvSpPr>
        <dsp:cNvPr id="0" name=""/>
        <dsp:cNvSpPr/>
      </dsp:nvSpPr>
      <dsp:spPr>
        <a:xfrm>
          <a:off x="5987564" y="120919"/>
          <a:ext cx="1846191" cy="2215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363" tIns="0" rIns="18236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RIGHT (OUTER) JOIN: Returns all records from the right table, and the matched records from the left table</a:t>
          </a:r>
          <a:endParaRPr lang="en-US" sz="1100" kern="1200"/>
        </a:p>
      </dsp:txBody>
      <dsp:txXfrm>
        <a:off x="5987564" y="1007091"/>
        <a:ext cx="1846191" cy="1329257"/>
      </dsp:txXfrm>
    </dsp:sp>
    <dsp:sp modelId="{DDA9D2F3-A5FE-48FB-93EF-9DF3F4E6814C}">
      <dsp:nvSpPr>
        <dsp:cNvPr id="0" name=""/>
        <dsp:cNvSpPr/>
      </dsp:nvSpPr>
      <dsp:spPr>
        <a:xfrm>
          <a:off x="5987564" y="120919"/>
          <a:ext cx="1846191" cy="886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363" tIns="165100" rIns="182363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04</a:t>
          </a:r>
        </a:p>
      </dsp:txBody>
      <dsp:txXfrm>
        <a:off x="5987564" y="120919"/>
        <a:ext cx="1846191" cy="886171"/>
      </dsp:txXfrm>
    </dsp:sp>
    <dsp:sp modelId="{21C499F6-2BE8-4E0C-B997-2797C6E267C0}">
      <dsp:nvSpPr>
        <dsp:cNvPr id="0" name=""/>
        <dsp:cNvSpPr/>
      </dsp:nvSpPr>
      <dsp:spPr>
        <a:xfrm>
          <a:off x="7981451" y="120919"/>
          <a:ext cx="1846191" cy="2215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363" tIns="0" rIns="18236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FULL (OUTER) JOIN: Returns all records when there is a match in either left or right table</a:t>
          </a:r>
          <a:endParaRPr lang="en-US" sz="1100" kern="1200"/>
        </a:p>
      </dsp:txBody>
      <dsp:txXfrm>
        <a:off x="7981451" y="1007091"/>
        <a:ext cx="1846191" cy="1329257"/>
      </dsp:txXfrm>
    </dsp:sp>
    <dsp:sp modelId="{ED6D622A-3683-478B-BDA4-7E56F2E63F83}">
      <dsp:nvSpPr>
        <dsp:cNvPr id="0" name=""/>
        <dsp:cNvSpPr/>
      </dsp:nvSpPr>
      <dsp:spPr>
        <a:xfrm>
          <a:off x="7981451" y="120919"/>
          <a:ext cx="1846191" cy="886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363" tIns="165100" rIns="182363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05</a:t>
          </a:r>
        </a:p>
      </dsp:txBody>
      <dsp:txXfrm>
        <a:off x="7981451" y="120919"/>
        <a:ext cx="1846191" cy="88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6E73-9B50-883E-5EBD-8A7450B24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5587C-CF6A-086B-BB96-BF014DCF8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12EAA-F4AD-C0EA-C013-85ECE66A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3C9-A637-4A5B-AB8A-6A4BC304BF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8DE5-2B55-EC0B-B9C3-2A4E84AB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A8C7F-9A1C-6F49-414A-19CCFD72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8BCA-A219-4BB1-BC88-86D2A955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8B10-7C7A-399D-A5CA-0ADD01EB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FBB10-C7EC-F9F9-4FB7-1637C4714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A35F-E999-DA52-A297-E5A7C795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3C9-A637-4A5B-AB8A-6A4BC304BF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5FA0E-28FC-5A1A-0837-A03BECFE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CBAF3-418A-35F9-9A2D-CAE7C78A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8BCA-A219-4BB1-BC88-86D2A955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43791-A2BA-45B6-4071-A95ADBED7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0203C-9E91-A1D3-873C-846BF8943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A02E-9B62-B670-CAEE-ABBFFC6C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3C9-A637-4A5B-AB8A-6A4BC304BF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D4D8-25BA-E89F-C92C-EFFDFA29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5C09-3F4F-D1A2-A5F1-0A57838D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8BCA-A219-4BB1-BC88-86D2A955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7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BF0A-9491-428C-8EBC-69C80992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BE6A-996C-D65D-2E55-8D515862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31BB-7187-66FB-AE32-068D9D10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3C9-A637-4A5B-AB8A-6A4BC304BF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4355-9F85-6B51-8FD0-7C501C6F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FCBB-08C5-999B-B9AE-C7B34AD0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8BCA-A219-4BB1-BC88-86D2A955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582A-C5E3-9F0A-08DD-ABC742C9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0DB7-2D26-B424-EF6C-76CE9EEF6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82B2D-9A0B-5CED-D9D7-B4FBFC5C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3C9-A637-4A5B-AB8A-6A4BC304BF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B727-D199-AB3A-3AD1-44EF6EC0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D350-7C82-868E-23B0-A5827910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8BCA-A219-4BB1-BC88-86D2A955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9A8E-32EF-5C5B-7732-CDF0C075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6403-6183-0CBA-3A80-77143FA58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5B54-871B-F145-8BFF-55E628FDD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F396C-B035-1F1B-FD26-88BE920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3C9-A637-4A5B-AB8A-6A4BC304BF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CE962-EBF4-DC10-8DF8-95C00A5F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6F787-A527-C119-57BA-2037BB07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8BCA-A219-4BB1-BC88-86D2A955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D077-28BF-B503-7CA4-555F1043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7474-8A6D-EA2E-2A37-28833708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0B7C5-D0BA-D258-8144-A3E333032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68C2F-464D-1AD1-B849-43F81CC69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40C97-F7CD-98B7-87D0-B46E1CA39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DECC4-12F7-4FD2-BD79-7163A2CB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3C9-A637-4A5B-AB8A-6A4BC304BF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B39C5-5772-1E6F-19F4-5C626AEE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F9C8B-462E-D6CA-254E-7DB7DB92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8BCA-A219-4BB1-BC88-86D2A955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CB7E-E407-B4D5-5199-59AB580D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4BCE7-4CF3-5B2C-4787-B50FA11A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3C9-A637-4A5B-AB8A-6A4BC304BF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2DE90-8983-B2BE-DBD1-A7EA1420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4BD07-BE4C-EFE9-D75F-81E4FC4C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8BCA-A219-4BB1-BC88-86D2A955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066DF-E602-2E7E-72F4-B696A4A0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3C9-A637-4A5B-AB8A-6A4BC304BF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276E0-17C7-87BA-5601-4A2BE467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3BCCE-3696-E203-CEB5-D9084DCE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8BCA-A219-4BB1-BC88-86D2A955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29E7-8303-C55B-448D-A3996745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5982-03F1-A7AA-25EA-D5D0EC6AF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0EEB9-67A9-C7B1-86F3-6FBA53EDB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A486-3400-A143-8F68-70D97EA2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3C9-A637-4A5B-AB8A-6A4BC304BF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F1E9-04F3-CE31-0C7F-E2E1BEA5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AFB78-513F-7964-808F-E744943B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8BCA-A219-4BB1-BC88-86D2A955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C9C4-9833-B797-1519-F11C8AB0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A3A65-0AB8-6637-08BD-36363AD97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C5606-7F56-7C34-5775-1D91B5F12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FFCA4-8984-69D2-A860-3E6D5415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3C9-A637-4A5B-AB8A-6A4BC304BF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028D5-CAC4-99BC-C021-CFB45C15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2BAAD-7E4E-F5F1-DBDD-E4BE66AE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8BCA-A219-4BB1-BC88-86D2A955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7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FA51F-E23F-403B-FE75-D79A852D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EC0C-5253-461D-1F63-CCCF3D15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A91B-A080-FF44-A291-EC4876550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BF3C9-A637-4A5B-AB8A-6A4BC304BF0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8716-4486-B6DA-6D7F-7CBD4CD8B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2E3B-9B11-FE9B-11B0-8E94E7EDE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8BCA-A219-4BB1-BC88-86D2A955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7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5F1AD6-0977-DA19-625D-29B219CB5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SQL JOINS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0B0A4-E26E-322C-FB4F-71CCB149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PRAMOD</a:t>
            </a:r>
          </a:p>
        </p:txBody>
      </p:sp>
    </p:spTree>
    <p:extLst>
      <p:ext uri="{BB962C8B-B14F-4D97-AF65-F5344CB8AC3E}">
        <p14:creationId xmlns:p14="http://schemas.microsoft.com/office/powerpoint/2010/main" val="36301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F1F8C-6628-ED33-149D-412F986E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JOINS</a:t>
            </a: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4D40E8-359F-B81C-88F0-5709608B8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70153" y="1526033"/>
            <a:ext cx="5536397" cy="39352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</a:rPr>
              <a:t>A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</a:rPr>
              <a:t> clause is used to combine rows from two or more tables, based on a related column between them.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9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8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039255-9E6E-BDF5-BB43-BD1DD8336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9226" y="1594707"/>
            <a:ext cx="9833548" cy="13255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63480" rIns="0" bIns="6348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Different Types of SQL JOINs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3" cy="2510866"/>
            <a:chOff x="-305" y="-1"/>
            <a:chExt cx="3832880" cy="2876136"/>
          </a:xfrm>
        </p:grpSpPr>
        <p:sp>
          <p:nvSpPr>
            <p:cNvPr id="47" name="Freeform: Shape 13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14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15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16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6AF913C-6436-1ABA-B30B-4EFDD88E45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226" y="3329677"/>
          <a:ext cx="9833548" cy="2457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1" name="Group 18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1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2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21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22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5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een and black circle with a black background&#10;&#10;Description automatically generated">
            <a:extLst>
              <a:ext uri="{FF2B5EF4-FFF2-40B4-BE49-F238E27FC236}">
                <a16:creationId xmlns:a16="http://schemas.microsoft.com/office/drawing/2014/main" id="{CFEC4F2A-2B43-80C8-2399-040D39667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5553"/>
            <a:ext cx="3098533" cy="1989843"/>
          </a:xfrm>
        </p:spPr>
      </p:pic>
      <p:pic>
        <p:nvPicPr>
          <p:cNvPr id="7" name="Picture 6" descr="A green circle with black text&#10;&#10;Description automatically generated">
            <a:extLst>
              <a:ext uri="{FF2B5EF4-FFF2-40B4-BE49-F238E27FC236}">
                <a16:creationId xmlns:a16="http://schemas.microsoft.com/office/drawing/2014/main" id="{AE05C3AC-8A9C-B4FA-07AD-C8E9E9649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20" y="724540"/>
            <a:ext cx="2825419" cy="1932296"/>
          </a:xfrm>
          <a:prstGeom prst="rect">
            <a:avLst/>
          </a:prstGeom>
        </p:spPr>
      </p:pic>
      <p:pic>
        <p:nvPicPr>
          <p:cNvPr id="9" name="Picture 8" descr="A green circle with black text&#10;&#10;Description automatically generated">
            <a:extLst>
              <a:ext uri="{FF2B5EF4-FFF2-40B4-BE49-F238E27FC236}">
                <a16:creationId xmlns:a16="http://schemas.microsoft.com/office/drawing/2014/main" id="{10515225-59AD-610F-4A7F-AABFE24B6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41" y="633100"/>
            <a:ext cx="2936240" cy="1932296"/>
          </a:xfrm>
          <a:prstGeom prst="rect">
            <a:avLst/>
          </a:prstGeom>
        </p:spPr>
      </p:pic>
      <p:pic>
        <p:nvPicPr>
          <p:cNvPr id="11" name="Picture 10" descr="A green circles with black text&#10;&#10;Description automatically generated">
            <a:extLst>
              <a:ext uri="{FF2B5EF4-FFF2-40B4-BE49-F238E27FC236}">
                <a16:creationId xmlns:a16="http://schemas.microsoft.com/office/drawing/2014/main" id="{39BF66C6-37FD-4097-0A99-27D9524C1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79" y="4041784"/>
            <a:ext cx="2500299" cy="18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7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821204-A690-67A9-62A1-50C8E642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7383-4015-FC50-4D39-003D651DCBC3}"/>
              </a:ext>
            </a:extLst>
          </p:cNvPr>
          <p:cNvSpPr>
            <a:spLocks/>
          </p:cNvSpPr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2"/>
                </a:solidFill>
              </a:rPr>
              <a:t>The INNER JOIN keyword selects records that have matching values in both tables.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Example:-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 </a:t>
            </a:r>
            <a:r>
              <a:rPr lang="en-US" dirty="0" err="1">
                <a:solidFill>
                  <a:schemeClr val="tx2"/>
                </a:solidFill>
              </a:rPr>
              <a:t>Orders.OrderID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Customers.CustomerName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Orders.OrderDate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FROM Orders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INNER JOIN Customers ON </a:t>
            </a:r>
            <a:r>
              <a:rPr lang="en-US" dirty="0" err="1">
                <a:solidFill>
                  <a:schemeClr val="tx2"/>
                </a:solidFill>
              </a:rPr>
              <a:t>Orders.CustomerID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 err="1">
                <a:solidFill>
                  <a:schemeClr val="tx2"/>
                </a:solidFill>
              </a:rPr>
              <a:t>Customers.CustomerID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3012CC-2AD5-3935-D216-4FA47E37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4306888"/>
            <a:ext cx="67802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0664">
              <a:spcAft>
                <a:spcPts val="60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1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89EA82-9C7D-0066-CB57-03E408B8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LEFT JOIN 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6F7B57-2DD8-61C4-FAC0-F4996C5FD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63480" rIns="0" bIns="6348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2"/>
                </a:solidFill>
                <a:latin typeface="Verdana" panose="020B0604030504040204" pitchFamily="34" charset="0"/>
              </a:rPr>
              <a:t>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rom the left table (table1), and the matching records from the right table (table2). The result is 0 records from the right side, if there is no match.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2"/>
                </a:solidFill>
                <a:latin typeface="Verdana" panose="020B0604030504040204" pitchFamily="34" charset="0"/>
              </a:rPr>
              <a:t>Example-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SELECT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Customers.CustomerName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Orders.OrderID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FROM Customers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LEFT JOIN Orders ON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Customers.CustomerID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Orders.CustomerID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ORDER BY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Customers.CustomerName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2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417C4-DAAD-1268-F952-DF1DE070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RIGHT JOIN</a:t>
            </a:r>
            <a:br>
              <a:rPr lang="en-US" sz="36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A3C29B-4154-2DAD-CBEF-ABF6157DA4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RIGHT JOIN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 keyword returns all records from the right table (table2), and the matching records from the left table (table1). The result is 0 records from the left side, if there is no match.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Example-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SELECT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Orders.OrderID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Employees.LastName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Employees.FirstName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FROM Orders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RIGHT JOIN Employees ON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Orders.EmployeeID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Employees.EmployeeID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ORDER BY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Orders.OrderID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2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51FDA8-1547-2C2F-3B90-45FB5F9F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0" i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FULL OUTER JOIN</a:t>
            </a:r>
            <a:br>
              <a:rPr lang="en-US" sz="3600" b="0" i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58E2C8-08A5-32BA-167A-CD1F7C934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FULL OUTER JOIN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 keyword returns all records when there is a match in left (table1) or right (table2) table records.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Tip: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FULL OUTER JOIN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FULL JOIN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 are the same.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2"/>
                </a:solidFill>
                <a:latin typeface="Verdana" panose="020B0604030504040204" pitchFamily="34" charset="0"/>
              </a:rPr>
              <a:t>Example-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SELECT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Customers.CustomerName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Orders.OrderID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FROM Customers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FULL OUTER JOIN Orders ON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Customers.CustomerID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Orders.CustomerID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ORDER BY </a:t>
            </a:r>
            <a:r>
              <a:rPr lang="en-US" sz="18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Customers.CustomerName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1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BAEF7-A416-D8B8-26C6-47DA167D9F41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Thank You</a:t>
            </a:r>
          </a:p>
        </p:txBody>
      </p:sp>
      <p:pic>
        <p:nvPicPr>
          <p:cNvPr id="5" name="Picture 4" descr="A person with a mustache and a mustache holding his thumb up&#10;&#10;Description automatically generated">
            <a:extLst>
              <a:ext uri="{FF2B5EF4-FFF2-40B4-BE49-F238E27FC236}">
                <a16:creationId xmlns:a16="http://schemas.microsoft.com/office/drawing/2014/main" id="{F0BD077E-9085-F155-61E6-159A2D40E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76"/>
          <a:stretch/>
        </p:blipFill>
        <p:spPr>
          <a:xfrm>
            <a:off x="5311702" y="-9143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3544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SQL JOINS</vt:lpstr>
      <vt:lpstr>What is JOINS</vt:lpstr>
      <vt:lpstr>Different Types of SQL JOINs </vt:lpstr>
      <vt:lpstr>PowerPoint Presentation</vt:lpstr>
      <vt:lpstr>INNER JOIN</vt:lpstr>
      <vt:lpstr>LEFT JOIN  </vt:lpstr>
      <vt:lpstr>RIGHT JOIN </vt:lpstr>
      <vt:lpstr>FULL OUTER JOIN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JOINS</dc:title>
  <dc:creator>Naveen Gandham</dc:creator>
  <cp:lastModifiedBy>Pramod Reddy Kunreddy</cp:lastModifiedBy>
  <cp:revision>2</cp:revision>
  <dcterms:created xsi:type="dcterms:W3CDTF">2024-02-04T15:04:19Z</dcterms:created>
  <dcterms:modified xsi:type="dcterms:W3CDTF">2024-02-05T05:51:57Z</dcterms:modified>
</cp:coreProperties>
</file>