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9A594-8BC7-4FB3-B358-2856308E4608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8FDB84CF-5F93-4AD1-980C-F8DDC510358F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3E96D81B-CC46-49CE-B2E6-CED40B699649}" type="parTrans" cxnId="{1A9BC228-71B9-480D-8E20-3F61953CD36F}">
      <dgm:prSet/>
      <dgm:spPr/>
      <dgm:t>
        <a:bodyPr/>
        <a:lstStyle/>
        <a:p>
          <a:endParaRPr lang="en-US"/>
        </a:p>
      </dgm:t>
    </dgm:pt>
    <dgm:pt modelId="{14A935EB-678F-4A1F-BB1E-1E566B182A9B}" type="sibTrans" cxnId="{1A9BC228-71B9-480D-8E20-3F61953CD36F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53CEBE64-D6C7-48E8-81D1-4BE803601D11}">
      <dgm:prSet phldrT="[Text]"/>
      <dgm:spPr/>
      <dgm:t>
        <a:bodyPr/>
        <a:lstStyle/>
        <a:p>
          <a:r>
            <a:rPr lang="en-US" dirty="0" smtClean="0"/>
            <a:t>Step 2	</a:t>
          </a:r>
          <a:endParaRPr lang="en-US" dirty="0"/>
        </a:p>
      </dgm:t>
    </dgm:pt>
    <dgm:pt modelId="{C08B6E60-97EA-464E-BDF8-206A74416F2B}" type="parTrans" cxnId="{583CC2E0-F748-4E2D-8FB3-2E65D2E5F502}">
      <dgm:prSet/>
      <dgm:spPr/>
      <dgm:t>
        <a:bodyPr/>
        <a:lstStyle/>
        <a:p>
          <a:endParaRPr lang="en-US"/>
        </a:p>
      </dgm:t>
    </dgm:pt>
    <dgm:pt modelId="{2F01052F-6F09-4B1A-B81F-72B15F8B795B}" type="sibTrans" cxnId="{583CC2E0-F748-4E2D-8FB3-2E65D2E5F502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89C3BA8A-9A0C-4B4A-9EF3-EF94C18ECE77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EFAF787F-8B78-4132-B5E9-D4146624EC93}" type="parTrans" cxnId="{898CF32E-8E51-48EB-9A51-5ECF4F2CD95F}">
      <dgm:prSet/>
      <dgm:spPr/>
      <dgm:t>
        <a:bodyPr/>
        <a:lstStyle/>
        <a:p>
          <a:endParaRPr lang="en-US"/>
        </a:p>
      </dgm:t>
    </dgm:pt>
    <dgm:pt modelId="{9AF176DC-3436-4556-9D1F-134E9AE5A212}" type="sibTrans" cxnId="{898CF32E-8E51-48EB-9A51-5ECF4F2CD95F}">
      <dgm:prSet/>
      <dgm:spPr/>
      <dgm:t>
        <a:bodyPr/>
        <a:lstStyle/>
        <a:p>
          <a:endParaRPr lang="en-US"/>
        </a:p>
      </dgm:t>
    </dgm:pt>
    <dgm:pt modelId="{590A3EB0-6EA8-4162-AD5C-C415A2511B40}" type="pres">
      <dgm:prSet presAssocID="{DF19A594-8BC7-4FB3-B358-2856308E4608}" presName="Name0" presStyleCnt="0">
        <dgm:presLayoutVars>
          <dgm:dir/>
          <dgm:resizeHandles val="exact"/>
        </dgm:presLayoutVars>
      </dgm:prSet>
      <dgm:spPr/>
    </dgm:pt>
    <dgm:pt modelId="{E6D2357A-7016-483A-A432-EA6D8F792793}" type="pres">
      <dgm:prSet presAssocID="{8FDB84CF-5F93-4AD1-980C-F8DDC51035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C9F4D-E63F-4737-80F3-E277F6F02354}" type="pres">
      <dgm:prSet presAssocID="{14A935EB-678F-4A1F-BB1E-1E566B182A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6A0273E-B9BE-431B-8ED1-73F3759F9586}" type="pres">
      <dgm:prSet presAssocID="{14A935EB-678F-4A1F-BB1E-1E566B182A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4C8B7BA-9BA9-45C1-8A66-A7D64D975C42}" type="pres">
      <dgm:prSet presAssocID="{53CEBE64-D6C7-48E8-81D1-4BE803601D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6917D-7C6B-4DD6-A055-C75312018A7B}" type="pres">
      <dgm:prSet presAssocID="{2F01052F-6F09-4B1A-B81F-72B15F8B795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092694-B1DC-4C1A-ADAA-790C7F1A0D4C}" type="pres">
      <dgm:prSet presAssocID="{2F01052F-6F09-4B1A-B81F-72B15F8B795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EE6529E-732B-4140-926E-36E2D0C726E7}" type="pres">
      <dgm:prSet presAssocID="{89C3BA8A-9A0C-4B4A-9EF3-EF94C18ECE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95982-57C5-486B-91F4-18A1CF30598F}" type="presOf" srcId="{53CEBE64-D6C7-48E8-81D1-4BE803601D11}" destId="{B4C8B7BA-9BA9-45C1-8A66-A7D64D975C42}" srcOrd="0" destOrd="0" presId="urn:microsoft.com/office/officeart/2005/8/layout/process1"/>
    <dgm:cxn modelId="{57843F2E-FC21-4BBA-A356-925550380BDF}" type="presOf" srcId="{89C3BA8A-9A0C-4B4A-9EF3-EF94C18ECE77}" destId="{7EE6529E-732B-4140-926E-36E2D0C726E7}" srcOrd="0" destOrd="0" presId="urn:microsoft.com/office/officeart/2005/8/layout/process1"/>
    <dgm:cxn modelId="{0052F62D-F119-414D-9FF2-795DF0A5D6B4}" type="presOf" srcId="{2F01052F-6F09-4B1A-B81F-72B15F8B795B}" destId="{7F092694-B1DC-4C1A-ADAA-790C7F1A0D4C}" srcOrd="1" destOrd="0" presId="urn:microsoft.com/office/officeart/2005/8/layout/process1"/>
    <dgm:cxn modelId="{898CF32E-8E51-48EB-9A51-5ECF4F2CD95F}" srcId="{DF19A594-8BC7-4FB3-B358-2856308E4608}" destId="{89C3BA8A-9A0C-4B4A-9EF3-EF94C18ECE77}" srcOrd="2" destOrd="0" parTransId="{EFAF787F-8B78-4132-B5E9-D4146624EC93}" sibTransId="{9AF176DC-3436-4556-9D1F-134E9AE5A212}"/>
    <dgm:cxn modelId="{E77D569D-554F-42F9-B65D-B97BC1C6F5A1}" type="presOf" srcId="{8FDB84CF-5F93-4AD1-980C-F8DDC510358F}" destId="{E6D2357A-7016-483A-A432-EA6D8F792793}" srcOrd="0" destOrd="0" presId="urn:microsoft.com/office/officeart/2005/8/layout/process1"/>
    <dgm:cxn modelId="{583CC2E0-F748-4E2D-8FB3-2E65D2E5F502}" srcId="{DF19A594-8BC7-4FB3-B358-2856308E4608}" destId="{53CEBE64-D6C7-48E8-81D1-4BE803601D11}" srcOrd="1" destOrd="0" parTransId="{C08B6E60-97EA-464E-BDF8-206A74416F2B}" sibTransId="{2F01052F-6F09-4B1A-B81F-72B15F8B795B}"/>
    <dgm:cxn modelId="{ED81DC75-0746-49FF-8874-72080096E5AF}" type="presOf" srcId="{14A935EB-678F-4A1F-BB1E-1E566B182A9B}" destId="{9EDC9F4D-E63F-4737-80F3-E277F6F02354}" srcOrd="0" destOrd="0" presId="urn:microsoft.com/office/officeart/2005/8/layout/process1"/>
    <dgm:cxn modelId="{1A9BC228-71B9-480D-8E20-3F61953CD36F}" srcId="{DF19A594-8BC7-4FB3-B358-2856308E4608}" destId="{8FDB84CF-5F93-4AD1-980C-F8DDC510358F}" srcOrd="0" destOrd="0" parTransId="{3E96D81B-CC46-49CE-B2E6-CED40B699649}" sibTransId="{14A935EB-678F-4A1F-BB1E-1E566B182A9B}"/>
    <dgm:cxn modelId="{390513ED-34D9-42F5-BA9A-E05175F72B76}" type="presOf" srcId="{DF19A594-8BC7-4FB3-B358-2856308E4608}" destId="{590A3EB0-6EA8-4162-AD5C-C415A2511B40}" srcOrd="0" destOrd="0" presId="urn:microsoft.com/office/officeart/2005/8/layout/process1"/>
    <dgm:cxn modelId="{FF3105A0-AD97-4858-A5B9-75A2765EF2D4}" type="presOf" srcId="{14A935EB-678F-4A1F-BB1E-1E566B182A9B}" destId="{56A0273E-B9BE-431B-8ED1-73F3759F9586}" srcOrd="1" destOrd="0" presId="urn:microsoft.com/office/officeart/2005/8/layout/process1"/>
    <dgm:cxn modelId="{2B64046C-F544-4BF5-AE77-B630E769BE71}" type="presOf" srcId="{2F01052F-6F09-4B1A-B81F-72B15F8B795B}" destId="{9216917D-7C6B-4DD6-A055-C75312018A7B}" srcOrd="0" destOrd="0" presId="urn:microsoft.com/office/officeart/2005/8/layout/process1"/>
    <dgm:cxn modelId="{BB3F29EF-0F56-4CA6-BB88-E19AD929246C}" type="presParOf" srcId="{590A3EB0-6EA8-4162-AD5C-C415A2511B40}" destId="{E6D2357A-7016-483A-A432-EA6D8F792793}" srcOrd="0" destOrd="0" presId="urn:microsoft.com/office/officeart/2005/8/layout/process1"/>
    <dgm:cxn modelId="{DABAE4B3-284A-46BE-B1F3-BF4540509F34}" type="presParOf" srcId="{590A3EB0-6EA8-4162-AD5C-C415A2511B40}" destId="{9EDC9F4D-E63F-4737-80F3-E277F6F02354}" srcOrd="1" destOrd="0" presId="urn:microsoft.com/office/officeart/2005/8/layout/process1"/>
    <dgm:cxn modelId="{8AA490CE-93D1-498B-80C9-AF8E421D1659}" type="presParOf" srcId="{9EDC9F4D-E63F-4737-80F3-E277F6F02354}" destId="{56A0273E-B9BE-431B-8ED1-73F3759F9586}" srcOrd="0" destOrd="0" presId="urn:microsoft.com/office/officeart/2005/8/layout/process1"/>
    <dgm:cxn modelId="{26C032B6-FF42-4E5E-84C5-B20C5C298FE8}" type="presParOf" srcId="{590A3EB0-6EA8-4162-AD5C-C415A2511B40}" destId="{B4C8B7BA-9BA9-45C1-8A66-A7D64D975C42}" srcOrd="2" destOrd="0" presId="urn:microsoft.com/office/officeart/2005/8/layout/process1"/>
    <dgm:cxn modelId="{B07727A8-5EAB-43BF-B03D-1013FBB38CB0}" type="presParOf" srcId="{590A3EB0-6EA8-4162-AD5C-C415A2511B40}" destId="{9216917D-7C6B-4DD6-A055-C75312018A7B}" srcOrd="3" destOrd="0" presId="urn:microsoft.com/office/officeart/2005/8/layout/process1"/>
    <dgm:cxn modelId="{AF666B91-D2FD-4C73-8042-7AF983BC4B6F}" type="presParOf" srcId="{9216917D-7C6B-4DD6-A055-C75312018A7B}" destId="{7F092694-B1DC-4C1A-ADAA-790C7F1A0D4C}" srcOrd="0" destOrd="0" presId="urn:microsoft.com/office/officeart/2005/8/layout/process1"/>
    <dgm:cxn modelId="{5871150D-6CC8-46B3-94BC-7A5F00FA60E5}" type="presParOf" srcId="{590A3EB0-6EA8-4162-AD5C-C415A2511B40}" destId="{7EE6529E-732B-4140-926E-36E2D0C726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357A-7016-483A-A432-EA6D8F792793}">
      <dsp:nvSpPr>
        <dsp:cNvPr id="0" name=""/>
        <dsp:cNvSpPr/>
      </dsp:nvSpPr>
      <dsp:spPr>
        <a:xfrm>
          <a:off x="5625" y="930661"/>
          <a:ext cx="1681460" cy="10088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1</a:t>
          </a:r>
          <a:endParaRPr lang="en-US" sz="3100" kern="1200" dirty="0"/>
        </a:p>
      </dsp:txBody>
      <dsp:txXfrm>
        <a:off x="35174" y="960210"/>
        <a:ext cx="1622362" cy="949778"/>
      </dsp:txXfrm>
    </dsp:sp>
    <dsp:sp modelId="{9EDC9F4D-E63F-4737-80F3-E277F6F02354}">
      <dsp:nvSpPr>
        <dsp:cNvPr id="0" name=""/>
        <dsp:cNvSpPr/>
      </dsp:nvSpPr>
      <dsp:spPr>
        <a:xfrm>
          <a:off x="1855231" y="1226598"/>
          <a:ext cx="356469" cy="417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855231" y="1309998"/>
        <a:ext cx="249528" cy="250202"/>
      </dsp:txXfrm>
    </dsp:sp>
    <dsp:sp modelId="{B4C8B7BA-9BA9-45C1-8A66-A7D64D975C42}">
      <dsp:nvSpPr>
        <dsp:cNvPr id="0" name=""/>
        <dsp:cNvSpPr/>
      </dsp:nvSpPr>
      <dsp:spPr>
        <a:xfrm>
          <a:off x="2359669" y="930661"/>
          <a:ext cx="1681460" cy="10088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2	</a:t>
          </a:r>
          <a:endParaRPr lang="en-US" sz="3100" kern="1200" dirty="0"/>
        </a:p>
      </dsp:txBody>
      <dsp:txXfrm>
        <a:off x="2389218" y="960210"/>
        <a:ext cx="1622362" cy="949778"/>
      </dsp:txXfrm>
    </dsp:sp>
    <dsp:sp modelId="{9216917D-7C6B-4DD6-A055-C75312018A7B}">
      <dsp:nvSpPr>
        <dsp:cNvPr id="0" name=""/>
        <dsp:cNvSpPr/>
      </dsp:nvSpPr>
      <dsp:spPr>
        <a:xfrm>
          <a:off x="4209276" y="1226598"/>
          <a:ext cx="356469" cy="417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209276" y="1309998"/>
        <a:ext cx="249528" cy="250202"/>
      </dsp:txXfrm>
    </dsp:sp>
    <dsp:sp modelId="{7EE6529E-732B-4140-926E-36E2D0C726E7}">
      <dsp:nvSpPr>
        <dsp:cNvPr id="0" name=""/>
        <dsp:cNvSpPr/>
      </dsp:nvSpPr>
      <dsp:spPr>
        <a:xfrm>
          <a:off x="4713714" y="930661"/>
          <a:ext cx="1681460" cy="10088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Step 3</a:t>
          </a:r>
          <a:endParaRPr lang="en-US" sz="3100" kern="1200" dirty="0"/>
        </a:p>
      </dsp:txBody>
      <dsp:txXfrm>
        <a:off x="4743263" y="960210"/>
        <a:ext cx="1622362" cy="94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121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246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775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196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550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9141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938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25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0133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75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355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148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410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0307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4658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90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A134-F1C3-464B-BF47-54DC2DE08F52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3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Decision Engine </a:t>
            </a:r>
            <a:br>
              <a:rPr lang="en-US" sz="6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Platform</a:t>
            </a:r>
            <a:endParaRPr lang="en-US" sz="6000" dirty="0">
              <a:ln w="18415" cmpd="sng">
                <a:noFill/>
                <a:prstDash val="solid"/>
              </a:ln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914400"/>
            <a:ext cx="64008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BITS </a:t>
            </a:r>
            <a:r>
              <a:rPr lang="en-US" sz="2800" b="1" dirty="0"/>
              <a:t>ZG629T: Dissertation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00400" y="5486400"/>
            <a:ext cx="32004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cap="all" spc="250" noProof="0" dirty="0" err="1" smtClean="0">
                <a:solidFill>
                  <a:schemeClr val="tx2"/>
                </a:solidFill>
              </a:rPr>
              <a:t>Pramod</a:t>
            </a:r>
            <a:r>
              <a:rPr lang="en-US" sz="2000" b="1" cap="all" spc="250" noProof="0" dirty="0" smtClean="0">
                <a:solidFill>
                  <a:schemeClr val="tx2"/>
                </a:solidFill>
              </a:rPr>
              <a:t> </a:t>
            </a:r>
            <a:r>
              <a:rPr lang="en-US" sz="2000" b="1" cap="all" spc="250" noProof="0" dirty="0" err="1" smtClean="0">
                <a:solidFill>
                  <a:schemeClr val="tx2"/>
                </a:solidFill>
              </a:rPr>
              <a:t>KumAr</a:t>
            </a:r>
            <a:r>
              <a:rPr lang="en-US" sz="2000" b="1" cap="all" spc="250" noProof="0" dirty="0" smtClean="0">
                <a:solidFill>
                  <a:schemeClr val="tx2"/>
                </a:solidFill>
              </a:rPr>
              <a:t> N</a:t>
            </a:r>
            <a:endParaRPr lang="en-US" sz="2000" b="1" cap="all" spc="250" noProof="0" dirty="0" smtClean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cap="all" spc="250" noProof="0" dirty="0" smtClean="0">
                <a:solidFill>
                  <a:schemeClr val="tx2"/>
                </a:solidFill>
              </a:rPr>
              <a:t>2014HT13292</a:t>
            </a:r>
            <a:endParaRPr kumimoji="0" lang="en-US" sz="2000" b="1" i="0" u="none" strike="noStrike" kern="1200" cap="all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600" b="1" i="0" u="none" strike="noStrike" kern="1200" cap="all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Future Plans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Monetization and Analytics.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More Friendly and Better User Experience.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Dedicated Mobile App.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sz="6000" dirty="0">
              <a:ln w="18415" cmpd="sng">
                <a:noFill/>
                <a:prstDash val="solid"/>
              </a:ln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76200"/>
            <a:ext cx="3962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About Dissertation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Why this Project - Motivation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Existing Software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Propesed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Technology behind this.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Sample Displays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Future Plans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About Dissertation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Simple Points about your dissertation : 4-5 points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Why this Project -  Motivation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Why  you chose this project in points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Existing Software &amp; What’s  new?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Currently there is huge competition in this field as well.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Way lot of similar software in the market – even keyword bidding on Google Ad words is very high.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Everyone trying to provide an edge.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How is it organized?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Steps in text and visuals if possible – Tiers and Layers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2971800"/>
          <a:ext cx="6400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How is it organized? (cont.)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File"/>
          <p:cNvSpPr>
            <a:spLocks noEditPoints="1" noChangeArrowheads="1"/>
          </p:cNvSpPr>
          <p:nvPr/>
        </p:nvSpPr>
        <p:spPr bwMode="auto">
          <a:xfrm>
            <a:off x="3124200" y="2524125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screenshot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Technology Behind This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Bootstrap : sleek, intuitive, and powerful mobile first front-end framework for faster and easier web development.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Local Storage : HTML5 concept of storing information within browser. 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JSON – JavaScript Object Notation.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3914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Sample Display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333</TotalTime>
  <Words>190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Civic</vt:lpstr>
      <vt:lpstr>Wisp</vt:lpstr>
      <vt:lpstr>Decision Engine  Platform</vt:lpstr>
      <vt:lpstr>Agenda</vt:lpstr>
      <vt:lpstr>  About Dissertation</vt:lpstr>
      <vt:lpstr>  Why this Project -  Motivation</vt:lpstr>
      <vt:lpstr>Existing Software &amp; What’s  new?</vt:lpstr>
      <vt:lpstr>How is it organized?</vt:lpstr>
      <vt:lpstr>How is it organized? (cont.)</vt:lpstr>
      <vt:lpstr>Technology Behind This</vt:lpstr>
      <vt:lpstr>Sample Display</vt:lpstr>
      <vt:lpstr>Future Plans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pramodkumar</dc:creator>
  <cp:lastModifiedBy>Windows User</cp:lastModifiedBy>
  <cp:revision>5</cp:revision>
  <dcterms:created xsi:type="dcterms:W3CDTF">2015-04-02T15:10:22Z</dcterms:created>
  <dcterms:modified xsi:type="dcterms:W3CDTF">2016-10-16T18:03:13Z</dcterms:modified>
</cp:coreProperties>
</file>