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8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D9F3-1E65-4CE9-870B-D4F72C61097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70BB-8970-4C8A-8142-D06824282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7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D9F3-1E65-4CE9-870B-D4F72C61097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70BB-8970-4C8A-8142-D06824282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9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D9F3-1E65-4CE9-870B-D4F72C61097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70BB-8970-4C8A-8142-D06824282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4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D9F3-1E65-4CE9-870B-D4F72C61097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70BB-8970-4C8A-8142-D06824282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8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D9F3-1E65-4CE9-870B-D4F72C61097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70BB-8970-4C8A-8142-D06824282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3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D9F3-1E65-4CE9-870B-D4F72C61097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70BB-8970-4C8A-8142-D06824282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8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D9F3-1E65-4CE9-870B-D4F72C61097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70BB-8970-4C8A-8142-D06824282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3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D9F3-1E65-4CE9-870B-D4F72C61097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70BB-8970-4C8A-8142-D06824282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6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D9F3-1E65-4CE9-870B-D4F72C61097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70BB-8970-4C8A-8142-D06824282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2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D9F3-1E65-4CE9-870B-D4F72C61097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70BB-8970-4C8A-8142-D06824282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D9F3-1E65-4CE9-870B-D4F72C61097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70BB-8970-4C8A-8142-D06824282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8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5D9F3-1E65-4CE9-870B-D4F72C61097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770BB-8970-4C8A-8142-D06824282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4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DB3C3-9714-43E8-B6DB-F7DB74DDF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087819"/>
            <a:ext cx="8178799" cy="468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7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834267-8DE3-4469-98D1-F69657627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047750"/>
            <a:ext cx="83153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9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C2CBE5-DA83-4590-8CCD-257CB20CC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042987"/>
            <a:ext cx="83153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57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Ananda Ramachandra</dc:creator>
  <cp:lastModifiedBy>Ananda Ramachandra</cp:lastModifiedBy>
  <cp:revision>1</cp:revision>
  <dcterms:created xsi:type="dcterms:W3CDTF">2018-08-06T06:10:51Z</dcterms:created>
  <dcterms:modified xsi:type="dcterms:W3CDTF">2018-08-06T06:13:12Z</dcterms:modified>
</cp:coreProperties>
</file>