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19475" cy="2052638"/>
  <p:notesSz cx="6858000" cy="9144000"/>
  <p:defaultTextStyle>
    <a:defPPr>
      <a:defRPr lang="en-US"/>
    </a:defPPr>
    <a:lvl1pPr marL="0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1pPr>
    <a:lvl2pPr marL="131308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2pPr>
    <a:lvl3pPr marL="262616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3pPr>
    <a:lvl4pPr marL="393924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4pPr>
    <a:lvl5pPr marL="525231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5pPr>
    <a:lvl6pPr marL="656539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6pPr>
    <a:lvl7pPr marL="787847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7pPr>
    <a:lvl8pPr marL="919155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8pPr>
    <a:lvl9pPr marL="1050463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 showGuides="1">
      <p:cViewPr varScale="1">
        <p:scale>
          <a:sx n="220" d="100"/>
          <a:sy n="220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35" y="335930"/>
            <a:ext cx="2564606" cy="714622"/>
          </a:xfrm>
        </p:spPr>
        <p:txBody>
          <a:bodyPr anchor="b"/>
          <a:lstStyle>
            <a:lvl1pPr algn="ctr">
              <a:defRPr sz="1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078110"/>
            <a:ext cx="2564606" cy="495579"/>
          </a:xfrm>
        </p:spPr>
        <p:txBody>
          <a:bodyPr/>
          <a:lstStyle>
            <a:lvl1pPr marL="0" indent="0" algn="ctr">
              <a:buNone/>
              <a:defRPr sz="673"/>
            </a:lvl1pPr>
            <a:lvl2pPr marL="128245" indent="0" algn="ctr">
              <a:buNone/>
              <a:defRPr sz="561"/>
            </a:lvl2pPr>
            <a:lvl3pPr marL="256489" indent="0" algn="ctr">
              <a:buNone/>
              <a:defRPr sz="505"/>
            </a:lvl3pPr>
            <a:lvl4pPr marL="384734" indent="0" algn="ctr">
              <a:buNone/>
              <a:defRPr sz="449"/>
            </a:lvl4pPr>
            <a:lvl5pPr marL="512978" indent="0" algn="ctr">
              <a:buNone/>
              <a:defRPr sz="449"/>
            </a:lvl5pPr>
            <a:lvl6pPr marL="641223" indent="0" algn="ctr">
              <a:buNone/>
              <a:defRPr sz="449"/>
            </a:lvl6pPr>
            <a:lvl7pPr marL="769468" indent="0" algn="ctr">
              <a:buNone/>
              <a:defRPr sz="449"/>
            </a:lvl7pPr>
            <a:lvl8pPr marL="897712" indent="0" algn="ctr">
              <a:buNone/>
              <a:defRPr sz="449"/>
            </a:lvl8pPr>
            <a:lvl9pPr marL="1025957" indent="0" algn="ctr">
              <a:buNone/>
              <a:defRPr sz="4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09284"/>
            <a:ext cx="737324" cy="17395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09284"/>
            <a:ext cx="2169229" cy="17395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511734"/>
            <a:ext cx="2949297" cy="853840"/>
          </a:xfrm>
        </p:spPr>
        <p:txBody>
          <a:bodyPr anchor="b"/>
          <a:lstStyle>
            <a:lvl1pPr>
              <a:defRPr sz="1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373652"/>
            <a:ext cx="2949297" cy="449014"/>
          </a:xfrm>
        </p:spPr>
        <p:txBody>
          <a:bodyPr/>
          <a:lstStyle>
            <a:lvl1pPr marL="0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1pPr>
            <a:lvl2pPr marL="128245" indent="0">
              <a:buNone/>
              <a:defRPr sz="561">
                <a:solidFill>
                  <a:schemeClr val="tx1">
                    <a:tint val="75000"/>
                  </a:schemeClr>
                </a:solidFill>
              </a:defRPr>
            </a:lvl2pPr>
            <a:lvl3pPr marL="25648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384734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4pPr>
            <a:lvl5pPr marL="512978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5pPr>
            <a:lvl6pPr marL="641223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6pPr>
            <a:lvl7pPr marL="769468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7pPr>
            <a:lvl8pPr marL="897712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8pPr>
            <a:lvl9pPr marL="1025957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546420"/>
            <a:ext cx="1453277" cy="1302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546420"/>
            <a:ext cx="1453277" cy="1302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09284"/>
            <a:ext cx="2949297" cy="396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4" y="503182"/>
            <a:ext cx="1446598" cy="246601"/>
          </a:xfrm>
        </p:spPr>
        <p:txBody>
          <a:bodyPr anchor="b"/>
          <a:lstStyle>
            <a:lvl1pPr marL="0" indent="0">
              <a:buNone/>
              <a:defRPr sz="673" b="1"/>
            </a:lvl1pPr>
            <a:lvl2pPr marL="128245" indent="0">
              <a:buNone/>
              <a:defRPr sz="561" b="1"/>
            </a:lvl2pPr>
            <a:lvl3pPr marL="256489" indent="0">
              <a:buNone/>
              <a:defRPr sz="505" b="1"/>
            </a:lvl3pPr>
            <a:lvl4pPr marL="384734" indent="0">
              <a:buNone/>
              <a:defRPr sz="449" b="1"/>
            </a:lvl4pPr>
            <a:lvl5pPr marL="512978" indent="0">
              <a:buNone/>
              <a:defRPr sz="449" b="1"/>
            </a:lvl5pPr>
            <a:lvl6pPr marL="641223" indent="0">
              <a:buNone/>
              <a:defRPr sz="449" b="1"/>
            </a:lvl6pPr>
            <a:lvl7pPr marL="769468" indent="0">
              <a:buNone/>
              <a:defRPr sz="449" b="1"/>
            </a:lvl7pPr>
            <a:lvl8pPr marL="897712" indent="0">
              <a:buNone/>
              <a:defRPr sz="449" b="1"/>
            </a:lvl8pPr>
            <a:lvl9pPr marL="1025957" indent="0">
              <a:buNone/>
              <a:defRPr sz="4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4" y="749783"/>
            <a:ext cx="1446598" cy="11028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09" y="503182"/>
            <a:ext cx="1453722" cy="246601"/>
          </a:xfrm>
        </p:spPr>
        <p:txBody>
          <a:bodyPr anchor="b"/>
          <a:lstStyle>
            <a:lvl1pPr marL="0" indent="0">
              <a:buNone/>
              <a:defRPr sz="673" b="1"/>
            </a:lvl1pPr>
            <a:lvl2pPr marL="128245" indent="0">
              <a:buNone/>
              <a:defRPr sz="561" b="1"/>
            </a:lvl2pPr>
            <a:lvl3pPr marL="256489" indent="0">
              <a:buNone/>
              <a:defRPr sz="505" b="1"/>
            </a:lvl3pPr>
            <a:lvl4pPr marL="384734" indent="0">
              <a:buNone/>
              <a:defRPr sz="449" b="1"/>
            </a:lvl4pPr>
            <a:lvl5pPr marL="512978" indent="0">
              <a:buNone/>
              <a:defRPr sz="449" b="1"/>
            </a:lvl5pPr>
            <a:lvl6pPr marL="641223" indent="0">
              <a:buNone/>
              <a:defRPr sz="449" b="1"/>
            </a:lvl6pPr>
            <a:lvl7pPr marL="769468" indent="0">
              <a:buNone/>
              <a:defRPr sz="449" b="1"/>
            </a:lvl7pPr>
            <a:lvl8pPr marL="897712" indent="0">
              <a:buNone/>
              <a:defRPr sz="449" b="1"/>
            </a:lvl8pPr>
            <a:lvl9pPr marL="1025957" indent="0">
              <a:buNone/>
              <a:defRPr sz="4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09" y="749783"/>
            <a:ext cx="1453722" cy="11028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36842"/>
            <a:ext cx="1102870" cy="478949"/>
          </a:xfrm>
        </p:spPr>
        <p:txBody>
          <a:bodyPr anchor="b"/>
          <a:lstStyle>
            <a:lvl1pPr>
              <a:defRPr sz="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295542"/>
            <a:ext cx="1731109" cy="1458703"/>
          </a:xfrm>
        </p:spPr>
        <p:txBody>
          <a:bodyPr/>
          <a:lstStyle>
            <a:lvl1pPr>
              <a:defRPr sz="898"/>
            </a:lvl1pPr>
            <a:lvl2pPr>
              <a:defRPr sz="785"/>
            </a:lvl2pPr>
            <a:lvl3pPr>
              <a:defRPr sz="673"/>
            </a:lvl3pPr>
            <a:lvl4pPr>
              <a:defRPr sz="561"/>
            </a:lvl4pPr>
            <a:lvl5pPr>
              <a:defRPr sz="561"/>
            </a:lvl5pPr>
            <a:lvl6pPr>
              <a:defRPr sz="561"/>
            </a:lvl6pPr>
            <a:lvl7pPr>
              <a:defRPr sz="561"/>
            </a:lvl7pPr>
            <a:lvl8pPr>
              <a:defRPr sz="561"/>
            </a:lvl8pPr>
            <a:lvl9pPr>
              <a:defRPr sz="5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615791"/>
            <a:ext cx="1102870" cy="1140830"/>
          </a:xfrm>
        </p:spPr>
        <p:txBody>
          <a:bodyPr/>
          <a:lstStyle>
            <a:lvl1pPr marL="0" indent="0">
              <a:buNone/>
              <a:defRPr sz="449"/>
            </a:lvl1pPr>
            <a:lvl2pPr marL="128245" indent="0">
              <a:buNone/>
              <a:defRPr sz="393"/>
            </a:lvl2pPr>
            <a:lvl3pPr marL="256489" indent="0">
              <a:buNone/>
              <a:defRPr sz="337"/>
            </a:lvl3pPr>
            <a:lvl4pPr marL="384734" indent="0">
              <a:buNone/>
              <a:defRPr sz="281"/>
            </a:lvl4pPr>
            <a:lvl5pPr marL="512978" indent="0">
              <a:buNone/>
              <a:defRPr sz="281"/>
            </a:lvl5pPr>
            <a:lvl6pPr marL="641223" indent="0">
              <a:buNone/>
              <a:defRPr sz="281"/>
            </a:lvl6pPr>
            <a:lvl7pPr marL="769468" indent="0">
              <a:buNone/>
              <a:defRPr sz="281"/>
            </a:lvl7pPr>
            <a:lvl8pPr marL="897712" indent="0">
              <a:buNone/>
              <a:defRPr sz="281"/>
            </a:lvl8pPr>
            <a:lvl9pPr marL="1025957" indent="0">
              <a:buNone/>
              <a:defRPr sz="2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36842"/>
            <a:ext cx="1102870" cy="478949"/>
          </a:xfrm>
        </p:spPr>
        <p:txBody>
          <a:bodyPr anchor="b"/>
          <a:lstStyle>
            <a:lvl1pPr>
              <a:defRPr sz="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295542"/>
            <a:ext cx="1731109" cy="1458703"/>
          </a:xfrm>
        </p:spPr>
        <p:txBody>
          <a:bodyPr anchor="t"/>
          <a:lstStyle>
            <a:lvl1pPr marL="0" indent="0">
              <a:buNone/>
              <a:defRPr sz="898"/>
            </a:lvl1pPr>
            <a:lvl2pPr marL="128245" indent="0">
              <a:buNone/>
              <a:defRPr sz="785"/>
            </a:lvl2pPr>
            <a:lvl3pPr marL="256489" indent="0">
              <a:buNone/>
              <a:defRPr sz="673"/>
            </a:lvl3pPr>
            <a:lvl4pPr marL="384734" indent="0">
              <a:buNone/>
              <a:defRPr sz="561"/>
            </a:lvl4pPr>
            <a:lvl5pPr marL="512978" indent="0">
              <a:buNone/>
              <a:defRPr sz="561"/>
            </a:lvl5pPr>
            <a:lvl6pPr marL="641223" indent="0">
              <a:buNone/>
              <a:defRPr sz="561"/>
            </a:lvl6pPr>
            <a:lvl7pPr marL="769468" indent="0">
              <a:buNone/>
              <a:defRPr sz="561"/>
            </a:lvl7pPr>
            <a:lvl8pPr marL="897712" indent="0">
              <a:buNone/>
              <a:defRPr sz="561"/>
            </a:lvl8pPr>
            <a:lvl9pPr marL="1025957" indent="0">
              <a:buNone/>
              <a:defRPr sz="56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615791"/>
            <a:ext cx="1102870" cy="1140830"/>
          </a:xfrm>
        </p:spPr>
        <p:txBody>
          <a:bodyPr/>
          <a:lstStyle>
            <a:lvl1pPr marL="0" indent="0">
              <a:buNone/>
              <a:defRPr sz="449"/>
            </a:lvl1pPr>
            <a:lvl2pPr marL="128245" indent="0">
              <a:buNone/>
              <a:defRPr sz="393"/>
            </a:lvl2pPr>
            <a:lvl3pPr marL="256489" indent="0">
              <a:buNone/>
              <a:defRPr sz="337"/>
            </a:lvl3pPr>
            <a:lvl4pPr marL="384734" indent="0">
              <a:buNone/>
              <a:defRPr sz="281"/>
            </a:lvl4pPr>
            <a:lvl5pPr marL="512978" indent="0">
              <a:buNone/>
              <a:defRPr sz="281"/>
            </a:lvl5pPr>
            <a:lvl6pPr marL="641223" indent="0">
              <a:buNone/>
              <a:defRPr sz="281"/>
            </a:lvl6pPr>
            <a:lvl7pPr marL="769468" indent="0">
              <a:buNone/>
              <a:defRPr sz="281"/>
            </a:lvl7pPr>
            <a:lvl8pPr marL="897712" indent="0">
              <a:buNone/>
              <a:defRPr sz="281"/>
            </a:lvl8pPr>
            <a:lvl9pPr marL="1025957" indent="0">
              <a:buNone/>
              <a:defRPr sz="2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09284"/>
            <a:ext cx="2949297" cy="396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546420"/>
            <a:ext cx="2949297" cy="130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1902491"/>
            <a:ext cx="769382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3B0A-E007-4568-BC49-678C6E0980F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1902491"/>
            <a:ext cx="1154073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1902491"/>
            <a:ext cx="769382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F0E3-9B02-4450-AB8C-B17EB53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489" rtl="0" eaLnBrk="1" latinLnBrk="0" hangingPunct="1">
        <a:lnSpc>
          <a:spcPct val="90000"/>
        </a:lnSpc>
        <a:spcBef>
          <a:spcPct val="0"/>
        </a:spcBef>
        <a:buNone/>
        <a:defRPr sz="1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122" indent="-64122" algn="l" defTabSz="256489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1pPr>
      <a:lvl2pPr marL="192367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20612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61" kern="1200">
          <a:solidFill>
            <a:schemeClr val="tx1"/>
          </a:solidFill>
          <a:latin typeface="+mn-lt"/>
          <a:ea typeface="+mn-ea"/>
          <a:cs typeface="+mn-cs"/>
        </a:defRPr>
      </a:lvl3pPr>
      <a:lvl4pPr marL="448856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4pPr>
      <a:lvl5pPr marL="577101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5pPr>
      <a:lvl6pPr marL="705345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6pPr>
      <a:lvl7pPr marL="833590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7pPr>
      <a:lvl8pPr marL="961835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8pPr>
      <a:lvl9pPr marL="1090079" indent="-64122" algn="l" defTabSz="256489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1pPr>
      <a:lvl2pPr marL="128245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2pPr>
      <a:lvl3pPr marL="256489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3pPr>
      <a:lvl4pPr marL="384734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4pPr>
      <a:lvl5pPr marL="512978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5pPr>
      <a:lvl6pPr marL="641223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6pPr>
      <a:lvl7pPr marL="769468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7pPr>
      <a:lvl8pPr marL="897712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8pPr>
      <a:lvl9pPr marL="1025957" algn="l" defTabSz="256489" rtl="0" eaLnBrk="1" latinLnBrk="0" hangingPunct="1">
        <a:defRPr sz="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67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Kannan</dc:creator>
  <cp:lastModifiedBy>Pragadeesh Kannan</cp:lastModifiedBy>
  <cp:revision>1</cp:revision>
  <dcterms:created xsi:type="dcterms:W3CDTF">2018-02-07T07:03:09Z</dcterms:created>
  <dcterms:modified xsi:type="dcterms:W3CDTF">2018-02-07T07:03:20Z</dcterms:modified>
</cp:coreProperties>
</file>