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052638" cy="3419475"/>
  <p:notesSz cx="6858000" cy="9144000"/>
  <p:defaultTextStyle>
    <a:defPPr>
      <a:defRPr lang="en-US"/>
    </a:defPPr>
    <a:lvl1pPr marL="0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1pPr>
    <a:lvl2pPr marL="131308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2pPr>
    <a:lvl3pPr marL="262616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3pPr>
    <a:lvl4pPr marL="393924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4pPr>
    <a:lvl5pPr marL="525231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5pPr>
    <a:lvl6pPr marL="656539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6pPr>
    <a:lvl7pPr marL="787847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7pPr>
    <a:lvl8pPr marL="919155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8pPr>
    <a:lvl9pPr marL="1050463" algn="l" defTabSz="262616" rtl="0" eaLnBrk="1" latinLnBrk="0" hangingPunct="1">
      <a:defRPr sz="5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26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8" y="559623"/>
            <a:ext cx="1744742" cy="1190484"/>
          </a:xfrm>
        </p:spPr>
        <p:txBody>
          <a:bodyPr anchor="b"/>
          <a:lstStyle>
            <a:lvl1pPr algn="ctr">
              <a:defRPr sz="1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80" y="1796016"/>
            <a:ext cx="1539479" cy="825581"/>
          </a:xfrm>
        </p:spPr>
        <p:txBody>
          <a:bodyPr/>
          <a:lstStyle>
            <a:lvl1pPr marL="0" indent="0" algn="ctr">
              <a:buNone/>
              <a:defRPr sz="539"/>
            </a:lvl1pPr>
            <a:lvl2pPr marL="102641" indent="0" algn="ctr">
              <a:buNone/>
              <a:defRPr sz="449"/>
            </a:lvl2pPr>
            <a:lvl3pPr marL="205283" indent="0" algn="ctr">
              <a:buNone/>
              <a:defRPr sz="404"/>
            </a:lvl3pPr>
            <a:lvl4pPr marL="307924" indent="0" algn="ctr">
              <a:buNone/>
              <a:defRPr sz="359"/>
            </a:lvl4pPr>
            <a:lvl5pPr marL="410566" indent="0" algn="ctr">
              <a:buNone/>
              <a:defRPr sz="359"/>
            </a:lvl5pPr>
            <a:lvl6pPr marL="513207" indent="0" algn="ctr">
              <a:buNone/>
              <a:defRPr sz="359"/>
            </a:lvl6pPr>
            <a:lvl7pPr marL="615848" indent="0" algn="ctr">
              <a:buNone/>
              <a:defRPr sz="359"/>
            </a:lvl7pPr>
            <a:lvl8pPr marL="718490" indent="0" algn="ctr">
              <a:buNone/>
              <a:defRPr sz="359"/>
            </a:lvl8pPr>
            <a:lvl9pPr marL="821131" indent="0" algn="ctr">
              <a:buNone/>
              <a:defRPr sz="3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8919" y="182055"/>
            <a:ext cx="442600" cy="289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119" y="182055"/>
            <a:ext cx="1302142" cy="289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50" y="852495"/>
            <a:ext cx="1770400" cy="1422406"/>
          </a:xfrm>
        </p:spPr>
        <p:txBody>
          <a:bodyPr anchor="b"/>
          <a:lstStyle>
            <a:lvl1pPr>
              <a:defRPr sz="1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50" y="2288358"/>
            <a:ext cx="1770400" cy="748010"/>
          </a:xfrm>
        </p:spPr>
        <p:txBody>
          <a:bodyPr/>
          <a:lstStyle>
            <a:lvl1pPr marL="0" indent="0">
              <a:buNone/>
              <a:defRPr sz="539">
                <a:solidFill>
                  <a:schemeClr val="tx1"/>
                </a:solidFill>
              </a:defRPr>
            </a:lvl1pPr>
            <a:lvl2pPr marL="102641" indent="0">
              <a:buNone/>
              <a:defRPr sz="449">
                <a:solidFill>
                  <a:schemeClr val="tx1">
                    <a:tint val="75000"/>
                  </a:schemeClr>
                </a:solidFill>
              </a:defRPr>
            </a:lvl2pPr>
            <a:lvl3pPr marL="205283" indent="0">
              <a:buNone/>
              <a:defRPr sz="404">
                <a:solidFill>
                  <a:schemeClr val="tx1">
                    <a:tint val="75000"/>
                  </a:schemeClr>
                </a:solidFill>
              </a:defRPr>
            </a:lvl3pPr>
            <a:lvl4pPr marL="307924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4pPr>
            <a:lvl5pPr marL="410566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5pPr>
            <a:lvl6pPr marL="513207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6pPr>
            <a:lvl7pPr marL="615848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7pPr>
            <a:lvl8pPr marL="718490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8pPr>
            <a:lvl9pPr marL="821131" indent="0">
              <a:buNone/>
              <a:defRPr sz="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5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119" y="910277"/>
            <a:ext cx="872371" cy="216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148" y="910277"/>
            <a:ext cx="872371" cy="216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6" y="182056"/>
            <a:ext cx="1770400" cy="6609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86" y="838246"/>
            <a:ext cx="868362" cy="410812"/>
          </a:xfrm>
        </p:spPr>
        <p:txBody>
          <a:bodyPr anchor="b"/>
          <a:lstStyle>
            <a:lvl1pPr marL="0" indent="0">
              <a:buNone/>
              <a:defRPr sz="539" b="1"/>
            </a:lvl1pPr>
            <a:lvl2pPr marL="102641" indent="0">
              <a:buNone/>
              <a:defRPr sz="449" b="1"/>
            </a:lvl2pPr>
            <a:lvl3pPr marL="205283" indent="0">
              <a:buNone/>
              <a:defRPr sz="404" b="1"/>
            </a:lvl3pPr>
            <a:lvl4pPr marL="307924" indent="0">
              <a:buNone/>
              <a:defRPr sz="359" b="1"/>
            </a:lvl4pPr>
            <a:lvl5pPr marL="410566" indent="0">
              <a:buNone/>
              <a:defRPr sz="359" b="1"/>
            </a:lvl5pPr>
            <a:lvl6pPr marL="513207" indent="0">
              <a:buNone/>
              <a:defRPr sz="359" b="1"/>
            </a:lvl6pPr>
            <a:lvl7pPr marL="615848" indent="0">
              <a:buNone/>
              <a:defRPr sz="359" b="1"/>
            </a:lvl7pPr>
            <a:lvl8pPr marL="718490" indent="0">
              <a:buNone/>
              <a:defRPr sz="359" b="1"/>
            </a:lvl8pPr>
            <a:lvl9pPr marL="821131" indent="0">
              <a:buNone/>
              <a:defRPr sz="3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86" y="1249058"/>
            <a:ext cx="868362" cy="1837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9148" y="838246"/>
            <a:ext cx="872639" cy="410812"/>
          </a:xfrm>
        </p:spPr>
        <p:txBody>
          <a:bodyPr anchor="b"/>
          <a:lstStyle>
            <a:lvl1pPr marL="0" indent="0">
              <a:buNone/>
              <a:defRPr sz="539" b="1"/>
            </a:lvl1pPr>
            <a:lvl2pPr marL="102641" indent="0">
              <a:buNone/>
              <a:defRPr sz="449" b="1"/>
            </a:lvl2pPr>
            <a:lvl3pPr marL="205283" indent="0">
              <a:buNone/>
              <a:defRPr sz="404" b="1"/>
            </a:lvl3pPr>
            <a:lvl4pPr marL="307924" indent="0">
              <a:buNone/>
              <a:defRPr sz="359" b="1"/>
            </a:lvl4pPr>
            <a:lvl5pPr marL="410566" indent="0">
              <a:buNone/>
              <a:defRPr sz="359" b="1"/>
            </a:lvl5pPr>
            <a:lvl6pPr marL="513207" indent="0">
              <a:buNone/>
              <a:defRPr sz="359" b="1"/>
            </a:lvl6pPr>
            <a:lvl7pPr marL="615848" indent="0">
              <a:buNone/>
              <a:defRPr sz="359" b="1"/>
            </a:lvl7pPr>
            <a:lvl8pPr marL="718490" indent="0">
              <a:buNone/>
              <a:defRPr sz="359" b="1"/>
            </a:lvl8pPr>
            <a:lvl9pPr marL="821131" indent="0">
              <a:buNone/>
              <a:defRPr sz="3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9148" y="1249058"/>
            <a:ext cx="872639" cy="1837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6" y="227965"/>
            <a:ext cx="662029" cy="797878"/>
          </a:xfrm>
        </p:spPr>
        <p:txBody>
          <a:bodyPr anchor="b"/>
          <a:lstStyle>
            <a:lvl1pPr>
              <a:defRPr sz="7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638" y="492342"/>
            <a:ext cx="1039148" cy="2430044"/>
          </a:xfrm>
        </p:spPr>
        <p:txBody>
          <a:bodyPr/>
          <a:lstStyle>
            <a:lvl1pPr>
              <a:defRPr sz="718"/>
            </a:lvl1pPr>
            <a:lvl2pPr>
              <a:defRPr sz="629"/>
            </a:lvl2pPr>
            <a:lvl3pPr>
              <a:defRPr sz="539"/>
            </a:lvl3pPr>
            <a:lvl4pPr>
              <a:defRPr sz="449"/>
            </a:lvl4pPr>
            <a:lvl5pPr>
              <a:defRPr sz="449"/>
            </a:lvl5pPr>
            <a:lvl6pPr>
              <a:defRPr sz="449"/>
            </a:lvl6pPr>
            <a:lvl7pPr>
              <a:defRPr sz="449"/>
            </a:lvl7pPr>
            <a:lvl8pPr>
              <a:defRPr sz="449"/>
            </a:lvl8pPr>
            <a:lvl9pPr>
              <a:defRPr sz="4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86" y="1025843"/>
            <a:ext cx="662029" cy="1900500"/>
          </a:xfrm>
        </p:spPr>
        <p:txBody>
          <a:bodyPr/>
          <a:lstStyle>
            <a:lvl1pPr marL="0" indent="0">
              <a:buNone/>
              <a:defRPr sz="359"/>
            </a:lvl1pPr>
            <a:lvl2pPr marL="102641" indent="0">
              <a:buNone/>
              <a:defRPr sz="314"/>
            </a:lvl2pPr>
            <a:lvl3pPr marL="205283" indent="0">
              <a:buNone/>
              <a:defRPr sz="269"/>
            </a:lvl3pPr>
            <a:lvl4pPr marL="307924" indent="0">
              <a:buNone/>
              <a:defRPr sz="225"/>
            </a:lvl4pPr>
            <a:lvl5pPr marL="410566" indent="0">
              <a:buNone/>
              <a:defRPr sz="225"/>
            </a:lvl5pPr>
            <a:lvl6pPr marL="513207" indent="0">
              <a:buNone/>
              <a:defRPr sz="225"/>
            </a:lvl6pPr>
            <a:lvl7pPr marL="615848" indent="0">
              <a:buNone/>
              <a:defRPr sz="225"/>
            </a:lvl7pPr>
            <a:lvl8pPr marL="718490" indent="0">
              <a:buNone/>
              <a:defRPr sz="225"/>
            </a:lvl8pPr>
            <a:lvl9pPr marL="821131" indent="0">
              <a:buNone/>
              <a:defRPr sz="2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6" y="227965"/>
            <a:ext cx="662029" cy="797878"/>
          </a:xfrm>
        </p:spPr>
        <p:txBody>
          <a:bodyPr anchor="b"/>
          <a:lstStyle>
            <a:lvl1pPr>
              <a:defRPr sz="7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638" y="492342"/>
            <a:ext cx="1039148" cy="2430044"/>
          </a:xfrm>
        </p:spPr>
        <p:txBody>
          <a:bodyPr anchor="t"/>
          <a:lstStyle>
            <a:lvl1pPr marL="0" indent="0">
              <a:buNone/>
              <a:defRPr sz="718"/>
            </a:lvl1pPr>
            <a:lvl2pPr marL="102641" indent="0">
              <a:buNone/>
              <a:defRPr sz="629"/>
            </a:lvl2pPr>
            <a:lvl3pPr marL="205283" indent="0">
              <a:buNone/>
              <a:defRPr sz="539"/>
            </a:lvl3pPr>
            <a:lvl4pPr marL="307924" indent="0">
              <a:buNone/>
              <a:defRPr sz="449"/>
            </a:lvl4pPr>
            <a:lvl5pPr marL="410566" indent="0">
              <a:buNone/>
              <a:defRPr sz="449"/>
            </a:lvl5pPr>
            <a:lvl6pPr marL="513207" indent="0">
              <a:buNone/>
              <a:defRPr sz="449"/>
            </a:lvl6pPr>
            <a:lvl7pPr marL="615848" indent="0">
              <a:buNone/>
              <a:defRPr sz="449"/>
            </a:lvl7pPr>
            <a:lvl8pPr marL="718490" indent="0">
              <a:buNone/>
              <a:defRPr sz="449"/>
            </a:lvl8pPr>
            <a:lvl9pPr marL="821131" indent="0">
              <a:buNone/>
              <a:defRPr sz="4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86" y="1025843"/>
            <a:ext cx="662029" cy="1900500"/>
          </a:xfrm>
        </p:spPr>
        <p:txBody>
          <a:bodyPr/>
          <a:lstStyle>
            <a:lvl1pPr marL="0" indent="0">
              <a:buNone/>
              <a:defRPr sz="359"/>
            </a:lvl1pPr>
            <a:lvl2pPr marL="102641" indent="0">
              <a:buNone/>
              <a:defRPr sz="314"/>
            </a:lvl2pPr>
            <a:lvl3pPr marL="205283" indent="0">
              <a:buNone/>
              <a:defRPr sz="269"/>
            </a:lvl3pPr>
            <a:lvl4pPr marL="307924" indent="0">
              <a:buNone/>
              <a:defRPr sz="225"/>
            </a:lvl4pPr>
            <a:lvl5pPr marL="410566" indent="0">
              <a:buNone/>
              <a:defRPr sz="225"/>
            </a:lvl5pPr>
            <a:lvl6pPr marL="513207" indent="0">
              <a:buNone/>
              <a:defRPr sz="225"/>
            </a:lvl6pPr>
            <a:lvl7pPr marL="615848" indent="0">
              <a:buNone/>
              <a:defRPr sz="225"/>
            </a:lvl7pPr>
            <a:lvl8pPr marL="718490" indent="0">
              <a:buNone/>
              <a:defRPr sz="225"/>
            </a:lvl8pPr>
            <a:lvl9pPr marL="821131" indent="0">
              <a:buNone/>
              <a:defRPr sz="2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182056"/>
            <a:ext cx="177040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10277"/>
            <a:ext cx="177040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119" y="3169348"/>
            <a:ext cx="46184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6037-C26C-4AEC-A701-A90FBF7861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937" y="3169348"/>
            <a:ext cx="692765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9675" y="3169348"/>
            <a:ext cx="46184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DB49-D1EA-4D7A-A9AC-EC6089B86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5283" rtl="0" eaLnBrk="1" latinLnBrk="0" hangingPunct="1">
        <a:lnSpc>
          <a:spcPct val="90000"/>
        </a:lnSpc>
        <a:spcBef>
          <a:spcPct val="0"/>
        </a:spcBef>
        <a:buNone/>
        <a:defRPr sz="9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321" indent="-51321" algn="l" defTabSz="205283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629" kern="1200">
          <a:solidFill>
            <a:schemeClr val="tx1"/>
          </a:solidFill>
          <a:latin typeface="+mn-lt"/>
          <a:ea typeface="+mn-ea"/>
          <a:cs typeface="+mn-cs"/>
        </a:defRPr>
      </a:lvl1pPr>
      <a:lvl2pPr marL="153962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539" kern="1200">
          <a:solidFill>
            <a:schemeClr val="tx1"/>
          </a:solidFill>
          <a:latin typeface="+mn-lt"/>
          <a:ea typeface="+mn-ea"/>
          <a:cs typeface="+mn-cs"/>
        </a:defRPr>
      </a:lvl2pPr>
      <a:lvl3pPr marL="256604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3pPr>
      <a:lvl4pPr marL="359245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4pPr>
      <a:lvl5pPr marL="461886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5pPr>
      <a:lvl6pPr marL="564528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6pPr>
      <a:lvl7pPr marL="667169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7pPr>
      <a:lvl8pPr marL="769811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8pPr>
      <a:lvl9pPr marL="872452" indent="-51321" algn="l" defTabSz="205283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1pPr>
      <a:lvl2pPr marL="102641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2pPr>
      <a:lvl3pPr marL="205283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3pPr>
      <a:lvl4pPr marL="307924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4pPr>
      <a:lvl5pPr marL="410566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5pPr>
      <a:lvl6pPr marL="513207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6pPr>
      <a:lvl7pPr marL="615848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7pPr>
      <a:lvl8pPr marL="718490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8pPr>
      <a:lvl9pPr marL="821131" algn="l" defTabSz="205283" rtl="0" eaLnBrk="1" latinLnBrk="0" hangingPunct="1">
        <a:defRPr sz="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42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Pragadeesh Kannan</dc:creator>
  <cp:lastModifiedBy>Pragadeesh Kannan</cp:lastModifiedBy>
  <cp:revision>1</cp:revision>
  <dcterms:created xsi:type="dcterms:W3CDTF">2018-02-07T07:03:50Z</dcterms:created>
  <dcterms:modified xsi:type="dcterms:W3CDTF">2018-02-07T07:04:05Z</dcterms:modified>
</cp:coreProperties>
</file>