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61" r:id="rId3"/>
    <p:sldId id="262" r:id="rId4"/>
    <p:sldId id="263" r:id="rId5"/>
    <p:sldId id="264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50" d="100"/>
          <a:sy n="50" d="100"/>
        </p:scale>
        <p:origin x="819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Relationship Id="rId4" Type="http://schemas.openxmlformats.org/officeDocument/2006/relationships/image" Target="../media/image2.tif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MMC_CoverShape"/>
          <p:cNvGrpSpPr/>
          <p:nvPr userDrawn="1">
            <p:custDataLst>
              <p:tags r:id="rId1"/>
            </p:custDataLst>
          </p:nvPr>
        </p:nvGrpSpPr>
        <p:grpSpPr>
          <a:xfrm>
            <a:off x="1" y="2159001"/>
            <a:ext cx="12189985" cy="4114801"/>
            <a:chOff x="0" y="2159000"/>
            <a:chExt cx="9601201" cy="4114801"/>
          </a:xfrm>
        </p:grpSpPr>
        <p:sp>
          <p:nvSpPr>
            <p:cNvPr id="4" name="Freeform 3"/>
            <p:cNvSpPr/>
            <p:nvPr userDrawn="1"/>
          </p:nvSpPr>
          <p:spPr>
            <a:xfrm>
              <a:off x="0" y="2616200"/>
              <a:ext cx="914401" cy="3657601"/>
            </a:xfrm>
            <a:custGeom>
              <a:avLst/>
              <a:gdLst/>
              <a:ahLst/>
              <a:cxnLst/>
              <a:rect l="0" t="0" r="0" b="0"/>
              <a:pathLst>
                <a:path w="914401" h="3657601">
                  <a:moveTo>
                    <a:pt x="0" y="457200"/>
                  </a:moveTo>
                  <a:lnTo>
                    <a:pt x="914400" y="0"/>
                  </a:lnTo>
                  <a:lnTo>
                    <a:pt x="711200" y="3657600"/>
                  </a:lnTo>
                  <a:lnTo>
                    <a:pt x="0" y="3657600"/>
                  </a:lnTo>
                </a:path>
              </a:pathLst>
            </a:custGeom>
            <a:solidFill>
              <a:schemeClr val="accent3"/>
            </a:solidFill>
            <a:ln w="9525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accent6"/>
                  </a:solidFill>
                  <a:prstDash val="solid"/>
                </a14:hiddenLine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" name="Freeform 4"/>
            <p:cNvSpPr/>
            <p:nvPr userDrawn="1"/>
          </p:nvSpPr>
          <p:spPr>
            <a:xfrm>
              <a:off x="457200" y="2616200"/>
              <a:ext cx="8940801" cy="3657601"/>
            </a:xfrm>
            <a:custGeom>
              <a:avLst/>
              <a:gdLst/>
              <a:ahLst/>
              <a:cxnLst/>
              <a:rect l="0" t="0" r="0" b="0"/>
              <a:pathLst>
                <a:path w="8940801" h="3657601">
                  <a:moveTo>
                    <a:pt x="0" y="3657600"/>
                  </a:moveTo>
                  <a:lnTo>
                    <a:pt x="457200" y="0"/>
                  </a:lnTo>
                  <a:lnTo>
                    <a:pt x="8940800" y="3657600"/>
                  </a:lnTo>
                </a:path>
              </a:pathLst>
            </a:custGeom>
            <a:solidFill>
              <a:schemeClr val="accent2"/>
            </a:solidFill>
            <a:ln w="9525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accent6"/>
                  </a:solidFill>
                  <a:prstDash val="solid"/>
                </a14:hiddenLine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" name="Freeform 5"/>
            <p:cNvSpPr/>
            <p:nvPr userDrawn="1"/>
          </p:nvSpPr>
          <p:spPr>
            <a:xfrm>
              <a:off x="914400" y="2362200"/>
              <a:ext cx="8686801" cy="3911601"/>
            </a:xfrm>
            <a:custGeom>
              <a:avLst/>
              <a:gdLst/>
              <a:ahLst/>
              <a:cxnLst/>
              <a:rect l="0" t="0" r="0" b="0"/>
              <a:pathLst>
                <a:path w="8686801" h="3911601">
                  <a:moveTo>
                    <a:pt x="8229600" y="3911600"/>
                  </a:moveTo>
                  <a:lnTo>
                    <a:pt x="0" y="254000"/>
                  </a:lnTo>
                  <a:lnTo>
                    <a:pt x="8686800" y="0"/>
                  </a:lnTo>
                  <a:lnTo>
                    <a:pt x="8686800" y="3911600"/>
                  </a:lnTo>
                </a:path>
              </a:pathLst>
            </a:custGeom>
            <a:solidFill>
              <a:schemeClr val="accent1"/>
            </a:solidFill>
            <a:ln w="9525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accent6"/>
                  </a:solidFill>
                  <a:prstDash val="solid"/>
                </a14:hiddenLine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7" name="Freeform 6"/>
            <p:cNvSpPr/>
            <p:nvPr userDrawn="1"/>
          </p:nvSpPr>
          <p:spPr>
            <a:xfrm>
              <a:off x="914400" y="2159000"/>
              <a:ext cx="8686801" cy="457201"/>
            </a:xfrm>
            <a:custGeom>
              <a:avLst/>
              <a:gdLst/>
              <a:ahLst/>
              <a:cxnLst/>
              <a:rect l="0" t="0" r="0" b="0"/>
              <a:pathLst>
                <a:path w="8686801" h="457201">
                  <a:moveTo>
                    <a:pt x="8686800" y="457200"/>
                  </a:moveTo>
                  <a:lnTo>
                    <a:pt x="0" y="457200"/>
                  </a:lnTo>
                  <a:lnTo>
                    <a:pt x="8686800" y="0"/>
                  </a:lnTo>
                </a:path>
              </a:pathLst>
            </a:custGeom>
            <a:solidFill>
              <a:schemeClr val="accent4"/>
            </a:solidFill>
            <a:ln w="9525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accent6"/>
                  </a:solidFill>
                  <a:prstDash val="solid"/>
                </a14:hiddenLine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38098" y="1242000"/>
            <a:ext cx="10366285" cy="367200"/>
          </a:xfrm>
        </p:spPr>
        <p:txBody>
          <a:bodyPr lIns="0" tIns="0" rIns="0" bIns="0">
            <a:spAutoFit/>
          </a:bodyPr>
          <a:lstStyle>
            <a:lvl1pPr>
              <a:defRPr sz="2800" cap="all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7239" y="1998000"/>
            <a:ext cx="6161267" cy="230400"/>
          </a:xfrm>
        </p:spPr>
        <p:txBody>
          <a:bodyPr wrap="none" lIns="0" tIns="0" rIns="0" bIns="0"/>
          <a:lstStyle>
            <a:lvl1pPr marL="0" indent="0" algn="l">
              <a:spcBef>
                <a:spcPts val="0"/>
              </a:spcBef>
              <a:buNone/>
              <a:defRPr sz="18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ENTER DATE HERE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151" y="395226"/>
            <a:ext cx="2965701" cy="33250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703" y="6459476"/>
            <a:ext cx="6364122" cy="108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267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8383" y="381600"/>
            <a:ext cx="11065313" cy="691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568383" y="2590800"/>
            <a:ext cx="5238388" cy="3692525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9" name="Content Placeholder 7"/>
          <p:cNvSpPr>
            <a:spLocks noGrp="1"/>
          </p:cNvSpPr>
          <p:nvPr>
            <p:ph sz="quarter" idx="11"/>
          </p:nvPr>
        </p:nvSpPr>
        <p:spPr>
          <a:xfrm>
            <a:off x="6395307" y="2590801"/>
            <a:ext cx="5238388" cy="3692525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568383" y="1308100"/>
            <a:ext cx="5238388" cy="1282700"/>
          </a:xfrm>
        </p:spPr>
        <p:txBody>
          <a:bodyPr bIns="72000"/>
          <a:lstStyle>
            <a:lvl1pPr marL="0" indent="0">
              <a:buNone/>
              <a:defRPr sz="1600"/>
            </a:lvl1pPr>
            <a:lvl2pPr marL="180975" indent="-180975">
              <a:buFont typeface="Arial" panose="020B0604020202020204" pitchFamily="34" charset="0"/>
              <a:buChar char="•"/>
              <a:defRPr sz="1600"/>
            </a:lvl2pPr>
            <a:lvl3pPr marL="361950" indent="-180975">
              <a:defRPr sz="1600"/>
            </a:lvl3pPr>
            <a:lvl4pPr marL="542925" indent="-171450"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395307" y="1308100"/>
            <a:ext cx="5238388" cy="1282700"/>
          </a:xfrm>
        </p:spPr>
        <p:txBody>
          <a:bodyPr bIns="72000"/>
          <a:lstStyle>
            <a:lvl1pPr marL="0" indent="0">
              <a:buNone/>
              <a:defRPr sz="1600"/>
            </a:lvl1pPr>
            <a:lvl2pPr marL="180975" indent="-180975">
              <a:buFont typeface="Arial" panose="020B0604020202020204" pitchFamily="34" charset="0"/>
              <a:buChar char="•"/>
              <a:defRPr sz="1600"/>
            </a:lvl2pPr>
            <a:lvl3pPr marL="361950" indent="-180975">
              <a:defRPr sz="1600"/>
            </a:lvl3pPr>
            <a:lvl4pPr marL="542925" indent="-171450"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494121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68383" y="1308100"/>
            <a:ext cx="11065313" cy="5969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 b="1"/>
            </a:lvl1pPr>
            <a:lvl2pPr marL="226800" indent="0">
              <a:buNone/>
              <a:defRPr/>
            </a:lvl2pPr>
            <a:lvl3pPr marL="511200" indent="0">
              <a:buNone/>
              <a:defRPr/>
            </a:lvl3pPr>
            <a:lvl4pPr marL="687600" indent="0">
              <a:buNone/>
              <a:defRPr/>
            </a:lvl4pPr>
            <a:lvl5pPr marL="8676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1"/>
          </p:nvPr>
        </p:nvSpPr>
        <p:spPr>
          <a:xfrm>
            <a:off x="568383" y="1905000"/>
            <a:ext cx="11065313" cy="4378325"/>
          </a:xfrm>
        </p:spPr>
        <p:txBody>
          <a:bodyPr/>
          <a:lstStyle>
            <a:lvl1pPr marL="0" indent="0">
              <a:buNone/>
              <a:defRPr sz="1200"/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29680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-by-Side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68383" y="1308100"/>
            <a:ext cx="5236372" cy="5969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 b="1"/>
            </a:lvl1pPr>
            <a:lvl2pPr marL="226800" indent="0">
              <a:buNone/>
              <a:defRPr/>
            </a:lvl2pPr>
            <a:lvl3pPr marL="511200" indent="0">
              <a:buNone/>
              <a:defRPr/>
            </a:lvl3pPr>
            <a:lvl4pPr marL="687600" indent="0">
              <a:buNone/>
              <a:defRPr/>
            </a:lvl4pPr>
            <a:lvl5pPr marL="8676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1"/>
          </p:nvPr>
        </p:nvSpPr>
        <p:spPr>
          <a:xfrm>
            <a:off x="568383" y="1905000"/>
            <a:ext cx="5236372" cy="4378325"/>
          </a:xfrm>
        </p:spPr>
        <p:txBody>
          <a:bodyPr/>
          <a:lstStyle>
            <a:lvl1pPr marL="0" indent="0">
              <a:buNone/>
              <a:defRPr sz="1200"/>
            </a:lvl1pPr>
          </a:lstStyle>
          <a:p>
            <a:endParaRPr lang="en-GB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6385230" y="1308100"/>
            <a:ext cx="5248465" cy="5969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 b="1"/>
            </a:lvl1pPr>
            <a:lvl2pPr marL="226800" indent="0">
              <a:buNone/>
              <a:defRPr/>
            </a:lvl2pPr>
            <a:lvl3pPr marL="511200" indent="0">
              <a:buNone/>
              <a:defRPr/>
            </a:lvl3pPr>
            <a:lvl4pPr marL="687600" indent="0">
              <a:buNone/>
              <a:defRPr/>
            </a:lvl4pPr>
            <a:lvl5pPr marL="8676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Chart Placeholder 5"/>
          <p:cNvSpPr>
            <a:spLocks noGrp="1"/>
          </p:cNvSpPr>
          <p:nvPr>
            <p:ph type="chart" sz="quarter" idx="13"/>
          </p:nvPr>
        </p:nvSpPr>
        <p:spPr>
          <a:xfrm>
            <a:off x="6385230" y="1904999"/>
            <a:ext cx="5248465" cy="4378326"/>
          </a:xfrm>
        </p:spPr>
        <p:txBody>
          <a:bodyPr/>
          <a:lstStyle>
            <a:lvl1pPr marL="0" indent="0">
              <a:buNone/>
              <a:defRPr sz="1200"/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4579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eft + Tex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68383" y="1308100"/>
            <a:ext cx="5236372" cy="5969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 b="1"/>
            </a:lvl1pPr>
            <a:lvl2pPr marL="226800" indent="0">
              <a:buNone/>
              <a:defRPr/>
            </a:lvl2pPr>
            <a:lvl3pPr marL="511200" indent="0">
              <a:buNone/>
              <a:defRPr/>
            </a:lvl3pPr>
            <a:lvl4pPr marL="687600" indent="0">
              <a:buNone/>
              <a:defRPr/>
            </a:lvl4pPr>
            <a:lvl5pPr marL="8676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1"/>
          </p:nvPr>
        </p:nvSpPr>
        <p:spPr>
          <a:xfrm>
            <a:off x="568383" y="1905000"/>
            <a:ext cx="5236372" cy="4378325"/>
          </a:xfrm>
        </p:spPr>
        <p:txBody>
          <a:bodyPr/>
          <a:lstStyle>
            <a:lvl1pPr marL="0" indent="0">
              <a:buNone/>
              <a:defRPr sz="1200"/>
            </a:lvl1pPr>
          </a:lstStyle>
          <a:p>
            <a:endParaRPr lang="en-GB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6385230" y="1308100"/>
            <a:ext cx="5248465" cy="5969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 b="1"/>
            </a:lvl1pPr>
            <a:lvl2pPr marL="226800" indent="0">
              <a:buNone/>
              <a:defRPr/>
            </a:lvl2pPr>
            <a:lvl3pPr marL="511200" indent="0">
              <a:buNone/>
              <a:defRPr/>
            </a:lvl3pPr>
            <a:lvl4pPr marL="687600" indent="0">
              <a:buNone/>
              <a:defRPr/>
            </a:lvl4pPr>
            <a:lvl5pPr marL="8676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385230" y="1905000"/>
            <a:ext cx="5248465" cy="4378325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94689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eft + Char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68383" y="1308100"/>
            <a:ext cx="5236372" cy="5969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 b="1"/>
            </a:lvl1pPr>
            <a:lvl2pPr marL="226800" indent="0">
              <a:buNone/>
              <a:defRPr/>
            </a:lvl2pPr>
            <a:lvl3pPr marL="511200" indent="0">
              <a:buNone/>
              <a:defRPr/>
            </a:lvl3pPr>
            <a:lvl4pPr marL="687600" indent="0">
              <a:buNone/>
              <a:defRPr/>
            </a:lvl4pPr>
            <a:lvl5pPr marL="8676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1"/>
          </p:nvPr>
        </p:nvSpPr>
        <p:spPr>
          <a:xfrm>
            <a:off x="6385230" y="1905000"/>
            <a:ext cx="5248465" cy="4378325"/>
          </a:xfrm>
        </p:spPr>
        <p:txBody>
          <a:bodyPr/>
          <a:lstStyle>
            <a:lvl1pPr marL="0" indent="0">
              <a:buNone/>
              <a:defRPr sz="1200"/>
            </a:lvl1pPr>
          </a:lstStyle>
          <a:p>
            <a:endParaRPr lang="en-GB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6385230" y="1308100"/>
            <a:ext cx="5248465" cy="5969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 b="1"/>
            </a:lvl1pPr>
            <a:lvl2pPr marL="226800" indent="0">
              <a:buNone/>
              <a:defRPr/>
            </a:lvl2pPr>
            <a:lvl3pPr marL="511200" indent="0">
              <a:buNone/>
              <a:defRPr/>
            </a:lvl3pPr>
            <a:lvl4pPr marL="687600" indent="0">
              <a:buNone/>
              <a:defRPr/>
            </a:lvl4pPr>
            <a:lvl5pPr marL="8676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80475" y="1905000"/>
            <a:ext cx="5224279" cy="4378325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381238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86943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 Cov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7810" y="2755900"/>
            <a:ext cx="5756381" cy="635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039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8383" y="1308099"/>
            <a:ext cx="11065313" cy="4975226"/>
          </a:xfrm>
        </p:spPr>
        <p:txBody>
          <a:bodyPr/>
          <a:lstStyle>
            <a:lvl1pPr>
              <a:spcBef>
                <a:spcPts val="1400"/>
              </a:spcBef>
              <a:defRPr/>
            </a:lvl1pPr>
            <a:lvl2pPr>
              <a:spcBef>
                <a:spcPts val="500"/>
              </a:spcBef>
              <a:defRPr/>
            </a:lvl2pPr>
            <a:lvl3pPr>
              <a:spcBef>
                <a:spcPts val="500"/>
              </a:spcBef>
              <a:defRPr/>
            </a:lvl3pPr>
            <a:lvl4pPr>
              <a:spcBef>
                <a:spcPts val="500"/>
              </a:spcBef>
              <a:defRPr/>
            </a:lvl4pPr>
            <a:lvl5pPr>
              <a:spcBef>
                <a:spcPts val="50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166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9415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 Column + Bullet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8383" y="1308100"/>
            <a:ext cx="11065313" cy="4975225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/>
            </a:lvl1pPr>
            <a:lvl2pPr marL="279400" indent="-279400">
              <a:spcBef>
                <a:spcPts val="500"/>
              </a:spcBef>
              <a:buFont typeface="Arial" panose="020B0604020202020204" pitchFamily="34" charset="0"/>
              <a:buChar char="•"/>
              <a:defRPr/>
            </a:lvl2pPr>
            <a:lvl3pPr marL="534988" indent="-233363">
              <a:spcBef>
                <a:spcPts val="500"/>
              </a:spcBef>
              <a:buFont typeface="Arial" panose="020B0604020202020204" pitchFamily="34" charset="0"/>
              <a:buChar char="–"/>
              <a:defRPr/>
            </a:lvl3pPr>
            <a:lvl4pPr marL="715963" indent="-180975">
              <a:spcBef>
                <a:spcPts val="500"/>
              </a:spcBef>
              <a:defRPr/>
            </a:lvl4pPr>
            <a:lvl5pPr marL="896938" indent="-180975">
              <a:spcBef>
                <a:spcPts val="5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0981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8382" y="1308101"/>
            <a:ext cx="5291135" cy="4975225"/>
          </a:xfrm>
        </p:spPr>
        <p:txBody>
          <a:bodyPr lIns="0" tIns="0" rIns="0" bIns="0"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563" y="1308101"/>
            <a:ext cx="5295131" cy="4975225"/>
          </a:xfrm>
        </p:spPr>
        <p:txBody>
          <a:bodyPr lIns="0" tIns="0" rIns="0" bIns="0"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58521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 plus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8383" y="381600"/>
            <a:ext cx="11065313" cy="691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8382" y="1308100"/>
            <a:ext cx="5236373" cy="5969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6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8382" y="1905001"/>
            <a:ext cx="5236373" cy="4378325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85230" y="1308100"/>
            <a:ext cx="5248465" cy="5969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6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85230" y="1905001"/>
            <a:ext cx="5248465" cy="4378325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45854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568382" y="1308101"/>
            <a:ext cx="3301455" cy="4975225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1" name="Content Placeholder 3"/>
          <p:cNvSpPr>
            <a:spLocks noGrp="1"/>
          </p:cNvSpPr>
          <p:nvPr>
            <p:ph sz="quarter" idx="11"/>
          </p:nvPr>
        </p:nvSpPr>
        <p:spPr>
          <a:xfrm>
            <a:off x="8309435" y="1308101"/>
            <a:ext cx="3324259" cy="4975225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2" name="Content Placeholder 3"/>
          <p:cNvSpPr>
            <a:spLocks noGrp="1"/>
          </p:cNvSpPr>
          <p:nvPr>
            <p:ph sz="quarter" idx="12"/>
          </p:nvPr>
        </p:nvSpPr>
        <p:spPr>
          <a:xfrm>
            <a:off x="4444956" y="1308101"/>
            <a:ext cx="3289361" cy="4975225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4506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+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569664" y="1905001"/>
            <a:ext cx="3300174" cy="4378325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1" name="Content Placeholder 3"/>
          <p:cNvSpPr>
            <a:spLocks noGrp="1"/>
          </p:cNvSpPr>
          <p:nvPr>
            <p:ph sz="quarter" idx="11"/>
          </p:nvPr>
        </p:nvSpPr>
        <p:spPr>
          <a:xfrm>
            <a:off x="8332242" y="1905001"/>
            <a:ext cx="3301454" cy="4378325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2" name="Content Placeholder 3"/>
          <p:cNvSpPr>
            <a:spLocks noGrp="1"/>
          </p:cNvSpPr>
          <p:nvPr>
            <p:ph sz="quarter" idx="12"/>
          </p:nvPr>
        </p:nvSpPr>
        <p:spPr>
          <a:xfrm>
            <a:off x="4444956" y="1905001"/>
            <a:ext cx="3289361" cy="4378325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"/>
          </p:nvPr>
        </p:nvSpPr>
        <p:spPr>
          <a:xfrm>
            <a:off x="568383" y="1308100"/>
            <a:ext cx="3301454" cy="5969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4442250" y="1308100"/>
            <a:ext cx="3290637" cy="5969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4"/>
          </p:nvPr>
        </p:nvSpPr>
        <p:spPr>
          <a:xfrm>
            <a:off x="8332242" y="1308100"/>
            <a:ext cx="3301454" cy="5969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75918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Column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68383" y="1308100"/>
            <a:ext cx="11065313" cy="5969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1588" indent="0">
              <a:buNone/>
              <a:defRPr sz="1800"/>
            </a:lvl2pPr>
            <a:lvl3pPr marL="1588" indent="0">
              <a:buNone/>
              <a:defRPr sz="1800"/>
            </a:lvl3pPr>
            <a:lvl4pPr marL="687600" indent="0">
              <a:buNone/>
              <a:defRPr sz="1800"/>
            </a:lvl4pPr>
            <a:lvl5pPr marL="867600" indent="0">
              <a:buNone/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568383" y="2133601"/>
            <a:ext cx="11065313" cy="4149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7107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ags" Target="../tags/tag1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ags" Target="../tags/tag3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6.xml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  <p:custDataLst>
              <p:tags r:id="rId18"/>
            </p:custDataLst>
          </p:nvPr>
        </p:nvSpPr>
        <p:spPr>
          <a:xfrm>
            <a:off x="568383" y="381600"/>
            <a:ext cx="11065313" cy="6912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BodyText"/>
          <p:cNvSpPr>
            <a:spLocks noGrp="1"/>
          </p:cNvSpPr>
          <p:nvPr>
            <p:ph type="body" idx="1"/>
            <p:custDataLst>
              <p:tags r:id="rId19"/>
            </p:custDataLst>
          </p:nvPr>
        </p:nvSpPr>
        <p:spPr>
          <a:xfrm>
            <a:off x="568383" y="1308100"/>
            <a:ext cx="11065313" cy="49752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Box 3"/>
          <p:cNvSpPr txBox="1"/>
          <p:nvPr>
            <p:custDataLst>
              <p:tags r:id="rId20"/>
            </p:custDataLst>
          </p:nvPr>
        </p:nvSpPr>
        <p:spPr>
          <a:xfrm>
            <a:off x="11035080" y="6483351"/>
            <a:ext cx="564351" cy="1692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r">
              <a:lnSpc>
                <a:spcPct val="100000"/>
              </a:lnSpc>
              <a:defRPr sz="110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fld id="{674AE3D8-ADA0-447B-9E8F-F53DD9427628}" type="slidenum">
              <a:rPr lang="en-GB" sz="1100" smtClean="0">
                <a:solidFill>
                  <a:schemeClr val="tx1"/>
                </a:solidFill>
              </a:rPr>
              <a:pPr/>
              <a:t>‹#›</a:t>
            </a:fld>
            <a:endParaRPr lang="en-GB" sz="1100" dirty="0">
              <a:solidFill>
                <a:schemeClr val="tx1"/>
              </a:solidFill>
            </a:endParaRPr>
          </a:p>
        </p:txBody>
      </p:sp>
      <p:sp>
        <p:nvSpPr>
          <p:cNvPr id="5" name="Copyright" hidden="1"/>
          <p:cNvSpPr txBox="1"/>
          <p:nvPr>
            <p:custDataLst>
              <p:tags r:id="rId21"/>
            </p:custDataLst>
          </p:nvPr>
        </p:nvSpPr>
        <p:spPr>
          <a:xfrm>
            <a:off x="607899" y="6524278"/>
            <a:ext cx="4389631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GB" sz="7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©2019 Marsh &amp; McLennan Companies, Inc.</a:t>
            </a:r>
            <a:endParaRPr lang="en-GB" sz="7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Date" hidden="1"/>
          <p:cNvSpPr txBox="1">
            <a:spLocks/>
          </p:cNvSpPr>
          <p:nvPr>
            <p:custDataLst>
              <p:tags r:id="rId22"/>
            </p:custDataLst>
          </p:nvPr>
        </p:nvSpPr>
        <p:spPr>
          <a:xfrm>
            <a:off x="5762586" y="6523478"/>
            <a:ext cx="658834" cy="107722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700" kern="1200">
                <a:solidFill>
                  <a:srgbClr val="7C848A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8D4C7D2-CCDD-4E8D-AC60-8F4E99E1FB74}" type="datetime3">
              <a:rPr lang="en-US" sz="700" smtClean="0">
                <a:solidFill>
                  <a:schemeClr val="tx1"/>
                </a:solidFill>
              </a:rPr>
              <a:pPr/>
              <a:t>9 February 2022</a:t>
            </a:fld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7" name="Filepath"/>
          <p:cNvSpPr txBox="1"/>
          <p:nvPr>
            <p:custDataLst>
              <p:tags r:id="rId23"/>
            </p:custDataLst>
          </p:nvPr>
        </p:nvSpPr>
        <p:spPr>
          <a:xfrm>
            <a:off x="3153764" y="6530400"/>
            <a:ext cx="7646735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endParaRPr lang="en-GB" sz="7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Business"/>
          <p:cNvSpPr txBox="1"/>
          <p:nvPr>
            <p:custDataLst>
              <p:tags r:id="rId24"/>
            </p:custDataLst>
          </p:nvPr>
        </p:nvSpPr>
        <p:spPr>
          <a:xfrm>
            <a:off x="607900" y="6530400"/>
            <a:ext cx="367634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GB" sz="7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MARSH &amp; McLENNAN COMPANIES</a:t>
            </a:r>
            <a:endParaRPr lang="en-GB" sz="7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Freeform 8"/>
          <p:cNvSpPr/>
          <p:nvPr userDrawn="1"/>
        </p:nvSpPr>
        <p:spPr>
          <a:xfrm>
            <a:off x="1" y="1"/>
            <a:ext cx="12189985" cy="292101"/>
          </a:xfrm>
          <a:custGeom>
            <a:avLst/>
            <a:gdLst/>
            <a:ahLst/>
            <a:cxnLst/>
            <a:rect l="0" t="0" r="0" b="0"/>
            <a:pathLst>
              <a:path w="9601201" h="292101">
                <a:moveTo>
                  <a:pt x="0" y="0"/>
                </a:moveTo>
                <a:lnTo>
                  <a:pt x="9601200" y="0"/>
                </a:lnTo>
                <a:lnTo>
                  <a:pt x="9601200" y="292100"/>
                </a:lnTo>
                <a:lnTo>
                  <a:pt x="0" y="1143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6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10" name="Freeform 9"/>
          <p:cNvSpPr/>
          <p:nvPr userDrawn="1"/>
        </p:nvSpPr>
        <p:spPr>
          <a:xfrm>
            <a:off x="1" y="1"/>
            <a:ext cx="12189985" cy="431801"/>
          </a:xfrm>
          <a:custGeom>
            <a:avLst/>
            <a:gdLst/>
            <a:ahLst/>
            <a:cxnLst/>
            <a:rect l="0" t="0" r="0" b="0"/>
            <a:pathLst>
              <a:path w="9601201" h="431801">
                <a:moveTo>
                  <a:pt x="0" y="88900"/>
                </a:moveTo>
                <a:lnTo>
                  <a:pt x="9601200" y="266700"/>
                </a:lnTo>
                <a:lnTo>
                  <a:pt x="9601200" y="431800"/>
                </a:lnTo>
                <a:lnTo>
                  <a:pt x="0" y="152400"/>
                </a:lnTo>
                <a:lnTo>
                  <a:pt x="0" y="88900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accent6"/>
                </a:solidFill>
                <a:prstDash val="solid"/>
              </a14:hiddenLine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737524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sldNum="0" hdr="0" ftr="0" dt="0"/>
  <p:txStyles>
    <p:titleStyle>
      <a:lvl1pPr algn="l" defTabSz="914400" rtl="0" eaLnBrk="1" latinLnBrk="0" hangingPunct="1">
        <a:lnSpc>
          <a:spcPct val="83000"/>
        </a:lnSpc>
        <a:spcBef>
          <a:spcPct val="0"/>
        </a:spcBef>
        <a:buNone/>
        <a:defRPr sz="2000" kern="1200">
          <a:solidFill>
            <a:schemeClr val="accent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01600" indent="-201600" algn="l" defTabSz="914400" rtl="0" eaLnBrk="1" latinLnBrk="0" hangingPunct="1">
        <a:spcBef>
          <a:spcPts val="1440"/>
        </a:spcBef>
        <a:buFont typeface="Arial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07600" indent="-2808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687600" indent="-176400" algn="l" defTabSz="914400" rtl="0" eaLnBrk="1" latinLnBrk="0" hangingPunct="1">
        <a:spcBef>
          <a:spcPct val="20000"/>
        </a:spcBef>
        <a:buFont typeface="Arial" pitchFamily="34" charset="0"/>
        <a:buChar char="-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864000" indent="-176400" algn="l" defTabSz="914400" rtl="0" eaLnBrk="1" latinLnBrk="0" hangingPunct="1">
        <a:spcBef>
          <a:spcPct val="20000"/>
        </a:spcBef>
        <a:buFont typeface="Arial" pitchFamily="34" charset="0"/>
        <a:buChar char="-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040400" indent="-172800" algn="l" defTabSz="914400" rtl="0" eaLnBrk="1" latinLnBrk="0" hangingPunct="1">
        <a:spcBef>
          <a:spcPct val="20000"/>
        </a:spcBef>
        <a:buFont typeface="Arial" pitchFamily="34" charset="0"/>
        <a:buChar char="-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nbviewer.org/github/pramodcgupta/MMC_Usecases/blob/main/Employee_Attrition_Prediction.ipynb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029" y="261257"/>
            <a:ext cx="11175179" cy="793070"/>
          </a:xfrm>
        </p:spPr>
        <p:txBody>
          <a:bodyPr/>
          <a:lstStyle/>
          <a:p>
            <a:r>
              <a:rPr lang="en-US" sz="2800" b="1" dirty="0"/>
              <a:t>Employee Attrition Prediction - Key Insights</a:t>
            </a:r>
            <a:br>
              <a:rPr lang="en-US" dirty="0"/>
            </a:b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28932AF-D499-4FAF-84CA-EF4FE884AD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943" y="1054327"/>
            <a:ext cx="11800114" cy="5440544"/>
          </a:xfrm>
        </p:spPr>
        <p:txBody>
          <a:bodyPr/>
          <a:lstStyle/>
          <a:p>
            <a:pPr marL="0" indent="0" algn="l">
              <a:buNone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Helvetica Neue"/>
              </a:rPr>
              <a:t>Top 10 Reasons that led to Attrition, are mentioned with key action items-</a:t>
            </a:r>
          </a:p>
          <a:p>
            <a:pPr algn="l">
              <a:buFont typeface="Wingdings" panose="05000000000000000000" pitchFamily="2" charset="2"/>
              <a:buChar char="q"/>
            </a:pPr>
            <a:r>
              <a:rPr lang="en-US" sz="1600" b="1" i="0" dirty="0">
                <a:solidFill>
                  <a:srgbClr val="000000"/>
                </a:solidFill>
                <a:effectLst/>
                <a:latin typeface="Helvetica Neue"/>
              </a:rPr>
              <a:t> Age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Helvetica Neue"/>
              </a:rPr>
              <a:t>: Age shows good correlation with Attrition. Seen relatively high attrition rate for younger age &lt;= 33.</a:t>
            </a:r>
          </a:p>
          <a:p>
            <a:pPr algn="l">
              <a:buFont typeface="Wingdings" panose="05000000000000000000" pitchFamily="2" charset="2"/>
              <a:buChar char="q"/>
            </a:pPr>
            <a:r>
              <a:rPr lang="en-US" sz="1600" b="1" i="0" dirty="0">
                <a:solidFill>
                  <a:srgbClr val="000000"/>
                </a:solidFill>
                <a:effectLst/>
                <a:latin typeface="Helvetica Neue"/>
              </a:rPr>
              <a:t> Monthly Income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Helvetica Neue"/>
              </a:rPr>
              <a:t>: High attrition rate for Low Monthly Income employees.</a:t>
            </a:r>
          </a:p>
          <a:p>
            <a:pPr algn="l">
              <a:buFont typeface="Wingdings" panose="05000000000000000000" pitchFamily="2" charset="2"/>
              <a:buChar char="q"/>
            </a:pPr>
            <a:r>
              <a:rPr lang="en-US" sz="1600" b="1" i="0" dirty="0">
                <a:solidFill>
                  <a:srgbClr val="000000"/>
                </a:solidFill>
                <a:effectLst/>
                <a:latin typeface="Helvetica Neue"/>
              </a:rPr>
              <a:t> Total Working Years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Helvetica Neue"/>
              </a:rPr>
              <a:t>: High attrition rate for 7 years or less Total working year's employees.</a:t>
            </a:r>
          </a:p>
          <a:p>
            <a:pPr algn="l">
              <a:buFont typeface="Wingdings" panose="05000000000000000000" pitchFamily="2" charset="2"/>
              <a:buChar char="q"/>
            </a:pPr>
            <a:r>
              <a:rPr lang="en-US" sz="1600" b="1" i="0" dirty="0">
                <a:solidFill>
                  <a:srgbClr val="000000"/>
                </a:solidFill>
                <a:effectLst/>
                <a:latin typeface="Helvetica Neue"/>
              </a:rPr>
              <a:t> Distance From Home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Helvetica Neue"/>
              </a:rPr>
              <a:t>: High attrition rate for longer distance from Home (e.g., 10, 15 etc.)</a:t>
            </a:r>
          </a:p>
          <a:p>
            <a:pPr algn="l">
              <a:buFont typeface="Wingdings" panose="05000000000000000000" pitchFamily="2" charset="2"/>
              <a:buChar char="q"/>
            </a:pPr>
            <a:r>
              <a:rPr lang="en-US" sz="1600" b="1" i="0" dirty="0">
                <a:solidFill>
                  <a:srgbClr val="000000"/>
                </a:solidFill>
                <a:effectLst/>
                <a:latin typeface="Helvetica Neue"/>
              </a:rPr>
              <a:t> Years At Company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Helvetica Neue"/>
              </a:rPr>
              <a:t>: High attrition rate for low tenured employee. Max attrition are for 2 years or less till 10 years.</a:t>
            </a:r>
          </a:p>
          <a:p>
            <a:pPr algn="l">
              <a:buFont typeface="Wingdings" panose="05000000000000000000" pitchFamily="2" charset="2"/>
              <a:buChar char="q"/>
            </a:pPr>
            <a:r>
              <a:rPr lang="en-US" sz="1600" b="1" i="0" dirty="0">
                <a:solidFill>
                  <a:srgbClr val="000000"/>
                </a:solidFill>
                <a:effectLst/>
                <a:latin typeface="Helvetica Neue"/>
              </a:rPr>
              <a:t> Percent Salary Hike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Helvetica Neue"/>
              </a:rPr>
              <a:t>: High attrition rate for low Percent hike till 15%.</a:t>
            </a:r>
          </a:p>
          <a:p>
            <a:pPr algn="l">
              <a:buFont typeface="Wingdings" panose="05000000000000000000" pitchFamily="2" charset="2"/>
              <a:buChar char="q"/>
            </a:pPr>
            <a:r>
              <a:rPr lang="en-US" sz="1600" b="1" i="0" dirty="0">
                <a:solidFill>
                  <a:srgbClr val="000000"/>
                </a:solidFill>
                <a:effectLst/>
                <a:latin typeface="Helvetica Neue"/>
              </a:rPr>
              <a:t> Years With Current Manager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Helvetica Neue"/>
              </a:rPr>
              <a:t>: High attrition rate for low tenured employee with Current Manger. Max attrition are within 2 years stint.</a:t>
            </a:r>
          </a:p>
          <a:p>
            <a:pPr algn="l">
              <a:buFont typeface="Wingdings" panose="05000000000000000000" pitchFamily="2" charset="2"/>
              <a:buChar char="q"/>
            </a:pPr>
            <a:r>
              <a:rPr lang="en-US" sz="1600" b="1" i="0" dirty="0">
                <a:solidFill>
                  <a:srgbClr val="000000"/>
                </a:solidFill>
                <a:effectLst/>
                <a:latin typeface="Helvetica Neue"/>
              </a:rPr>
              <a:t> Num of Companies Worked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Helvetica Neue"/>
              </a:rPr>
              <a:t>: High attrition rate for those employees who have worked for minimum number of companies especially 0-1.</a:t>
            </a:r>
          </a:p>
          <a:p>
            <a:pPr algn="l">
              <a:buFont typeface="Wingdings" panose="05000000000000000000" pitchFamily="2" charset="2"/>
              <a:buChar char="q"/>
            </a:pPr>
            <a:r>
              <a:rPr lang="en-US" sz="1600" b="1" i="0" dirty="0">
                <a:solidFill>
                  <a:srgbClr val="000000"/>
                </a:solidFill>
                <a:effectLst/>
                <a:latin typeface="Helvetica Neue"/>
              </a:rPr>
              <a:t> Training Times Last Year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Helvetica Neue"/>
              </a:rPr>
              <a:t>: High attrition rate for 2-3 times training times last year.</a:t>
            </a:r>
          </a:p>
          <a:p>
            <a:pPr algn="l">
              <a:buFont typeface="Wingdings" panose="05000000000000000000" pitchFamily="2" charset="2"/>
              <a:buChar char="q"/>
            </a:pPr>
            <a:r>
              <a:rPr lang="en-US" sz="1600" b="1" i="0" dirty="0">
                <a:solidFill>
                  <a:srgbClr val="000000"/>
                </a:solidFill>
                <a:effectLst/>
                <a:latin typeface="Helvetica Neue"/>
              </a:rPr>
              <a:t> Job Satisfaction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Helvetica Neue"/>
              </a:rPr>
              <a:t>: High attrition rate for Job Satisfaction level 1.</a:t>
            </a:r>
          </a:p>
          <a:p>
            <a:pPr>
              <a:buFont typeface="Wingdings" panose="05000000000000000000" pitchFamily="2" charset="2"/>
              <a:buChar char="q"/>
            </a:pPr>
            <a:endParaRPr lang="en-IN" sz="1700" dirty="0">
              <a:solidFill>
                <a:srgbClr val="000000"/>
              </a:solidFill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537132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597" y="141514"/>
            <a:ext cx="11488099" cy="729343"/>
          </a:xfrm>
        </p:spPr>
        <p:txBody>
          <a:bodyPr/>
          <a:lstStyle/>
          <a:p>
            <a:r>
              <a:rPr lang="en-US" dirty="0"/>
              <a:t>Exploratory Data Analysis-1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52C747-298B-49AA-AF84-C96396524C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63" y="547687"/>
            <a:ext cx="5900738" cy="28813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413F07B-A7FD-437D-ACBD-F6AC4AA903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4099" y="547687"/>
            <a:ext cx="5862638" cy="288131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03044D1-929A-48A9-AEBF-22C0495B68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263" y="3510061"/>
            <a:ext cx="5900737" cy="289414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4AF8F1B-E6C7-453D-89EE-082EEDA202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34098" y="3510060"/>
            <a:ext cx="5862637" cy="2894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734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597" y="141514"/>
            <a:ext cx="11488099" cy="729343"/>
          </a:xfrm>
        </p:spPr>
        <p:txBody>
          <a:bodyPr/>
          <a:lstStyle/>
          <a:p>
            <a:r>
              <a:rPr lang="en-US" dirty="0"/>
              <a:t>Exploratory Data Analysis-2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6A5318-76BA-4A21-8086-DE8FEBB65F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597" y="511629"/>
            <a:ext cx="5950404" cy="291737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4C3C49D-E21D-41D6-A570-BC87479259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506185"/>
            <a:ext cx="5874203" cy="291737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A683A9E-4E6C-4AD7-AE8C-6D149A23B7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596" y="3467129"/>
            <a:ext cx="5950404" cy="295819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E0BCD6F-0EE4-41D2-80B2-CFD800D7EF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2198" y="3464379"/>
            <a:ext cx="5874203" cy="2960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861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597" y="141514"/>
            <a:ext cx="11488099" cy="729343"/>
          </a:xfrm>
        </p:spPr>
        <p:txBody>
          <a:bodyPr/>
          <a:lstStyle/>
          <a:p>
            <a:r>
              <a:rPr lang="en-US" dirty="0"/>
              <a:t>Exploratory Data Analysis-3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B606FF-5562-4E1B-B27E-FA8C3D3CBD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597" y="519113"/>
            <a:ext cx="5863317" cy="29098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1363C5A-99F1-4444-8554-06AE9A8AB9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519111"/>
            <a:ext cx="5950404" cy="290988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B6D3CD7-C397-4292-9586-8E5DB34E8C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596" y="3488871"/>
            <a:ext cx="5863317" cy="290988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A4A2818-2688-4B90-99EF-9C3453F4F6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3488871"/>
            <a:ext cx="5950404" cy="2909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212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597" y="174171"/>
            <a:ext cx="11488099" cy="435429"/>
          </a:xfrm>
        </p:spPr>
        <p:txBody>
          <a:bodyPr/>
          <a:lstStyle/>
          <a:p>
            <a:r>
              <a:rPr lang="en-US" b="1" dirty="0"/>
              <a:t>Feature Importance/Code snippet: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61A020B6-8A6B-45B4-81E3-1172CDB897FE}"/>
              </a:ext>
            </a:extLst>
          </p:cNvPr>
          <p:cNvSpPr txBox="1">
            <a:spLocks/>
          </p:cNvSpPr>
          <p:nvPr/>
        </p:nvSpPr>
        <p:spPr>
          <a:xfrm>
            <a:off x="254454" y="6095999"/>
            <a:ext cx="11785146" cy="32657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83000"/>
              </a:lnSpc>
              <a:spcBef>
                <a:spcPct val="0"/>
              </a:spcBef>
              <a:buNone/>
              <a:defRPr sz="2000" kern="120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b="1" dirty="0"/>
              <a:t>GitHub: </a:t>
            </a:r>
            <a:r>
              <a:rPr lang="en-US" sz="1800" dirty="0">
                <a:hlinkClick r:id="rId2"/>
              </a:rPr>
              <a:t>https://nbviewer.org/github/pramodcgupta/MMC_Usecases/blob/main/Employee_Attrition_Prediction.ipynb</a:t>
            </a:r>
            <a:endParaRPr lang="en-US" sz="1800" dirty="0"/>
          </a:p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CC2FF3-FDF4-41C2-B6E4-4BC9B083DD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597" y="527277"/>
            <a:ext cx="5950403" cy="268401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3230C32-8B05-48F4-9D81-549D76CA45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3236" y="527277"/>
            <a:ext cx="5843168" cy="268401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FA23D2F-01CD-42DC-B4E4-5D4934974A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5596" y="3287485"/>
            <a:ext cx="5950403" cy="268401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6621561-7085-496C-B7AB-6347CCB9DF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03235" y="3287484"/>
            <a:ext cx="5843168" cy="2684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85017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COA_SMARTSHAPE" val="Y"/>
  <p:tag name="MMCOA_FONTSIZE_L" val="28"/>
  <p:tag name="MMCOA_FONTSIZE_M" val="20"/>
  <p:tag name="MMCOA_FONTSIZE_S" val="14"/>
  <p:tag name="MMCOA_FONTSIZE_T" val="14"/>
  <p:tag name="MMCOA_POSITION_L" val="35.92079;30.04725;54.4252;684.2834"/>
  <p:tag name="MMCOA_POSITION_M" val="35.92079;30.04725;54.4252;684.2834"/>
  <p:tag name="MMCOA_POSITION_S" val="35.92079;30.04725;54.4252;684.2834"/>
  <p:tag name="MMCOA_POSITION_T" val="35.92079;30.04725;54.4252;684.2834"/>
  <p:tag name="MMCOA_HIDEONCOLOUR" val="N"/>
  <p:tag name="MMCOA_HIDEONWHITE" val="N"/>
  <p:tag name="MMCOA_HIDEONBALLROOM" val="N"/>
  <p:tag name="MMCOA_HIDEONCLASSIC" val="N"/>
  <p:tag name="MMCOA_HIDEONTEXT" val="N"/>
  <p:tag name="MMCOA_HIDEONECO" val="N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COA_SMARTSHAPE" val="Y"/>
  <p:tag name="MMCOA_FONTSIZE_L" val="28"/>
  <p:tag name="MMCOA_FONTSIZE_M" val="20"/>
  <p:tag name="MMCOA_FONTSIZE_S" val="14"/>
  <p:tag name="MMCOA_FONTSIZE_T" val="14"/>
  <p:tag name="MMCOA_POSITION_L" val="35.92079;100.6299;392.8819;684.2834"/>
  <p:tag name="MMCOA_POSITION_M" val="35.92079;100.6299;392.8819;684.2834"/>
  <p:tag name="MMCOA_POSITION_S" val="35.92079;100.6299;392.8819;684.2834"/>
  <p:tag name="MMCOA_POSITION_T" val="35.92079;100.6299;392.8819;684.2834"/>
  <p:tag name="MMCOA_HIDEONCOLOUR" val="N"/>
  <p:tag name="MMCOA_HIDEONWHITE" val="N"/>
  <p:tag name="MMCOA_HIDEONBALLROOM" val="N"/>
  <p:tag name="MMCOA_HIDEONCLASSIC" val="N"/>
  <p:tag name="MMCOA_HIDEONTEXT" val="N"/>
  <p:tag name="MMCOA_HIDEONECO" val="N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COA_FONTSIZE_L" val="11"/>
  <p:tag name="MMCOA_FONTSIZE_M" val="11"/>
  <p:tag name="MMCOA_FONTSIZE_S" val="11"/>
  <p:tag name="MMCOA_FONTSIZE_T" val="11"/>
  <p:tag name="MMCOA_POSITION_L" val="684.3751;510.5;13.3289;35"/>
  <p:tag name="MMCOA_POSITION_M" val="684.3751;510.5;13.3289;35"/>
  <p:tag name="MMCOA_POSITION_S" val="684.3751;510.5;13.3289;35"/>
  <p:tag name="MMCOA_POSITION_T" val="684.3751;510.5;13.3289;3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COA_SMARTSHAPE" val="Y"/>
  <p:tag name="MMCOA_FONTSIZE_L" val="7"/>
  <p:tag name="MMCOA_FONTSIZE_M" val="7"/>
  <p:tag name="MMCOA_FONTSIZE_S" val="7"/>
  <p:tag name="MMCOA_FONTSIZE_T" val="7"/>
  <p:tag name="MMCOA_POSITION_L" val="37.70079;513.7227;8.482047;272.2367"/>
  <p:tag name="MMCOA_POSITION_M" val="37.70079;513.7227;8.482047;272.2367"/>
  <p:tag name="MMCOA_POSITION_S" val="37.70079;513.7227;8.482047;272.2367"/>
  <p:tag name="MMCOA_POSITION_T" val="37.70079;513.7227;8.482047;272.2367"/>
  <p:tag name="MMCOA_HIDEONCOLOUR" val="N"/>
  <p:tag name="MMCOA_HIDEONWHITE" val="N"/>
  <p:tag name="MMCOA_HIDEONCLASSIC" val="Y"/>
  <p:tag name="MMCOA_HIDEONTEXT" val="Y"/>
  <p:tag name="MMCOA_HIDEONECO" val="Y"/>
  <p:tag name="MMCOA_HIDEONBALLROOM" val="Y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COA_SMARTSHAPE" val="Y"/>
  <p:tag name="MMCOA_FONTSIZE_L" val="7"/>
  <p:tag name="MMCOA_FONTSIZE_M" val="7"/>
  <p:tag name="MMCOA_FONTSIZE_S" val="7"/>
  <p:tag name="MMCOA_FONTSIZE_T" val="7"/>
  <p:tag name="MMCOA_POSITION_L" val="349.7305;513.6597;8.482047;56.16827"/>
  <p:tag name="MMCOA_POSITION_M" val="349.7305;513.6597;8.482047;56.16827"/>
  <p:tag name="MMCOA_POSITION_S" val="349.7305;513.6597;8.482047;56.16827"/>
  <p:tag name="MMCOA_POSITION_T" val="349.7305;513.6597;8.482047;56.16827"/>
  <p:tag name="MMCOA_HIDEONCOLOUR" val="N"/>
  <p:tag name="MMCOA_HIDEONWHITE" val="N"/>
  <p:tag name="MMCOA_HIDEONBALLROOM" val="Y"/>
  <p:tag name="MMCOA_HIDEONCLASSIC" val="Y"/>
  <p:tag name="MMCOA_HIDEONTEXT" val="Y"/>
  <p:tag name="MMCOA_HIDEONECO" val="Y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COA_SMARTSHAPE" val="Y"/>
  <p:tag name="MMCOA_FONTSIZE_L" val="7"/>
  <p:tag name="MMCOA_FONTSIZE_M" val="7"/>
  <p:tag name="MMCOA_FONTSIZE_S" val="7"/>
  <p:tag name="MMCOA_FONTSIZE_T" val="7"/>
  <p:tag name="MMCOA_POSITION_L" val="195.5905;514.2047;7.937008;474.2362"/>
  <p:tag name="MMCOA_POSITION_M" val="195.5905;514.2047;7.937008;474.2362"/>
  <p:tag name="MMCOA_POSITION_S" val="195.5905;514.2047;7.937008;474.2362"/>
  <p:tag name="MMCOA_POSITION_T" val="195.5905;514.2047;7.937008;474.2362"/>
  <p:tag name="MMCOA_HIDEONCOLOUR" val="N"/>
  <p:tag name="MMCOA_HIDEONWHITE" val="N"/>
  <p:tag name="MMCOA_HIDEONBALLROOM" val="N"/>
  <p:tag name="MMCOA_HIDEONCLASSIC" val="N"/>
  <p:tag name="MMCOA_HIDEONTEXT" val="N"/>
  <p:tag name="MMCOA_HIDEONECO" val="N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COA_SMARTSHAPE" val="Y"/>
  <p:tag name="MMCOA_FONTSIZE_L" val="7"/>
  <p:tag name="MMCOA_FONTSIZE_M" val="7"/>
  <p:tag name="MMCOA_FONTSIZE_S" val="7"/>
  <p:tag name="MMCOA_FONTSIZE_T" val="7"/>
  <p:tag name="MMCOA_POSITION_L" val="37.70079;514.2047;8;228"/>
  <p:tag name="MMCOA_POSITION_M" val="37.70079;514.2047;8;228"/>
  <p:tag name="MMCOA_POSITION_S" val="37.70079;514.2047;8;228"/>
  <p:tag name="MMCOA_POSITION_T" val="37.70079;514.2047;8;228"/>
  <p:tag name="MMCOA_HIDEONCOLOUR" val="N"/>
  <p:tag name="MMCOA_HIDEONWHITE" val="N"/>
  <p:tag name="MMCOA_HIDEONBALLROOM" val="N"/>
  <p:tag name="MMCOA_HIDEONCLASSIC" val="N"/>
  <p:tag name="MMCOA_HIDEONTEXT" val="N"/>
  <p:tag name="MMCOA_HIDEONECO" val="N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C_COVERDESIGN" val="&lt;ImageControl xmlns:xsi=&quot;http://www.w3.org/2001/XMLSchema-instance&quot; xmlns:xsd=&quot;http://www.w3.org/2001/XMLSchema&quot;&gt;&#10;  &lt;TypeOfImage&gt;SolidColour&lt;/TypeOfImage&gt;&#10;  &lt;ThumbNailFile&gt;C:\Documents and Settings\ukbedtst01\Local Settings\Application Data\MMC\ILM\Recent\T0D1000073.jpg&lt;/ThumbNailFile&gt;&#10;  &lt;Usage&gt;PowerPointTitle&lt;/Usage&gt;&#10;  &lt;PaletteName&gt;Sapphire&lt;/PaletteName&gt;&#10;  &lt;Design engine=&quot;MMC&quot;&gt;&#10;    &lt;FocalNumber&gt;1&lt;/FocalNumber&gt;&#10;    &lt;Facets&gt;&#10;      &lt;SideOfTick&gt;RightTop&lt;/SideOfTick&gt;&#10;      &lt;TickPosition&gt;&#10;        &lt;X&gt;21&lt;/X&gt;&#10;        &lt;Y&gt;0&lt;/Y&gt;&#10;      &lt;/TickPosition&gt;&#10;      &lt;EndTickPosition&gt;&#10;        &lt;X&gt;0&lt;/X&gt;&#10;        &lt;Y&gt;0&lt;/Y&gt;&#10;      &lt;/EndTickPosition&gt;&#10;      &lt;FacetNumber&gt;4&lt;/FacetNumber&gt;&#10;      &lt;Brightness&gt;0&lt;/Brightness&gt;&#10;      &lt;Colour /&gt;&#10;      &lt;ColourNumber&gt;-1&lt;/ColourNumber&gt;&#10;    &lt;/Facets&gt;&#10;    &lt;Facets&gt;&#10;      &lt;SideOfTick&gt;Left&lt;/SideOfTick&gt;&#10;      &lt;TickPosition&gt;&#10;        &lt;X&gt;0&lt;/X&gt;&#10;        &lt;Y&gt;2&lt;/Y&gt;&#10;      &lt;/TickPosition&gt;&#10;      &lt;EndTickPosition&gt;&#10;        &lt;X&gt;0&lt;/X&gt;&#10;        &lt;Y&gt;0&lt;/Y&gt;&#10;      &lt;/EndTickPosition&gt;&#10;      &lt;FacetNumber&gt;0&lt;/FacetNumber&gt;&#10;      &lt;Brightness&gt;0&lt;/Brightness&gt;&#10;      &lt;Colour&gt;#006D9E&lt;/Colour&gt;&#10;      &lt;ColourNumber&gt;1&lt;/ColourNumber&gt;&#10;    &lt;/Facets&gt;&#10;    &lt;Facets&gt;&#10;      &lt;SideOfTick&gt;Bottom&lt;/SideOfTick&gt;&#10;      &lt;TickPosition&gt;&#10;        &lt;X&gt;19&lt;/X&gt;&#10;        &lt;Y&gt;10&lt;/Y&gt;&#10;      &lt;/TickPosition&gt;&#10;      &lt;EndTickPosition&gt;&#10;        &lt;X&gt;0&lt;/X&gt;&#10;        &lt;Y&gt;0&lt;/Y&gt;&#10;      &lt;/EndTickPosition&gt;&#10;      &lt;FacetNumber&gt;2&lt;/FacetNumber&gt;&#10;      &lt;Brightness&gt;0&lt;/Brightness&gt;&#10;      &lt;Colour&gt;#002C77&lt;/Colour&gt;&#10;      &lt;ColourNumber&gt;0&lt;/ColourNumber&gt;&#10;    &lt;/Facets&gt;&#10;    &lt;Facets&gt;&#10;      &lt;SideOfTick&gt;Right&lt;/SideOfTick&gt;&#10;      &lt;TickPosition&gt;&#10;        &lt;X&gt;21&lt;/X&gt;&#10;        &lt;Y&gt;1&lt;/Y&gt;&#10;      &lt;/TickPosition&gt;&#10;      &lt;EndTickPosition&gt;&#10;        &lt;X&gt;0&lt;/X&gt;&#10;        &lt;Y&gt;0&lt;/Y&gt;&#10;      &lt;/EndTickPosition&gt;&#10;      &lt;FacetNumber&gt;3&lt;/FacetNumber&gt;&#10;      &lt;Brightness&gt;0&lt;/Brightness&gt;&#10;      &lt;Colour&gt;#A6E2EF&lt;/Colour&gt;&#10;      &lt;ColourNumber&gt;3&lt;/ColourNumber&gt;&#10;    &lt;/Facets&gt;&#10;    &lt;Facets&gt;&#10;      &lt;SideOfTick&gt;Bottom&lt;/SideOfTick&gt;&#10;      &lt;TickPosition&gt;&#10;        &lt;X&gt;1&lt;/X&gt;&#10;        &lt;Y&gt;10&lt;/Y&gt;&#10;      &lt;/TickPosition&gt;&#10;      &lt;EndTickPosition&gt;&#10;        &lt;X&gt;0&lt;/X&gt;&#10;        &lt;Y&gt;0&lt;/Y&gt;&#10;      &lt;/EndTickPosition&gt;&#10;      &lt;FacetNumber&gt;1&lt;/FacetNumber&gt;&#10;      &lt;Brightness&gt;0&lt;/Brightness&gt;&#10;      &lt;Colour&gt;#00A8C8&lt;/Colour&gt;&#10;      &lt;ColourNumber&gt;2&lt;/ColourNumber&gt;&#10;    &lt;/Facets&gt;&#10;    &lt;SectionColour&gt;#002C77&lt;/SectionColour&gt;&#10;    &lt;SectionColourNumber&gt;0&lt;/SectionColourNumber&gt;&#10;    &lt;SectionBrightness&gt;0&lt;/SectionBrightness&gt;&#10;  &lt;/Design&gt;&#10;&lt;/ImageControl&gt;"/>
  <p:tag name="MMC_PRESENTATIONTYPE" val="2"/>
</p:tagLst>
</file>

<file path=ppt/theme/theme1.xml><?xml version="1.0" encoding="utf-8"?>
<a:theme xmlns:a="http://schemas.openxmlformats.org/drawingml/2006/main" name="Classic">
  <a:themeElements>
    <a:clrScheme name="Option #5">
      <a:dk1>
        <a:srgbClr val="000000"/>
      </a:dk1>
      <a:lt1>
        <a:srgbClr val="FFFFFF"/>
      </a:lt1>
      <a:dk2>
        <a:srgbClr val="002C77"/>
      </a:dk2>
      <a:lt2>
        <a:srgbClr val="BFBFBF"/>
      </a:lt2>
      <a:accent1>
        <a:srgbClr val="002C77"/>
      </a:accent1>
      <a:accent2>
        <a:srgbClr val="00A8C8"/>
      </a:accent2>
      <a:accent3>
        <a:srgbClr val="006D9E"/>
      </a:accent3>
      <a:accent4>
        <a:srgbClr val="A6E2EF"/>
      </a:accent4>
      <a:accent5>
        <a:srgbClr val="7C848A"/>
      </a:accent5>
      <a:accent6>
        <a:srgbClr val="5A5A5A"/>
      </a:accent6>
      <a:hlink>
        <a:srgbClr val="404040"/>
      </a:hlink>
      <a:folHlink>
        <a:srgbClr val="808080"/>
      </a:folHlink>
    </a:clrScheme>
    <a:fontScheme name="MMCo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2700">
          <a:solidFill>
            <a:schemeClr val="accent6"/>
          </a:solidFill>
        </a:ln>
      </a:spPr>
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6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72000" tIns="72000" rIns="72000" bIns="72000" rtlCol="0">
        <a:spAutoFit/>
      </a:bodyPr>
      <a:lstStyle>
        <a:defPPr>
          <a:defRPr sz="1600" dirty="0" err="1" smtClean="0"/>
        </a:defPPr>
      </a:lstStyle>
    </a:txDef>
  </a:objectDefaults>
  <a:extraClrSchemeLst/>
  <a:custClrLst>
    <a:custClr name="Bright Emerald">
      <a:srgbClr val="72BE44"/>
    </a:custClr>
    <a:custClr name="Light Emerald">
      <a:srgbClr val="BDDDA3"/>
    </a:custClr>
    <a:custClr name="Bright Iolite">
      <a:srgbClr val="6F83C1"/>
    </a:custClr>
    <a:custClr name="Light Iolite">
      <a:srgbClr val="C4CAE6"/>
    </a:custClr>
    <a:custClr name="Bright Topaz">
      <a:srgbClr val="FBAE17"/>
    </a:custClr>
    <a:custClr name="Light Topaz">
      <a:srgbClr val="FFDDAC"/>
    </a:custClr>
    <a:custClr name="Bright Turquoise">
      <a:srgbClr val="0FB694"/>
    </a:custClr>
    <a:custClr name="Light Turquoise">
      <a:srgbClr val="A7D9C8"/>
    </a:custClr>
    <a:custClr name="Bright Citrine">
      <a:srgbClr val="F48132"/>
    </a:custClr>
    <a:custClr name="Light Citrine">
      <a:srgbClr val="FCCFAB"/>
    </a:custClr>
  </a:custClr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269</Words>
  <Application>Microsoft Office PowerPoint</Application>
  <PresentationFormat>Widescreen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Helvetica Neue</vt:lpstr>
      <vt:lpstr>Wingdings</vt:lpstr>
      <vt:lpstr>Classic</vt:lpstr>
      <vt:lpstr>Employee Attrition Prediction - Key Insights </vt:lpstr>
      <vt:lpstr>Exploratory Data Analysis-1 </vt:lpstr>
      <vt:lpstr>Exploratory Data Analysis-2  </vt:lpstr>
      <vt:lpstr>Exploratory Data Analysis-3  </vt:lpstr>
      <vt:lpstr>Feature Importance/Code snippet:    </vt:lpstr>
    </vt:vector>
  </TitlesOfParts>
  <Company>MMC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Fire Department Calls for service Analytics</dc:title>
  <dc:creator>Anand, Bhawna</dc:creator>
  <cp:lastModifiedBy>Pramod Gupta</cp:lastModifiedBy>
  <cp:revision>52</cp:revision>
  <dcterms:created xsi:type="dcterms:W3CDTF">2022-02-03T14:05:56Z</dcterms:created>
  <dcterms:modified xsi:type="dcterms:W3CDTF">2022-02-09T15:34:26Z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8f1469a-2c2a-4aee-b92b-090d4c5468ff_Enabled">
    <vt:lpwstr>true</vt:lpwstr>
  </property>
  <property fmtid="{D5CDD505-2E9C-101B-9397-08002B2CF9AE}" pid="3" name="MSIP_Label_38f1469a-2c2a-4aee-b92b-090d4c5468ff_SetDate">
    <vt:lpwstr>2022-02-03T14:05:56Z</vt:lpwstr>
  </property>
  <property fmtid="{D5CDD505-2E9C-101B-9397-08002B2CF9AE}" pid="4" name="MSIP_Label_38f1469a-2c2a-4aee-b92b-090d4c5468ff_Method">
    <vt:lpwstr>Standard</vt:lpwstr>
  </property>
  <property fmtid="{D5CDD505-2E9C-101B-9397-08002B2CF9AE}" pid="5" name="MSIP_Label_38f1469a-2c2a-4aee-b92b-090d4c5468ff_Name">
    <vt:lpwstr>Confidential - Unmarked</vt:lpwstr>
  </property>
  <property fmtid="{D5CDD505-2E9C-101B-9397-08002B2CF9AE}" pid="6" name="MSIP_Label_38f1469a-2c2a-4aee-b92b-090d4c5468ff_SiteId">
    <vt:lpwstr>2a6e6092-73e4-4752-b1a5-477a17f5056d</vt:lpwstr>
  </property>
  <property fmtid="{D5CDD505-2E9C-101B-9397-08002B2CF9AE}" pid="7" name="MSIP_Label_38f1469a-2c2a-4aee-b92b-090d4c5468ff_ActionId">
    <vt:lpwstr>0e6e4483-b2ef-45af-9a75-e9c598ca44c7</vt:lpwstr>
  </property>
  <property fmtid="{D5CDD505-2E9C-101B-9397-08002B2CF9AE}" pid="8" name="MSIP_Label_38f1469a-2c2a-4aee-b92b-090d4c5468ff_ContentBits">
    <vt:lpwstr>0</vt:lpwstr>
  </property>
</Properties>
</file>