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520488" cy="5040313"/>
  <p:notesSz cx="6858000" cy="9144000"/>
  <p:defaultTextStyle>
    <a:defPPr>
      <a:defRPr lang="en-US"/>
    </a:defPPr>
    <a:lvl1pPr marL="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1pPr>
    <a:lvl2pPr marL="3714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2pPr>
    <a:lvl3pPr marL="7429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3pPr>
    <a:lvl4pPr marL="11144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4pPr>
    <a:lvl5pPr marL="14859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5pPr>
    <a:lvl6pPr marL="18573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6pPr>
    <a:lvl7pPr marL="22288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7pPr>
    <a:lvl8pPr marL="26003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8pPr>
    <a:lvl9pPr marL="29718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5"/>
    <p:restoredTop sz="94682"/>
  </p:normalViewPr>
  <p:slideViewPr>
    <p:cSldViewPr snapToGrid="0" snapToObjects="1">
      <p:cViewPr>
        <p:scale>
          <a:sx n="102" d="100"/>
          <a:sy n="102" d="100"/>
        </p:scale>
        <p:origin x="130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824885"/>
            <a:ext cx="8640366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647331"/>
            <a:ext cx="864036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A8-8117-1C40-A736-211D1369B750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A47-4FDE-2849-ACF7-1F908982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A8-8117-1C40-A736-211D1369B750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A47-4FDE-2849-ACF7-1F908982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6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268350"/>
            <a:ext cx="2484105" cy="42714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268350"/>
            <a:ext cx="7308310" cy="42714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A8-8117-1C40-A736-211D1369B750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A47-4FDE-2849-ACF7-1F908982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A8-8117-1C40-A736-211D1369B750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A47-4FDE-2849-ACF7-1F908982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256579"/>
            <a:ext cx="9936421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3373044"/>
            <a:ext cx="993642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A8-8117-1C40-A736-211D1369B750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A47-4FDE-2849-ACF7-1F908982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341750"/>
            <a:ext cx="4896207" cy="3198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341750"/>
            <a:ext cx="4896207" cy="3198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A8-8117-1C40-A736-211D1369B750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A47-4FDE-2849-ACF7-1F908982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268350"/>
            <a:ext cx="9936421" cy="9742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235577"/>
            <a:ext cx="487370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841114"/>
            <a:ext cx="4873706" cy="27080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235577"/>
            <a:ext cx="489770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841114"/>
            <a:ext cx="4897708" cy="27080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A8-8117-1C40-A736-211D1369B750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A47-4FDE-2849-ACF7-1F908982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A8-8117-1C40-A736-211D1369B750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A47-4FDE-2849-ACF7-1F908982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A8-8117-1C40-A736-211D1369B750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A47-4FDE-2849-ACF7-1F908982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1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36021"/>
            <a:ext cx="371565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725712"/>
            <a:ext cx="5832247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512094"/>
            <a:ext cx="371565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A8-8117-1C40-A736-211D1369B750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A47-4FDE-2849-ACF7-1F908982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6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36021"/>
            <a:ext cx="371565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725712"/>
            <a:ext cx="5832247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512094"/>
            <a:ext cx="371565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A8-8117-1C40-A736-211D1369B750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A47-4FDE-2849-ACF7-1F908982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268350"/>
            <a:ext cx="993642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341750"/>
            <a:ext cx="993642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4671624"/>
            <a:ext cx="259211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3AA8-8117-1C40-A736-211D1369B750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4671624"/>
            <a:ext cx="388816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4671624"/>
            <a:ext cx="259211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3A47-4FDE-2849-ACF7-1F908982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544" y="4100446"/>
            <a:ext cx="1083756" cy="734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" y="-7949"/>
            <a:ext cx="11520001" cy="39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61" y="4697832"/>
            <a:ext cx="954195" cy="199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25" y="4109773"/>
            <a:ext cx="2172876" cy="75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42" y="4111245"/>
            <a:ext cx="2047377" cy="753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" y="4129925"/>
            <a:ext cx="1536743" cy="676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468" y="4102927"/>
            <a:ext cx="505580" cy="505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646" y="4248769"/>
            <a:ext cx="3506358" cy="5106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8" y="-7949"/>
            <a:ext cx="7425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MicroExtendFLF" charset="0"/>
                <a:ea typeface="MicroExtendFLF" charset="0"/>
                <a:cs typeface="MicroExtendFLF" charset="0"/>
              </a:rPr>
              <a:t>MEG UK 2017</a:t>
            </a:r>
            <a:endParaRPr lang="en-US" sz="6000" b="1" dirty="0">
              <a:solidFill>
                <a:schemeClr val="bg1"/>
              </a:solidFill>
              <a:latin typeface="MicroExtendFLF" charset="0"/>
              <a:ea typeface="MicroExtendFLF" charset="0"/>
              <a:cs typeface="MicroExtendFLF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" y="799385"/>
            <a:ext cx="6968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MicroExtendFLF" charset="0"/>
                <a:ea typeface="MicroExtendFLF" charset="0"/>
                <a:cs typeface="MicroExtendFLF" charset="0"/>
              </a:rPr>
              <a:t>Oxford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MicroExtendFLF" charset="0"/>
                <a:ea typeface="MicroExtendFLF" charset="0"/>
                <a:cs typeface="MicroExtendFLF" charset="0"/>
              </a:rPr>
              <a:t>22nd-24th March</a:t>
            </a:r>
            <a:endParaRPr lang="en-US" sz="4400" dirty="0">
              <a:solidFill>
                <a:schemeClr val="bg1"/>
              </a:solidFill>
              <a:latin typeface="MicroExtendFLF" charset="0"/>
              <a:ea typeface="MicroExtendFLF" charset="0"/>
              <a:cs typeface="MicroExtendFL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MicroExtendFLF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Romesh Abeysuriya</dc:creator>
  <cp:lastModifiedBy>Romesh Abeysuriya</cp:lastModifiedBy>
  <cp:revision>16</cp:revision>
  <dcterms:created xsi:type="dcterms:W3CDTF">2016-10-18T13:28:38Z</dcterms:created>
  <dcterms:modified xsi:type="dcterms:W3CDTF">2017-02-24T16:40:28Z</dcterms:modified>
</cp:coreProperties>
</file>