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Professional Development &amp;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E5C54-887F-475E-9CE3-EBDD5D50CC2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4CB17-0328-4379-BC8F-0C55491D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60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Professional Development &amp;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C47EC-2F0A-458B-B386-60A585BE7D6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16796-3CD3-42F3-AB74-05951A96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8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2809"/>
            <a:ext cx="6858000" cy="251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810206"/>
            <a:ext cx="7886700" cy="1325563"/>
          </a:xfrm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90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9710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456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456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9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1990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8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118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1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2E13838-E41E-4357-8C4F-D3193208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3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5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20349"/>
            <a:ext cx="78867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18707"/>
            <a:ext cx="7886700" cy="320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0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0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10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4144161"/>
            <a:ext cx="6858000" cy="1611660"/>
          </a:xfrm>
        </p:spPr>
        <p:txBody>
          <a:bodyPr anchor="b"/>
          <a:lstStyle/>
          <a:p>
            <a:pPr algn="r"/>
            <a:r>
              <a:rPr lang="en-US" dirty="0"/>
              <a:t>By Pramodh Gopal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414213"/>
            <a:ext cx="7886700" cy="1325563"/>
          </a:xfrm>
        </p:spPr>
        <p:txBody>
          <a:bodyPr/>
          <a:lstStyle/>
          <a:p>
            <a:r>
              <a:rPr lang="en-US" dirty="0"/>
              <a:t>NYPD shooting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522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FCCC-16AC-4191-952A-E79C765F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6370-B21E-40DB-8F2E-FC85865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Brooklyn has consistently been affected the most over the years</a:t>
            </a:r>
          </a:p>
          <a:p>
            <a:r>
              <a:rPr lang="en-US" dirty="0"/>
              <a:t>The number of murders has been gradually decreasing over the years</a:t>
            </a:r>
          </a:p>
          <a:p>
            <a:r>
              <a:rPr lang="en-US" dirty="0"/>
              <a:t>Shootings and murders are almost linearly related</a:t>
            </a:r>
          </a:p>
        </p:txBody>
      </p:sp>
    </p:spTree>
    <p:extLst>
      <p:ext uri="{BB962C8B-B14F-4D97-AF65-F5344CB8AC3E}">
        <p14:creationId xmlns:p14="http://schemas.microsoft.com/office/powerpoint/2010/main" val="296168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CE13-BE43-4CF8-8CBD-E407D033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31C3-75CA-42B8-A395-E8C6FC25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each borough and its affect on murders</a:t>
            </a:r>
          </a:p>
          <a:p>
            <a:r>
              <a:rPr lang="en-US" dirty="0"/>
              <a:t>Economic status of boroughs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Cause of Spike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1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3B0A-AA06-4CC4-8E3A-7C059C93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66460"/>
            <a:ext cx="7886700" cy="2852737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2367-1191-4408-9639-F059AB79D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- https://github.com/pramodhgopal/5301-Final-Project</a:t>
            </a:r>
          </a:p>
        </p:txBody>
      </p:sp>
    </p:spTree>
    <p:extLst>
      <p:ext uri="{BB962C8B-B14F-4D97-AF65-F5344CB8AC3E}">
        <p14:creationId xmlns:p14="http://schemas.microsoft.com/office/powerpoint/2010/main" val="30873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2EB3-1E1A-492F-9B55-7249E1D9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B735-1D33-49CA-AB67-BDCDF9FB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Analyze data from </a:t>
            </a:r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NYPD Shooting Incident Data (Historic) data set.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 set can be found from </a:t>
            </a:r>
            <a:r>
              <a:rPr lang="en-US" dirty="0">
                <a:hlinkClick r:id="rId2"/>
              </a:rPr>
              <a:t>https://catalog.data.gov/dataset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4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analyze the number of shootings by borough</a:t>
            </a:r>
          </a:p>
          <a:p>
            <a:pPr>
              <a:lnSpc>
                <a:spcPct val="150000"/>
              </a:lnSpc>
            </a:pPr>
            <a:r>
              <a:rPr lang="en-US" dirty="0"/>
              <a:t>To analyze the number of murders over the years</a:t>
            </a:r>
          </a:p>
          <a:p>
            <a:pPr>
              <a:lnSpc>
                <a:spcPct val="150000"/>
              </a:lnSpc>
            </a:pPr>
            <a:r>
              <a:rPr lang="en-US" dirty="0"/>
              <a:t>To see if there exists a relation between the murders and shootings</a:t>
            </a:r>
          </a:p>
        </p:txBody>
      </p:sp>
    </p:spTree>
    <p:extLst>
      <p:ext uri="{BB962C8B-B14F-4D97-AF65-F5344CB8AC3E}">
        <p14:creationId xmlns:p14="http://schemas.microsoft.com/office/powerpoint/2010/main" val="30761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661A-8234-4341-A9B8-1A7773FD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255865"/>
            <a:ext cx="3718435" cy="1600200"/>
          </a:xfrm>
        </p:spPr>
        <p:txBody>
          <a:bodyPr anchor="ctr"/>
          <a:lstStyle/>
          <a:p>
            <a:r>
              <a:rPr lang="en-US" dirty="0"/>
              <a:t>Initial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B4CFE-88E9-4503-AD80-F21C1707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062" y="1265917"/>
            <a:ext cx="2949178" cy="3811588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Brooklyn had the highest number of shootings.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Staten Island had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12241426-1880-40CE-9BE1-D8EEBC03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770970"/>
            <a:ext cx="4629150" cy="3306535"/>
          </a:xfrm>
        </p:spPr>
      </p:pic>
    </p:spTree>
    <p:extLst>
      <p:ext uri="{BB962C8B-B14F-4D97-AF65-F5344CB8AC3E}">
        <p14:creationId xmlns:p14="http://schemas.microsoft.com/office/powerpoint/2010/main" val="74164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79FE-A5F0-48B4-8DAE-D440E4C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857A-5EEE-43F7-A36E-2F163008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8" y="1362382"/>
            <a:ext cx="3868340" cy="823912"/>
          </a:xfrm>
        </p:spPr>
        <p:txBody>
          <a:bodyPr/>
          <a:lstStyle/>
          <a:p>
            <a:pPr algn="ctr"/>
            <a:r>
              <a:rPr lang="en-US" dirty="0"/>
              <a:t>Total Shootings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85C7-91C5-4AFF-B4CB-18346ACA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6768" y="1362382"/>
            <a:ext cx="3887391" cy="823912"/>
          </a:xfrm>
        </p:spPr>
        <p:txBody>
          <a:bodyPr/>
          <a:lstStyle/>
          <a:p>
            <a:pPr algn="ctr"/>
            <a:r>
              <a:rPr lang="en-US" dirty="0"/>
              <a:t>Murders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3555F1B9-A247-400F-8F9C-C28ED1AF48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5893"/>
            <a:ext cx="3887788" cy="2776991"/>
          </a:xfr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276CCF6D-DB04-4532-87C7-EE0A35DCC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1" y="2495893"/>
            <a:ext cx="3868737" cy="2763383"/>
          </a:xfrm>
        </p:spPr>
      </p:pic>
    </p:spTree>
    <p:extLst>
      <p:ext uri="{BB962C8B-B14F-4D97-AF65-F5344CB8AC3E}">
        <p14:creationId xmlns:p14="http://schemas.microsoft.com/office/powerpoint/2010/main" val="352434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F5C8-119C-4E71-ADAE-0937E6C0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Just how bad were the murders over the years for each borough?</a:t>
            </a:r>
          </a:p>
        </p:txBody>
      </p:sp>
    </p:spTree>
    <p:extLst>
      <p:ext uri="{BB962C8B-B14F-4D97-AF65-F5344CB8AC3E}">
        <p14:creationId xmlns:p14="http://schemas.microsoft.com/office/powerpoint/2010/main" val="238810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D82F075-DED0-4471-9111-7B2FA937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02" y="864067"/>
            <a:ext cx="6781996" cy="4672158"/>
          </a:xfrm>
        </p:spPr>
      </p:pic>
    </p:spTree>
    <p:extLst>
      <p:ext uri="{BB962C8B-B14F-4D97-AF65-F5344CB8AC3E}">
        <p14:creationId xmlns:p14="http://schemas.microsoft.com/office/powerpoint/2010/main" val="373572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304E-F54D-4D7F-A142-23A10297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well does our predictions match up against the actual numbers?</a:t>
            </a:r>
          </a:p>
        </p:txBody>
      </p:sp>
    </p:spTree>
    <p:extLst>
      <p:ext uri="{BB962C8B-B14F-4D97-AF65-F5344CB8AC3E}">
        <p14:creationId xmlns:p14="http://schemas.microsoft.com/office/powerpoint/2010/main" val="39047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4F8677-EA47-4972-9CAD-5D422C0AC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4" y="1112561"/>
            <a:ext cx="5696268" cy="4068763"/>
          </a:xfrm>
        </p:spPr>
      </p:pic>
    </p:spTree>
    <p:extLst>
      <p:ext uri="{BB962C8B-B14F-4D97-AF65-F5344CB8AC3E}">
        <p14:creationId xmlns:p14="http://schemas.microsoft.com/office/powerpoint/2010/main" val="132532342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lides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bSlides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175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 Neue</vt:lpstr>
      <vt:lpstr>OpenSans</vt:lpstr>
      <vt:lpstr>TitleSlides</vt:lpstr>
      <vt:lpstr>SubSlides</vt:lpstr>
      <vt:lpstr>NYPD shooting data Analysis</vt:lpstr>
      <vt:lpstr>Introduction</vt:lpstr>
      <vt:lpstr>Objective</vt:lpstr>
      <vt:lpstr>Initial Analysis</vt:lpstr>
      <vt:lpstr>Comparison</vt:lpstr>
      <vt:lpstr>PowerPoint Presentation</vt:lpstr>
      <vt:lpstr>PowerPoint Presentation</vt:lpstr>
      <vt:lpstr>PowerPoint Presentation</vt:lpstr>
      <vt:lpstr>PowerPoint Presentation</vt:lpstr>
      <vt:lpstr>Conclusion</vt:lpstr>
      <vt:lpstr>Some Questions to consider</vt:lpstr>
      <vt:lpstr>Thank you</vt:lpstr>
    </vt:vector>
  </TitlesOfParts>
  <Company>ucb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 Maes</dc:creator>
  <cp:lastModifiedBy>Gopal, Pramodh (CAI - Irvine)</cp:lastModifiedBy>
  <cp:revision>54</cp:revision>
  <dcterms:created xsi:type="dcterms:W3CDTF">2014-12-17T22:36:00Z</dcterms:created>
  <dcterms:modified xsi:type="dcterms:W3CDTF">2021-07-30T23:16:43Z</dcterms:modified>
</cp:coreProperties>
</file>