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70" r:id="rId6"/>
    <p:sldId id="271" r:id="rId7"/>
    <p:sldId id="272" r:id="rId8"/>
    <p:sldId id="273" r:id="rId9"/>
    <p:sldId id="274" r:id="rId10"/>
    <p:sldId id="268"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CFFFC8-168C-40B6-B9B9-1ACD2A9BEE33}" type="datetimeFigureOut">
              <a:rPr lang="en-US" smtClean="0"/>
              <a:pPr/>
              <a:t>5/16/2022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F796EC-76CD-4D63-9167-2A191C4C179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D62718-17C9-4DBA-820A-897FB5AFBD3F}" type="datetimeFigureOut">
              <a:rPr lang="en-US" smtClean="0"/>
              <a:pPr/>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88013-17D5-441F-83F5-423AD2E50A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D62718-17C9-4DBA-820A-897FB5AFBD3F}" type="datetimeFigureOut">
              <a:rPr lang="en-US" smtClean="0"/>
              <a:pPr/>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88013-17D5-441F-83F5-423AD2E50A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D62718-17C9-4DBA-820A-897FB5AFBD3F}" type="datetimeFigureOut">
              <a:rPr lang="en-US" smtClean="0"/>
              <a:pPr/>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88013-17D5-441F-83F5-423AD2E50A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D62718-17C9-4DBA-820A-897FB5AFBD3F}" type="datetimeFigureOut">
              <a:rPr lang="en-US" smtClean="0"/>
              <a:pPr/>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88013-17D5-441F-83F5-423AD2E50A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D62718-17C9-4DBA-820A-897FB5AFBD3F}" type="datetimeFigureOut">
              <a:rPr lang="en-US" smtClean="0"/>
              <a:pPr/>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88013-17D5-441F-83F5-423AD2E50A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D62718-17C9-4DBA-820A-897FB5AFBD3F}" type="datetimeFigureOut">
              <a:rPr lang="en-US" smtClean="0"/>
              <a:pPr/>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88013-17D5-441F-83F5-423AD2E50A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D62718-17C9-4DBA-820A-897FB5AFBD3F}" type="datetimeFigureOut">
              <a:rPr lang="en-US" smtClean="0"/>
              <a:pPr/>
              <a:t>5/16/2022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B88013-17D5-441F-83F5-423AD2E50A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D62718-17C9-4DBA-820A-897FB5AFBD3F}" type="datetimeFigureOut">
              <a:rPr lang="en-US" smtClean="0"/>
              <a:pPr/>
              <a:t>5/16/2022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B88013-17D5-441F-83F5-423AD2E50A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D62718-17C9-4DBA-820A-897FB5AFBD3F}" type="datetimeFigureOut">
              <a:rPr lang="en-US" smtClean="0"/>
              <a:pPr/>
              <a:t>5/16/2022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B88013-17D5-441F-83F5-423AD2E50A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D62718-17C9-4DBA-820A-897FB5AFBD3F}" type="datetimeFigureOut">
              <a:rPr lang="en-US" smtClean="0"/>
              <a:pPr/>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88013-17D5-441F-83F5-423AD2E50A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D62718-17C9-4DBA-820A-897FB5AFBD3F}" type="datetimeFigureOut">
              <a:rPr lang="en-US" smtClean="0"/>
              <a:pPr/>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88013-17D5-441F-83F5-423AD2E50A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D62718-17C9-4DBA-820A-897FB5AFBD3F}" type="datetimeFigureOut">
              <a:rPr lang="en-US" smtClean="0"/>
              <a:pPr/>
              <a:t>5/16/2022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88013-17D5-441F-83F5-423AD2E50A3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Banking Management Application</a:t>
            </a:r>
            <a:endParaRPr lang="en-US" dirty="0"/>
          </a:p>
        </p:txBody>
      </p:sp>
      <p:sp>
        <p:nvSpPr>
          <p:cNvPr id="3" name="Subtitle 2"/>
          <p:cNvSpPr>
            <a:spLocks noGrp="1"/>
          </p:cNvSpPr>
          <p:nvPr>
            <p:ph type="subTitle" idx="1"/>
          </p:nvPr>
        </p:nvSpPr>
        <p:spPr/>
        <p:txBody>
          <a:bodyPr/>
          <a:lstStyle/>
          <a:p>
            <a:r>
              <a:rPr lang="en-US" dirty="0" smtClean="0"/>
              <a:t>Name-</a:t>
            </a:r>
            <a:r>
              <a:rPr lang="en-US" dirty="0" err="1" smtClean="0"/>
              <a:t>Pramodini</a:t>
            </a:r>
            <a:r>
              <a:rPr lang="en-US" dirty="0" smtClean="0"/>
              <a:t> </a:t>
            </a:r>
            <a:r>
              <a:rPr lang="en-US" dirty="0" err="1" smtClean="0"/>
              <a:t>Bhujabal</a:t>
            </a:r>
            <a:endParaRPr lang="en-US" dirty="0" smtClean="0"/>
          </a:p>
          <a:p>
            <a:r>
              <a:rPr lang="en-US" dirty="0" smtClean="0"/>
              <a:t>Batch-6973</a:t>
            </a:r>
            <a:endParaRPr lang="en-US" dirty="0"/>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From all the information we can create a bank management application. The whole process of banking is showed in the code like finding account </a:t>
            </a:r>
            <a:r>
              <a:rPr lang="en-US" dirty="0" err="1" smtClean="0"/>
              <a:t>details,deposit,withdraw,display</a:t>
            </a:r>
            <a:r>
              <a:rPr lang="en-US" dirty="0" smtClean="0"/>
              <a:t> all </a:t>
            </a:r>
            <a:r>
              <a:rPr lang="en-US" dirty="0" err="1" smtClean="0"/>
              <a:t>deatails</a:t>
            </a:r>
            <a:r>
              <a:rPr lang="en-US" dirty="0" smtClean="0"/>
              <a:t> about </a:t>
            </a:r>
            <a:r>
              <a:rPr lang="en-US" dirty="0" err="1" smtClean="0"/>
              <a:t>account.Hence</a:t>
            </a:r>
            <a:r>
              <a:rPr lang="en-US" dirty="0" smtClean="0"/>
              <a:t> we can conclude that project accomplished </a:t>
            </a:r>
            <a:r>
              <a:rPr lang="en-US" dirty="0" err="1" smtClean="0"/>
              <a:t>sucessfully</a:t>
            </a:r>
            <a:r>
              <a:rPr lang="en-US" dirty="0" smtClean="0"/>
              <a:t>.</a:t>
            </a:r>
            <a:endParaRPr lang="en-US" dirty="0"/>
          </a:p>
        </p:txBody>
      </p:sp>
    </p:spTree>
  </p:cSld>
  <p:clrMapOvr>
    <a:masterClrMapping/>
  </p:clrMapOvr>
  <p:transition>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11762"/>
          </a:xfrm>
        </p:spPr>
        <p:txBody>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228600" y="1600200"/>
            <a:ext cx="8915400" cy="5257800"/>
          </a:xfrm>
        </p:spPr>
        <p:txBody>
          <a:bodyPr>
            <a:normAutofit fontScale="55000" lnSpcReduction="20000"/>
          </a:bodyPr>
          <a:lstStyle/>
          <a:p>
            <a:r>
              <a:rPr lang="en-US" dirty="0" smtClean="0"/>
              <a:t>The main objective of the  Banking Management Application is to manage the details of </a:t>
            </a:r>
            <a:r>
              <a:rPr lang="en-US" dirty="0" err="1" smtClean="0"/>
              <a:t>accounts,transaction,balance,Statement</a:t>
            </a:r>
            <a:r>
              <a:rPr lang="en-US" dirty="0" smtClean="0"/>
              <a:t>.</a:t>
            </a:r>
          </a:p>
          <a:p>
            <a:r>
              <a:rPr lang="en-US" dirty="0" smtClean="0"/>
              <a:t>The system provides the access to the customer to create an </a:t>
            </a:r>
            <a:r>
              <a:rPr lang="en-US" dirty="0" err="1" smtClean="0"/>
              <a:t>accounts,deposit,withdraw</a:t>
            </a:r>
            <a:r>
              <a:rPr lang="en-US" dirty="0" smtClean="0"/>
              <a:t> the cash from his </a:t>
            </a:r>
            <a:r>
              <a:rPr lang="en-US" dirty="0" err="1" smtClean="0"/>
              <a:t>accounts,also</a:t>
            </a:r>
            <a:r>
              <a:rPr lang="en-US" dirty="0" smtClean="0"/>
              <a:t> to view reports of all accounts present.</a:t>
            </a:r>
          </a:p>
          <a:p>
            <a:r>
              <a:rPr lang="en-US" dirty="0" smtClean="0"/>
              <a:t>It manages all the information about </a:t>
            </a:r>
            <a:r>
              <a:rPr lang="en-US" dirty="0" err="1" smtClean="0"/>
              <a:t>accounts,customer,statement</a:t>
            </a:r>
            <a:r>
              <a:rPr lang="en-US" dirty="0" smtClean="0"/>
              <a:t>.</a:t>
            </a:r>
          </a:p>
          <a:p>
            <a:endParaRPr lang="en-US" dirty="0" smtClean="0"/>
          </a:p>
          <a:p>
            <a:r>
              <a:rPr lang="en-US" smtClean="0"/>
              <a:t>we </a:t>
            </a:r>
            <a:r>
              <a:rPr lang="en-US" dirty="0"/>
              <a:t>will learn how to create a mini-application for a banking system in Java. In this program, we will add some basic functionalities of a bank account like a deposit of amount, withdrawal of amount, etc</a:t>
            </a:r>
            <a:r>
              <a:rPr lang="en-US" dirty="0" smtClean="0"/>
              <a:t>.</a:t>
            </a:r>
          </a:p>
          <a:p>
            <a:r>
              <a:rPr lang="en-US" dirty="0"/>
              <a:t>the program accepts the number of customers we need to add and adds the customer and account details accordingly. Further, it displays the series of menus to operate over the accounts.</a:t>
            </a:r>
          </a:p>
          <a:p>
            <a:r>
              <a:rPr lang="en-US" dirty="0"/>
              <a:t>The series of menus displayed are as follows:</a:t>
            </a:r>
          </a:p>
          <a:p>
            <a:r>
              <a:rPr lang="en-US" dirty="0" smtClean="0"/>
              <a:t>1.Display </a:t>
            </a:r>
            <a:r>
              <a:rPr lang="en-US" dirty="0"/>
              <a:t>all account details</a:t>
            </a:r>
          </a:p>
          <a:p>
            <a:r>
              <a:rPr lang="en-US" dirty="0" smtClean="0"/>
              <a:t>2.Search </a:t>
            </a:r>
            <a:r>
              <a:rPr lang="en-US" dirty="0"/>
              <a:t>by account number</a:t>
            </a:r>
          </a:p>
          <a:p>
            <a:r>
              <a:rPr lang="en-US" dirty="0" smtClean="0"/>
              <a:t>3.Deposit </a:t>
            </a:r>
            <a:r>
              <a:rPr lang="en-US" dirty="0"/>
              <a:t>the amount</a:t>
            </a:r>
          </a:p>
          <a:p>
            <a:r>
              <a:rPr lang="en-US" dirty="0" smtClean="0"/>
              <a:t>4.Withdraw </a:t>
            </a:r>
            <a:r>
              <a:rPr lang="en-US" dirty="0"/>
              <a:t>the amount</a:t>
            </a:r>
          </a:p>
          <a:p>
            <a:r>
              <a:rPr lang="en-US" dirty="0" smtClean="0"/>
              <a:t>5.Exit</a:t>
            </a:r>
            <a:endParaRPr lang="en-US" dirty="0"/>
          </a:p>
          <a:p>
            <a:endParaRPr lang="en-US" dirty="0"/>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457200" y="1600200"/>
            <a:ext cx="8229600" cy="5562600"/>
          </a:xfrm>
        </p:spPr>
        <p:txBody>
          <a:bodyPr/>
          <a:lstStyle/>
          <a:p>
            <a:r>
              <a:rPr lang="en-US" dirty="0" smtClean="0"/>
              <a:t>It manages all the transaction like new account </a:t>
            </a:r>
            <a:r>
              <a:rPr lang="en-US" dirty="0" err="1" smtClean="0"/>
              <a:t>entry,deposit,as</a:t>
            </a:r>
            <a:r>
              <a:rPr lang="en-US" dirty="0" smtClean="0"/>
              <a:t> well as withdraw </a:t>
            </a:r>
            <a:r>
              <a:rPr lang="en-US" dirty="0" err="1" smtClean="0"/>
              <a:t>entry,transaction</a:t>
            </a:r>
            <a:r>
              <a:rPr lang="en-US" dirty="0" smtClean="0"/>
              <a:t> </a:t>
            </a:r>
            <a:r>
              <a:rPr lang="en-US" dirty="0" err="1" smtClean="0"/>
              <a:t>entry,transaction</a:t>
            </a:r>
            <a:r>
              <a:rPr lang="en-US" dirty="0" smtClean="0"/>
              <a:t> of money for various process.</a:t>
            </a:r>
          </a:p>
          <a:p>
            <a:r>
              <a:rPr lang="en-US" dirty="0" smtClean="0"/>
              <a:t>Reduction in cost operation.</a:t>
            </a:r>
          </a:p>
          <a:p>
            <a:r>
              <a:rPr lang="en-US" dirty="0" smtClean="0"/>
              <a:t>Secure transaction.</a:t>
            </a:r>
          </a:p>
          <a:p>
            <a:r>
              <a:rPr lang="en-US" dirty="0" smtClean="0"/>
              <a:t>Support multiple accounts.</a:t>
            </a:r>
          </a:p>
          <a:p>
            <a:r>
              <a:rPr lang="en-US" dirty="0" smtClean="0"/>
              <a:t>Simplicity of use.</a:t>
            </a:r>
          </a:p>
          <a:p>
            <a:r>
              <a:rPr lang="en-US" dirty="0" smtClean="0"/>
              <a:t>24/7 availability.</a:t>
            </a:r>
            <a:endParaRPr lang="en-US" dirty="0"/>
          </a:p>
        </p:txBody>
      </p:sp>
    </p:spTree>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Specification</a:t>
            </a:r>
            <a:endParaRPr lang="en-US" dirty="0"/>
          </a:p>
        </p:txBody>
      </p:sp>
      <p:sp>
        <p:nvSpPr>
          <p:cNvPr id="3" name="Content Placeholder 2"/>
          <p:cNvSpPr>
            <a:spLocks noGrp="1"/>
          </p:cNvSpPr>
          <p:nvPr>
            <p:ph idx="1"/>
          </p:nvPr>
        </p:nvSpPr>
        <p:spPr/>
        <p:txBody>
          <a:bodyPr/>
          <a:lstStyle/>
          <a:p>
            <a:r>
              <a:rPr lang="en-US" dirty="0" smtClean="0"/>
              <a:t>Eclipse</a:t>
            </a:r>
            <a:endParaRPr lang="en-US" dirty="0"/>
          </a:p>
          <a:p>
            <a:pPr>
              <a:buNone/>
            </a:pPr>
            <a:r>
              <a:rPr lang="en-US" dirty="0" smtClean="0"/>
              <a:t>         Eclipse is an </a:t>
            </a:r>
            <a:r>
              <a:rPr lang="en-US" dirty="0" err="1" smtClean="0"/>
              <a:t>ide</a:t>
            </a:r>
            <a:r>
              <a:rPr lang="en-US" dirty="0" smtClean="0"/>
              <a:t>(interactive development environment)written to develop and debug(primarily) java </a:t>
            </a:r>
            <a:r>
              <a:rPr lang="en-US" dirty="0" err="1" smtClean="0"/>
              <a:t>code.it</a:t>
            </a:r>
            <a:r>
              <a:rPr lang="en-US" dirty="0" smtClean="0"/>
              <a:t> contains a base workspace and an extensible plug-in system for customizing the environment.</a:t>
            </a:r>
          </a:p>
          <a:p>
            <a:pPr>
              <a:buNone/>
            </a:pPr>
            <a:r>
              <a:rPr lang="en-US" dirty="0" err="1" smtClean="0"/>
              <a:t>Os:windows</a:t>
            </a:r>
            <a:r>
              <a:rPr lang="en-US" dirty="0" smtClean="0"/>
              <a:t> </a:t>
            </a:r>
            <a:r>
              <a:rPr lang="en-US" dirty="0" err="1" smtClean="0"/>
              <a:t>Xp</a:t>
            </a:r>
            <a:endParaRPr lang="en-US" dirty="0" smtClean="0"/>
          </a:p>
          <a:p>
            <a:pPr>
              <a:buNone/>
            </a:pPr>
            <a:r>
              <a:rPr lang="en-US" dirty="0" err="1" smtClean="0"/>
              <a:t>Compiler:JDK</a:t>
            </a:r>
            <a:r>
              <a:rPr lang="en-US" dirty="0" smtClean="0"/>
              <a:t>(java)</a:t>
            </a:r>
          </a:p>
          <a:p>
            <a:pPr>
              <a:buNone/>
            </a:pPr>
            <a:endParaRPr lang="en-US" dirty="0" smtClean="0"/>
          </a:p>
          <a:p>
            <a:pPr>
              <a:buNone/>
            </a:pPr>
            <a:endParaRPr lang="en-US" dirty="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all account details</a:t>
            </a:r>
            <a:endParaRPr lang="en-US" dirty="0"/>
          </a:p>
        </p:txBody>
      </p:sp>
      <p:pic>
        <p:nvPicPr>
          <p:cNvPr id="6" name="Content Placeholder 5" descr="Screenshot (9).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by account number</a:t>
            </a:r>
            <a:endParaRPr lang="en-US" dirty="0"/>
          </a:p>
        </p:txBody>
      </p:sp>
      <p:pic>
        <p:nvPicPr>
          <p:cNvPr id="6" name="Content Placeholder 5" descr="Screenshot (10).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Deposit amount in account</a:t>
            </a:r>
            <a:endParaRPr lang="en-US" dirty="0"/>
          </a:p>
        </p:txBody>
      </p:sp>
      <p:pic>
        <p:nvPicPr>
          <p:cNvPr id="4" name="Content Placeholder 3" descr="Screenshot (11).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Withdraw the amount</a:t>
            </a:r>
            <a:endParaRPr lang="en-US" dirty="0"/>
          </a:p>
        </p:txBody>
      </p:sp>
      <p:pic>
        <p:nvPicPr>
          <p:cNvPr id="4" name="Content Placeholder 3" descr="Screenshot (12).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exit</a:t>
            </a:r>
            <a:endParaRPr lang="en-US" dirty="0"/>
          </a:p>
        </p:txBody>
      </p:sp>
      <p:pic>
        <p:nvPicPr>
          <p:cNvPr id="4" name="Content Placeholder 3" descr="Screenshot (13).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1233</TotalTime>
  <Words>287</Words>
  <Application>Microsoft Office PowerPoint</Application>
  <PresentationFormat>On-screen Show (4:3)</PresentationFormat>
  <Paragraphs>36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Banking Management Application</vt:lpstr>
      <vt:lpstr>Objective</vt:lpstr>
      <vt:lpstr>Advantages</vt:lpstr>
      <vt:lpstr>Software Specification</vt:lpstr>
      <vt:lpstr>Display all account details</vt:lpstr>
      <vt:lpstr>Search by account number</vt:lpstr>
      <vt:lpstr>Deposit amount in account</vt:lpstr>
      <vt:lpstr>Withdraw the amount</vt:lpstr>
      <vt:lpstr>exit</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Management System</dc:title>
  <dc:creator>Admin</dc:creator>
  <cp:lastModifiedBy>Admin</cp:lastModifiedBy>
  <cp:revision>58</cp:revision>
  <dcterms:created xsi:type="dcterms:W3CDTF">2022-05-15T17:05:07Z</dcterms:created>
  <dcterms:modified xsi:type="dcterms:W3CDTF">2022-05-17T02:12:37Z</dcterms:modified>
</cp:coreProperties>
</file>