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1"/>
  </p:notesMasterIdLst>
  <p:sldIdLst>
    <p:sldId id="349" r:id="rId4"/>
    <p:sldId id="350" r:id="rId5"/>
    <p:sldId id="347" r:id="rId6"/>
    <p:sldId id="351" r:id="rId7"/>
    <p:sldId id="422" r:id="rId8"/>
    <p:sldId id="307" r:id="rId9"/>
    <p:sldId id="423" r:id="rId10"/>
    <p:sldId id="424" r:id="rId11"/>
    <p:sldId id="425" r:id="rId12"/>
    <p:sldId id="426" r:id="rId13"/>
    <p:sldId id="427" r:id="rId14"/>
    <p:sldId id="428" r:id="rId15"/>
    <p:sldId id="429" r:id="rId16"/>
    <p:sldId id="430" r:id="rId17"/>
    <p:sldId id="431" r:id="rId18"/>
    <p:sldId id="432"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1" autoAdjust="0"/>
    <p:restoredTop sz="94660"/>
  </p:normalViewPr>
  <p:slideViewPr>
    <p:cSldViewPr snapToGrid="0" showGuides="1">
      <p:cViewPr varScale="1">
        <p:scale>
          <a:sx n="73" d="100"/>
          <a:sy n="73" d="100"/>
        </p:scale>
        <p:origin x="-762" y="-102"/>
      </p:cViewPr>
      <p:guideLst>
        <p:guide orient="horz" pos="2424"/>
        <p:guide pos="3840"/>
      </p:guideLst>
    </p:cSldViewPr>
  </p:slideViewPr>
  <p:notesTextViewPr>
    <p:cViewPr>
      <p:scale>
        <a:sx n="1" d="1"/>
        <a:sy n="1" d="1"/>
      </p:scale>
      <p:origin x="0" y="0"/>
    </p:cViewPr>
  </p:notesTextViewPr>
  <p:sorterViewPr>
    <p:cViewPr>
      <p:scale>
        <a:sx n="100" d="100"/>
        <a:sy n="100" d="100"/>
      </p:scale>
      <p:origin x="0" y="20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2CF1678-ABE6-4DF1-92C9-331A124F5CC7}"/>
              </a:ext>
            </a:extLst>
          </p:cNvPr>
          <p:cNvSpPr/>
          <p:nvPr userDrawn="1"/>
        </p:nvSpPr>
        <p:spPr>
          <a:xfrm>
            <a:off x="1" y="0"/>
            <a:ext cx="388402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 xmlns:a16="http://schemas.microsoft.com/office/drawing/2014/main" id="{B97310DF-B6B0-4C3C-BA3E-489420A32181}"/>
              </a:ext>
            </a:extLst>
          </p:cNvPr>
          <p:cNvGrpSpPr/>
          <p:nvPr userDrawn="1"/>
        </p:nvGrpSpPr>
        <p:grpSpPr>
          <a:xfrm>
            <a:off x="4484680" y="2739753"/>
            <a:ext cx="2029599" cy="3505672"/>
            <a:chOff x="1438761" y="2033015"/>
            <a:chExt cx="1980000" cy="3420000"/>
          </a:xfrm>
        </p:grpSpPr>
        <p:sp>
          <p:nvSpPr>
            <p:cNvPr id="4" name="Rounded Rectangle 41">
              <a:extLst>
                <a:ext uri="{FF2B5EF4-FFF2-40B4-BE49-F238E27FC236}">
                  <a16:creationId xmlns="" xmlns:a16="http://schemas.microsoft.com/office/drawing/2014/main" id="{B61CE415-73B8-4D2A-A1AB-DABC4F7BB2A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 xmlns:a16="http://schemas.microsoft.com/office/drawing/2014/main" id="{EDF8955B-0866-490C-9582-2B8E2224663D}"/>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 xmlns:a16="http://schemas.microsoft.com/office/drawing/2014/main" id="{E0A25EC8-F7AE-4ED5-9EB2-E3252715F40B}"/>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 xmlns:a16="http://schemas.microsoft.com/office/drawing/2014/main" id="{10A58890-DAC1-4D69-85FC-B98A820AC9E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 xmlns:a16="http://schemas.microsoft.com/office/drawing/2014/main" id="{71D5B425-6479-4E5A-8B5B-DF3F830F719D}"/>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 xmlns:a16="http://schemas.microsoft.com/office/drawing/2014/main" id="{F22F0D01-3528-4D20-92A5-9D0EBA7F8C2E}"/>
              </a:ext>
            </a:extLst>
          </p:cNvPr>
          <p:cNvGrpSpPr/>
          <p:nvPr userDrawn="1"/>
        </p:nvGrpSpPr>
        <p:grpSpPr>
          <a:xfrm>
            <a:off x="6976148" y="2739753"/>
            <a:ext cx="2029599" cy="3505672"/>
            <a:chOff x="1438761" y="2033015"/>
            <a:chExt cx="1980000" cy="3420000"/>
          </a:xfrm>
        </p:grpSpPr>
        <p:sp>
          <p:nvSpPr>
            <p:cNvPr id="10" name="Rounded Rectangle 41">
              <a:extLst>
                <a:ext uri="{FF2B5EF4-FFF2-40B4-BE49-F238E27FC236}">
                  <a16:creationId xmlns="" xmlns:a16="http://schemas.microsoft.com/office/drawing/2014/main" id="{21AFB044-FD6E-4AF8-96AB-745B59DDD5A4}"/>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 xmlns:a16="http://schemas.microsoft.com/office/drawing/2014/main" id="{6409FE8E-D06A-4B35-BFD3-DD184A079BB7}"/>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 xmlns:a16="http://schemas.microsoft.com/office/drawing/2014/main" id="{5CA207E7-E95E-46F5-A8A1-AD533B809BE8}"/>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 xmlns:a16="http://schemas.microsoft.com/office/drawing/2014/main" id="{D196795B-533F-443E-A9FD-AEB2894BFF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 xmlns:a16="http://schemas.microsoft.com/office/drawing/2014/main" id="{7FC5C28D-04C0-4401-B217-13CA4F8A91D1}"/>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 xmlns:a16="http://schemas.microsoft.com/office/drawing/2014/main" id="{820ACAAC-DC01-4142-B3A4-08464EFC2E95}"/>
              </a:ext>
            </a:extLst>
          </p:cNvPr>
          <p:cNvGrpSpPr/>
          <p:nvPr userDrawn="1"/>
        </p:nvGrpSpPr>
        <p:grpSpPr>
          <a:xfrm>
            <a:off x="9467615" y="2739753"/>
            <a:ext cx="2029599" cy="3505672"/>
            <a:chOff x="1438761" y="2033015"/>
            <a:chExt cx="1980000" cy="3420000"/>
          </a:xfrm>
        </p:grpSpPr>
        <p:sp>
          <p:nvSpPr>
            <p:cNvPr id="16" name="Rounded Rectangle 41">
              <a:extLst>
                <a:ext uri="{FF2B5EF4-FFF2-40B4-BE49-F238E27FC236}">
                  <a16:creationId xmlns="" xmlns:a16="http://schemas.microsoft.com/office/drawing/2014/main" id="{F4A599C3-B53A-47D9-B643-0693601665B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 xmlns:a16="http://schemas.microsoft.com/office/drawing/2014/main" id="{C8297C35-1867-4E31-A4CB-1E056B27E39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 xmlns:a16="http://schemas.microsoft.com/office/drawing/2014/main" id="{981654CC-984C-4EB6-8C63-81F1A125D1F1}"/>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 xmlns:a16="http://schemas.microsoft.com/office/drawing/2014/main" id="{6F17D607-F1C4-4364-874B-335B32EAE6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 xmlns:a16="http://schemas.microsoft.com/office/drawing/2014/main" id="{44F5E29D-F731-4A5B-986D-4229461BC256}"/>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 xmlns:a16="http://schemas.microsoft.com/office/drawing/2014/main" id="{9A1695C9-85F6-4760-8539-3631CCA00268}"/>
              </a:ext>
            </a:extLst>
          </p:cNvPr>
          <p:cNvSpPr>
            <a:spLocks noGrp="1"/>
          </p:cNvSpPr>
          <p:nvPr>
            <p:ph type="pic" idx="16" hasCustomPrompt="1"/>
          </p:nvPr>
        </p:nvSpPr>
        <p:spPr>
          <a:xfrm>
            <a:off x="4583669"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 xmlns:a16="http://schemas.microsoft.com/office/drawing/2014/main" id="{ACBD4965-6F82-47DB-8F4B-43A1E51F48A5}"/>
              </a:ext>
            </a:extLst>
          </p:cNvPr>
          <p:cNvSpPr>
            <a:spLocks noGrp="1"/>
          </p:cNvSpPr>
          <p:nvPr>
            <p:ph type="pic" idx="17" hasCustomPrompt="1"/>
          </p:nvPr>
        </p:nvSpPr>
        <p:spPr>
          <a:xfrm>
            <a:off x="7074446"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1" name="Picture Placeholder 2">
            <a:extLst>
              <a:ext uri="{FF2B5EF4-FFF2-40B4-BE49-F238E27FC236}">
                <a16:creationId xmlns="" xmlns:a16="http://schemas.microsoft.com/office/drawing/2014/main" id="{60E75232-41AF-4527-9D75-F5DCBC0B6766}"/>
              </a:ext>
            </a:extLst>
          </p:cNvPr>
          <p:cNvSpPr>
            <a:spLocks noGrp="1"/>
          </p:cNvSpPr>
          <p:nvPr>
            <p:ph type="pic" idx="18" hasCustomPrompt="1"/>
          </p:nvPr>
        </p:nvSpPr>
        <p:spPr>
          <a:xfrm>
            <a:off x="9565222"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 xmlns:a16="http://schemas.microsoft.com/office/drawing/2014/main" id="{6725E0BD-61A5-4FFA-865C-940D100A09A4}"/>
              </a:ext>
            </a:extLst>
          </p:cNvPr>
          <p:cNvSpPr>
            <a:spLocks noGrp="1"/>
          </p:cNvSpPr>
          <p:nvPr>
            <p:ph type="pic" idx="15" hasCustomPrompt="1"/>
          </p:nvPr>
        </p:nvSpPr>
        <p:spPr>
          <a:xfrm>
            <a:off x="0"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118FFEBA-0F02-4AE7-9B68-4CBE6F986B78}"/>
              </a:ext>
            </a:extLst>
          </p:cNvPr>
          <p:cNvSpPr>
            <a:spLocks noGrp="1"/>
          </p:cNvSpPr>
          <p:nvPr>
            <p:ph type="pic" idx="16" hasCustomPrompt="1"/>
          </p:nvPr>
        </p:nvSpPr>
        <p:spPr>
          <a:xfrm>
            <a:off x="2938732"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 xmlns:a16="http://schemas.microsoft.com/office/drawing/2014/main" id="{EBD3096E-D895-4651-A641-CDD403904CEC}"/>
              </a:ext>
            </a:extLst>
          </p:cNvPr>
          <p:cNvSpPr>
            <a:spLocks noGrp="1"/>
          </p:cNvSpPr>
          <p:nvPr>
            <p:ph type="pic" idx="17" hasCustomPrompt="1"/>
          </p:nvPr>
        </p:nvSpPr>
        <p:spPr>
          <a:xfrm>
            <a:off x="5877464"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 xmlns:p14="http://schemas.microsoft.com/office/powerpoint/2010/main" val="64056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A1BAEE0-A4ED-444D-A1A7-ACD7E81AD045}"/>
              </a:ext>
            </a:extLst>
          </p:cNvPr>
          <p:cNvGrpSpPr/>
          <p:nvPr userDrawn="1"/>
        </p:nvGrpSpPr>
        <p:grpSpPr>
          <a:xfrm>
            <a:off x="580088" y="2536288"/>
            <a:ext cx="5265908" cy="2893260"/>
            <a:chOff x="-548507" y="477868"/>
            <a:chExt cx="11570449" cy="6357177"/>
          </a:xfrm>
        </p:grpSpPr>
        <p:sp>
          <p:nvSpPr>
            <p:cNvPr id="3" name="Freeform: Shape 2">
              <a:extLst>
                <a:ext uri="{FF2B5EF4-FFF2-40B4-BE49-F238E27FC236}">
                  <a16:creationId xmlns="" xmlns:a16="http://schemas.microsoft.com/office/drawing/2014/main" id="{79062AFE-B9CB-431B-BC38-A289DB772C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 xmlns:a16="http://schemas.microsoft.com/office/drawing/2014/main" id="{C99FED08-9F34-4CEB-9CD9-D808346EC0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9F4BD188-CC50-4158-98A4-AAC9609C12D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2A15DB1C-FF77-4E6F-9E3C-7F5B13BD5B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97AD2396-1849-4318-A0B4-40A89BBF45F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 xmlns:a16="http://schemas.microsoft.com/office/drawing/2014/main" id="{B8764B3D-37D2-41EC-900D-8AF407CA428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 xmlns:a16="http://schemas.microsoft.com/office/drawing/2014/main" id="{0A3753AC-05A2-4A25-8665-2221B1F761D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 xmlns:a16="http://schemas.microsoft.com/office/drawing/2014/main" id="{2088FA50-6991-4AF6-8E7E-FD83F946723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42CC9944-EDE5-48AE-980F-7BBBF97BD087}"/>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 xmlns:a16="http://schemas.microsoft.com/office/drawing/2014/main" id="{123EFC7A-B461-4CF2-9489-0E5ACD82B6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55E4FF21-96D3-4707-98F7-6753D8EAD39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 xmlns:a16="http://schemas.microsoft.com/office/drawing/2014/main" id="{B536C619-4F62-438C-B42D-16EF24F9E30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 xmlns:a16="http://schemas.microsoft.com/office/drawing/2014/main" id="{0E489B28-E610-4693-A003-DD91CC0488A4}"/>
              </a:ext>
            </a:extLst>
          </p:cNvPr>
          <p:cNvSpPr>
            <a:spLocks noGrp="1"/>
          </p:cNvSpPr>
          <p:nvPr>
            <p:ph type="pic" sz="quarter" idx="14" hasCustomPrompt="1"/>
          </p:nvPr>
        </p:nvSpPr>
        <p:spPr>
          <a:xfrm>
            <a:off x="1287579" y="2692223"/>
            <a:ext cx="3879644" cy="235170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 xmlns:a16="http://schemas.microsoft.com/office/drawing/2014/main" id="{2F09EACF-7301-4216-9D42-E5392B36C1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2" r:id="rId9"/>
    <p:sldLayoutId id="2147483683" r:id="rId10"/>
    <p:sldLayoutId id="2147483684" r:id="rId11"/>
    <p:sldLayoutId id="2147483686"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03B4C724-0776-4328-8F0A-B72DA1579537}"/>
              </a:ext>
            </a:extLst>
          </p:cNvPr>
          <p:cNvSpPr txBox="1"/>
          <p:nvPr/>
        </p:nvSpPr>
        <p:spPr>
          <a:xfrm>
            <a:off x="3017521" y="3895166"/>
            <a:ext cx="8686800" cy="1754326"/>
          </a:xfrm>
          <a:prstGeom prst="rect">
            <a:avLst/>
          </a:prstGeom>
          <a:noFill/>
        </p:spPr>
        <p:txBody>
          <a:bodyPr wrap="square" rtlCol="0" anchor="ctr">
            <a:spAutoFit/>
          </a:bodyPr>
          <a:lstStyle/>
          <a:p>
            <a:pPr algn="r"/>
            <a:r>
              <a:rPr lang="en-US" sz="5400" b="1" dirty="0" smtClean="0">
                <a:solidFill>
                  <a:srgbClr val="FFFF00"/>
                </a:solidFill>
                <a:latin typeface="Georgia" pitchFamily="18" charset="0"/>
              </a:rPr>
              <a:t>Notes &amp;</a:t>
            </a:r>
          </a:p>
          <a:p>
            <a:pPr algn="r"/>
            <a:r>
              <a:rPr lang="en-US" sz="5400" b="1" dirty="0" smtClean="0">
                <a:solidFill>
                  <a:srgbClr val="FFFF00"/>
                </a:solidFill>
                <a:latin typeface="Georgia" pitchFamily="18" charset="0"/>
              </a:rPr>
              <a:t> Password Manager</a:t>
            </a:r>
            <a:endParaRPr lang="ko-KR" altLang="en-US" sz="5400" b="1" dirty="0">
              <a:solidFill>
                <a:srgbClr val="FFFF00"/>
              </a:solidFill>
              <a:latin typeface="Georgia" pitchFamily="18" charset="0"/>
              <a:cs typeface="Arial" pitchFamily="34" charset="0"/>
            </a:endParaRPr>
          </a:p>
        </p:txBody>
      </p:sp>
      <p:sp>
        <p:nvSpPr>
          <p:cNvPr id="9" name="TextBox 8">
            <a:extLst>
              <a:ext uri="{FF2B5EF4-FFF2-40B4-BE49-F238E27FC236}">
                <a16:creationId xmlns="" xmlns:a16="http://schemas.microsoft.com/office/drawing/2014/main" id="{2B6167FF-AD5E-41E4-8385-3024DC936CF2}"/>
              </a:ext>
            </a:extLst>
          </p:cNvPr>
          <p:cNvSpPr txBox="1"/>
          <p:nvPr/>
        </p:nvSpPr>
        <p:spPr>
          <a:xfrm>
            <a:off x="5946713" y="5833877"/>
            <a:ext cx="5741388" cy="677108"/>
          </a:xfrm>
          <a:prstGeom prst="rect">
            <a:avLst/>
          </a:prstGeom>
          <a:noFill/>
        </p:spPr>
        <p:txBody>
          <a:bodyPr wrap="square" rtlCol="0" anchor="ctr">
            <a:spAutoFit/>
          </a:bodyPr>
          <a:lstStyle/>
          <a:p>
            <a:pPr algn="r"/>
            <a:r>
              <a:rPr lang="en-US" altLang="ko-KR" sz="1900" dirty="0" smtClean="0">
                <a:solidFill>
                  <a:schemeClr val="bg1"/>
                </a:solidFill>
                <a:latin typeface="Georgia" pitchFamily="18" charset="0"/>
                <a:cs typeface="Times New Roman" pitchFamily="18" charset="0"/>
              </a:rPr>
              <a:t>Made by: - Hem Chandra </a:t>
            </a:r>
            <a:r>
              <a:rPr lang="en-US" altLang="ko-KR" sz="1900" dirty="0" err="1" smtClean="0">
                <a:solidFill>
                  <a:schemeClr val="bg1"/>
                </a:solidFill>
                <a:latin typeface="Georgia" pitchFamily="18" charset="0"/>
                <a:cs typeface="Times New Roman" pitchFamily="18" charset="0"/>
              </a:rPr>
              <a:t>Upadhyay</a:t>
            </a:r>
            <a:r>
              <a:rPr lang="en-US" altLang="ko-KR" sz="1900" dirty="0" smtClean="0">
                <a:solidFill>
                  <a:schemeClr val="bg1"/>
                </a:solidFill>
                <a:latin typeface="Georgia" pitchFamily="18" charset="0"/>
                <a:cs typeface="Times New Roman" pitchFamily="18" charset="0"/>
              </a:rPr>
              <a:t>, </a:t>
            </a:r>
            <a:r>
              <a:rPr lang="en-US" altLang="ko-KR" sz="1900" dirty="0" err="1" smtClean="0">
                <a:solidFill>
                  <a:schemeClr val="bg1"/>
                </a:solidFill>
                <a:latin typeface="Georgia" pitchFamily="18" charset="0"/>
                <a:cs typeface="Times New Roman" pitchFamily="18" charset="0"/>
              </a:rPr>
              <a:t>Pramod</a:t>
            </a:r>
            <a:r>
              <a:rPr lang="en-US" altLang="ko-KR" sz="1900" dirty="0" smtClean="0">
                <a:solidFill>
                  <a:schemeClr val="bg1"/>
                </a:solidFill>
                <a:latin typeface="Georgia" pitchFamily="18" charset="0"/>
                <a:cs typeface="Times New Roman" pitchFamily="18" charset="0"/>
              </a:rPr>
              <a:t> </a:t>
            </a:r>
            <a:r>
              <a:rPr lang="en-US" altLang="ko-KR" sz="1900" dirty="0" smtClean="0">
                <a:solidFill>
                  <a:schemeClr val="bg1"/>
                </a:solidFill>
                <a:latin typeface="Georgia" pitchFamily="18" charset="0"/>
                <a:cs typeface="Times New Roman" pitchFamily="18" charset="0"/>
              </a:rPr>
              <a:t>Joshi, </a:t>
            </a:r>
            <a:r>
              <a:rPr lang="en-US" altLang="ko-KR" sz="1900" dirty="0" err="1" smtClean="0">
                <a:solidFill>
                  <a:schemeClr val="bg1"/>
                </a:solidFill>
                <a:latin typeface="Georgia" pitchFamily="18" charset="0"/>
                <a:cs typeface="Times New Roman" pitchFamily="18" charset="0"/>
              </a:rPr>
              <a:t>Mukul</a:t>
            </a:r>
            <a:r>
              <a:rPr lang="en-US" altLang="ko-KR" sz="1900" dirty="0" smtClean="0">
                <a:solidFill>
                  <a:schemeClr val="bg1"/>
                </a:solidFill>
                <a:latin typeface="Georgia" pitchFamily="18" charset="0"/>
                <a:cs typeface="Times New Roman" pitchFamily="18" charset="0"/>
              </a:rPr>
              <a:t> </a:t>
            </a:r>
            <a:r>
              <a:rPr lang="en-US" altLang="ko-KR" sz="1900" dirty="0" err="1" smtClean="0">
                <a:solidFill>
                  <a:schemeClr val="bg1"/>
                </a:solidFill>
                <a:latin typeface="Georgia" pitchFamily="18" charset="0"/>
                <a:cs typeface="Times New Roman" pitchFamily="18" charset="0"/>
              </a:rPr>
              <a:t>Kandpal</a:t>
            </a:r>
            <a:r>
              <a:rPr lang="en-US" altLang="ko-KR" sz="1900" dirty="0" smtClean="0">
                <a:solidFill>
                  <a:schemeClr val="bg1"/>
                </a:solidFill>
                <a:latin typeface="Georgia" pitchFamily="18" charset="0"/>
                <a:cs typeface="Times New Roman" pitchFamily="18" charset="0"/>
              </a:rPr>
              <a:t>.</a:t>
            </a:r>
            <a:endParaRPr lang="ko-KR" altLang="en-US" sz="1900" dirty="0">
              <a:solidFill>
                <a:schemeClr val="bg1"/>
              </a:solidFill>
              <a:latin typeface="Georgia" pitchFamily="18" charset="0"/>
              <a:cs typeface="Times New Roman" pitchFamily="18" charset="0"/>
            </a:endParaRPr>
          </a:p>
        </p:txBody>
      </p:sp>
    </p:spTree>
    <p:extLst>
      <p:ext uri="{BB962C8B-B14F-4D97-AF65-F5344CB8AC3E}">
        <p14:creationId xmlns="" xmlns:p14="http://schemas.microsoft.com/office/powerpoint/2010/main" val="3021173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1096236"/>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2</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6</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2009227"/>
            <a:ext cx="5778138" cy="2308324"/>
          </a:xfrm>
          <a:prstGeom prst="rect">
            <a:avLst/>
          </a:prstGeom>
          <a:noFill/>
        </p:spPr>
        <p:txBody>
          <a:bodyPr wrap="square" rtlCol="0">
            <a:spAutoFit/>
          </a:bodyPr>
          <a:lstStyle/>
          <a:p>
            <a:r>
              <a:rPr lang="en-US" sz="1600" dirty="0" smtClean="0">
                <a:latin typeface="Georgia" pitchFamily="18" charset="0"/>
              </a:rPr>
              <a:t>Firebase is a great service provided by Google for configuring the backend of any application with all the general necessities like database preparation, authentication using various methods, etc. In this milestone, we’ll be preparing our database and setting up authentication using email and password.</a:t>
            </a:r>
          </a:p>
          <a:p>
            <a:endParaRPr lang="en-US" sz="1600" dirty="0" smtClean="0">
              <a:latin typeface="Georgia" pitchFamily="18" charset="0"/>
            </a:endParaRPr>
          </a:p>
          <a:p>
            <a:r>
              <a:rPr lang="en-US" sz="1600" b="1" dirty="0" smtClean="0">
                <a:solidFill>
                  <a:srgbClr val="00B0F0"/>
                </a:solidFill>
                <a:latin typeface="Georgia" pitchFamily="18" charset="0"/>
              </a:rPr>
              <a:t>[Note: Use the references provided to implement the following requirements.]</a:t>
            </a: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853309"/>
            <a:ext cx="5271243" cy="861774"/>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Setting up Firebase and Authentication</a:t>
            </a:r>
            <a:endParaRPr lang="ko-KR" altLang="en-US" sz="2800" b="1" dirty="0">
              <a:solidFill>
                <a:schemeClr val="accent2"/>
              </a:solidFill>
              <a:latin typeface="Georgia" pitchFamily="18" charset="0"/>
              <a:cs typeface="Arial" pitchFamily="34" charset="0"/>
            </a:endParaRP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959121" y="1070111"/>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2</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7</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1486707"/>
            <a:ext cx="5778138" cy="4770537"/>
          </a:xfrm>
          <a:prstGeom prst="rect">
            <a:avLst/>
          </a:prstGeom>
          <a:noFill/>
        </p:spPr>
        <p:txBody>
          <a:bodyPr wrap="square" rtlCol="0">
            <a:spAutoFit/>
          </a:bodyPr>
          <a:lstStyle/>
          <a:p>
            <a:r>
              <a:rPr lang="en-US" sz="1600" dirty="0" smtClean="0">
                <a:latin typeface="Georgia" pitchFamily="18" charset="0"/>
              </a:rPr>
              <a:t>• Setup sign-in method using Email/Password.</a:t>
            </a:r>
          </a:p>
          <a:p>
            <a:endParaRPr lang="en-US" sz="1600" dirty="0" smtClean="0">
              <a:latin typeface="Georgia" pitchFamily="18" charset="0"/>
            </a:endParaRPr>
          </a:p>
          <a:p>
            <a:r>
              <a:rPr lang="en-US" sz="1600" dirty="0" smtClean="0">
                <a:latin typeface="Georgia" pitchFamily="18" charset="0"/>
              </a:rPr>
              <a:t>• Declare the dependency for the Firebase Authentication Android library in your module ( app-level ) </a:t>
            </a:r>
            <a:r>
              <a:rPr lang="en-US" sz="1600" dirty="0" err="1" smtClean="0">
                <a:latin typeface="Georgia" pitchFamily="18" charset="0"/>
              </a:rPr>
              <a:t>Gradle</a:t>
            </a:r>
            <a:r>
              <a:rPr lang="en-US" sz="1600" dirty="0" smtClean="0">
                <a:latin typeface="Georgia" pitchFamily="18" charset="0"/>
              </a:rPr>
              <a:t> file ( usually app/</a:t>
            </a:r>
            <a:r>
              <a:rPr lang="en-US" sz="1600" dirty="0" err="1" smtClean="0">
                <a:latin typeface="Georgia" pitchFamily="18" charset="0"/>
              </a:rPr>
              <a:t>build.gradle</a:t>
            </a:r>
            <a:r>
              <a:rPr lang="en-US" sz="1600" dirty="0" smtClean="0">
                <a:latin typeface="Georgia" pitchFamily="18" charset="0"/>
              </a:rPr>
              <a:t> ).</a:t>
            </a:r>
          </a:p>
          <a:p>
            <a:endParaRPr lang="en-US" sz="1600" dirty="0" smtClean="0">
              <a:latin typeface="Georgia" pitchFamily="18" charset="0"/>
            </a:endParaRPr>
          </a:p>
          <a:p>
            <a:r>
              <a:rPr lang="en-US" sz="1600" dirty="0" smtClean="0">
                <a:latin typeface="Georgia" pitchFamily="18" charset="0"/>
              </a:rPr>
              <a:t>• To use an authentication provider, you need to enable it in the Firebase console. Go to the Sign-in Method page in the Firebase Authentication section to enable Email/Password sign-in and any other identity providers you want for your app.</a:t>
            </a:r>
          </a:p>
          <a:p>
            <a:endParaRPr lang="en-US" sz="1600" dirty="0" smtClean="0">
              <a:latin typeface="Georgia" pitchFamily="18" charset="0"/>
            </a:endParaRPr>
          </a:p>
          <a:p>
            <a:r>
              <a:rPr lang="en-US" sz="1600" dirty="0" smtClean="0">
                <a:latin typeface="Georgia" pitchFamily="18" charset="0"/>
              </a:rPr>
              <a:t>• Android has Material Components, which helps in building our frontend. </a:t>
            </a:r>
          </a:p>
          <a:p>
            <a:endParaRPr lang="en-US" sz="1600" dirty="0" smtClean="0">
              <a:latin typeface="Georgia" pitchFamily="18" charset="0"/>
            </a:endParaRPr>
          </a:p>
          <a:p>
            <a:r>
              <a:rPr lang="en-US" sz="1600" dirty="0" smtClean="0">
                <a:latin typeface="Georgia" pitchFamily="18" charset="0"/>
              </a:rPr>
              <a:t>• Create a new activity named Login. Style the activity so that it looks similar to the one</a:t>
            </a:r>
          </a:p>
          <a:p>
            <a:r>
              <a:rPr lang="en-US" sz="1600" dirty="0" smtClean="0">
                <a:latin typeface="Georgia" pitchFamily="18" charset="0"/>
              </a:rPr>
              <a:t>shown below.</a:t>
            </a:r>
          </a:p>
          <a:p>
            <a:endParaRPr lang="en-US" sz="1600" dirty="0" smtClean="0">
              <a:latin typeface="Georgia" pitchFamily="18" charset="0"/>
            </a:endParaRP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853309"/>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Requirements</a:t>
            </a:r>
            <a:endParaRPr lang="ko-KR" altLang="en-US" sz="2800" b="1" dirty="0">
              <a:solidFill>
                <a:schemeClr val="accent2"/>
              </a:solidFill>
              <a:latin typeface="Georgia" pitchFamily="18" charset="0"/>
              <a:cs typeface="Arial" pitchFamily="34" charset="0"/>
            </a:endParaRPr>
          </a:p>
        </p:txBody>
      </p:sp>
      <p:sp>
        <p:nvSpPr>
          <p:cNvPr id="7" name="Google Shape;4212;p56"/>
          <p:cNvSpPr/>
          <p:nvPr/>
        </p:nvSpPr>
        <p:spPr>
          <a:xfrm>
            <a:off x="3439463" y="6477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pic>
        <p:nvPicPr>
          <p:cNvPr id="5122" name="Picture 2" descr="D:\Desktop\Java_Lectures\IMG_20220124_185409.jpg"/>
          <p:cNvPicPr>
            <a:picLocks noChangeAspect="1" noChangeArrowheads="1"/>
          </p:cNvPicPr>
          <p:nvPr/>
        </p:nvPicPr>
        <p:blipFill>
          <a:blip r:embed="rId2" cstate="print"/>
          <a:srcRect/>
          <a:stretch>
            <a:fillRect/>
          </a:stretch>
        </p:blipFill>
        <p:spPr bwMode="auto">
          <a:xfrm>
            <a:off x="3487783" y="912488"/>
            <a:ext cx="1606731" cy="2771237"/>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985246" y="952545"/>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2</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46145"/>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8</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 xmlns:a16="http://schemas.microsoft.com/office/drawing/2014/main" id="{962844A2-5B94-42C9-82E3-30181E42A458}"/>
              </a:ext>
            </a:extLst>
          </p:cNvPr>
          <p:cNvSpPr txBox="1"/>
          <p:nvPr/>
        </p:nvSpPr>
        <p:spPr>
          <a:xfrm>
            <a:off x="6141313" y="2712189"/>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Expected Outcome</a:t>
            </a:r>
            <a:endParaRPr lang="ko-KR" altLang="en-US" sz="2800" b="1" dirty="0">
              <a:solidFill>
                <a:schemeClr val="accent2"/>
              </a:solidFill>
              <a:latin typeface="Georgia" pitchFamily="18" charset="0"/>
              <a:cs typeface="Arial" pitchFamily="34" charset="0"/>
            </a:endParaRPr>
          </a:p>
        </p:txBody>
      </p:sp>
      <p:sp>
        <p:nvSpPr>
          <p:cNvPr id="18" name="TextBox 17">
            <a:extLst>
              <a:ext uri="{FF2B5EF4-FFF2-40B4-BE49-F238E27FC236}">
                <a16:creationId xmlns="" xmlns:a16="http://schemas.microsoft.com/office/drawing/2014/main" id="{ACB7925B-98A8-47AE-A033-B434D60B821C}"/>
              </a:ext>
            </a:extLst>
          </p:cNvPr>
          <p:cNvSpPr txBox="1"/>
          <p:nvPr/>
        </p:nvSpPr>
        <p:spPr>
          <a:xfrm>
            <a:off x="6035041" y="3513908"/>
            <a:ext cx="5603966" cy="923330"/>
          </a:xfrm>
          <a:prstGeom prst="rect">
            <a:avLst/>
          </a:prstGeom>
          <a:noFill/>
        </p:spPr>
        <p:txBody>
          <a:bodyPr wrap="square" rtlCol="0">
            <a:spAutoFit/>
          </a:bodyPr>
          <a:lstStyle/>
          <a:p>
            <a:r>
              <a:rPr lang="en-US" dirty="0" smtClean="0">
                <a:latin typeface="Georgia" pitchFamily="18" charset="0"/>
              </a:rPr>
              <a:t>You should be able to develop the Login feature of your application and also integrate Firebase authentication for the same.</a:t>
            </a:r>
          </a:p>
        </p:txBody>
      </p:sp>
      <p:sp>
        <p:nvSpPr>
          <p:cNvPr id="7" name="TextBox 6">
            <a:extLst>
              <a:ext uri="{FF2B5EF4-FFF2-40B4-BE49-F238E27FC236}">
                <a16:creationId xmlns="" xmlns:a16="http://schemas.microsoft.com/office/drawing/2014/main" id="{962844A2-5B94-42C9-82E3-30181E42A458}"/>
              </a:ext>
            </a:extLst>
          </p:cNvPr>
          <p:cNvSpPr txBox="1"/>
          <p:nvPr/>
        </p:nvSpPr>
        <p:spPr>
          <a:xfrm>
            <a:off x="6141313" y="896452"/>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References</a:t>
            </a:r>
            <a:endParaRPr lang="ko-KR" altLang="en-US" sz="2800" b="1" dirty="0">
              <a:solidFill>
                <a:schemeClr val="accent2"/>
              </a:solidFill>
              <a:latin typeface="Georgia" pitchFamily="18" charset="0"/>
              <a:cs typeface="Arial" pitchFamily="34" charset="0"/>
            </a:endParaRPr>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5041" y="1515291"/>
            <a:ext cx="5865222" cy="646331"/>
          </a:xfrm>
          <a:prstGeom prst="rect">
            <a:avLst/>
          </a:prstGeom>
          <a:noFill/>
        </p:spPr>
        <p:txBody>
          <a:bodyPr wrap="square" rtlCol="0">
            <a:spAutoFit/>
          </a:bodyPr>
          <a:lstStyle/>
          <a:p>
            <a:r>
              <a:rPr lang="en-US" dirty="0" smtClean="0">
                <a:latin typeface="Georgia" pitchFamily="18" charset="0"/>
              </a:rPr>
              <a:t>• Material Components for Android</a:t>
            </a:r>
          </a:p>
          <a:p>
            <a:r>
              <a:rPr lang="en-US" dirty="0" smtClean="0">
                <a:latin typeface="Georgia" pitchFamily="18" charset="0"/>
              </a:rPr>
              <a:t>• Get Started with Firebase Authentication on Android</a:t>
            </a:r>
          </a:p>
        </p:txBody>
      </p:sp>
      <p:sp>
        <p:nvSpPr>
          <p:cNvPr id="10" name="Google Shape;4212;p56"/>
          <p:cNvSpPr/>
          <p:nvPr/>
        </p:nvSpPr>
        <p:spPr>
          <a:xfrm>
            <a:off x="3439463" y="6477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pic>
        <p:nvPicPr>
          <p:cNvPr id="2050" name="Picture 2" descr="D:\Desktop\Java_Lectures\IMG_20220124_185152.jpg"/>
          <p:cNvPicPr>
            <a:picLocks noChangeAspect="1" noChangeArrowheads="1"/>
          </p:cNvPicPr>
          <p:nvPr/>
        </p:nvPicPr>
        <p:blipFill>
          <a:blip r:embed="rId2" cstate="print"/>
          <a:srcRect/>
          <a:stretch>
            <a:fillRect/>
          </a:stretch>
        </p:blipFill>
        <p:spPr bwMode="auto">
          <a:xfrm>
            <a:off x="3513908" y="927463"/>
            <a:ext cx="1566675" cy="2757646"/>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906868" y="1043985"/>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3</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Georgia" pitchFamily="18" charset="0"/>
                <a:cs typeface="Arial" pitchFamily="34" charset="0"/>
              </a:rPr>
              <a:t>9</a:t>
            </a:r>
            <a:endParaRPr lang="ko-KR" altLang="en-US" sz="3200"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1473644"/>
            <a:ext cx="5778138" cy="1323439"/>
          </a:xfrm>
          <a:prstGeom prst="rect">
            <a:avLst/>
          </a:prstGeom>
          <a:noFill/>
        </p:spPr>
        <p:txBody>
          <a:bodyPr wrap="square" rtlCol="0">
            <a:spAutoFit/>
          </a:bodyPr>
          <a:lstStyle/>
          <a:p>
            <a:r>
              <a:rPr lang="en-US" sz="1600" dirty="0" smtClean="0">
                <a:latin typeface="Georgia" pitchFamily="18" charset="0"/>
              </a:rPr>
              <a:t>Now we will create an activity where there will be two options note and password.</a:t>
            </a:r>
          </a:p>
          <a:p>
            <a:endParaRPr lang="en-US" sz="1600" b="1" dirty="0" smtClean="0">
              <a:solidFill>
                <a:srgbClr val="00B0F0"/>
              </a:solidFill>
              <a:latin typeface="Georgia" pitchFamily="18" charset="0"/>
            </a:endParaRPr>
          </a:p>
          <a:p>
            <a:r>
              <a:rPr lang="en-US" sz="1600" dirty="0" smtClean="0">
                <a:latin typeface="Georgia" pitchFamily="18" charset="0"/>
              </a:rPr>
              <a:t>• Style the activity so that it looks similar to the one shown below.</a:t>
            </a:r>
            <a:endParaRPr lang="en-US" sz="1600" b="1" dirty="0" smtClean="0">
              <a:solidFill>
                <a:srgbClr val="00B0F0"/>
              </a:solidFill>
              <a:latin typeface="Georgia" pitchFamily="18" charset="0"/>
            </a:endParaRP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866372"/>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Creating home activity</a:t>
            </a:r>
            <a:endParaRPr lang="ko-KR" altLang="en-US" sz="2800" b="1" dirty="0">
              <a:solidFill>
                <a:schemeClr val="accent2"/>
              </a:solidFill>
              <a:latin typeface="Georgia" pitchFamily="18" charset="0"/>
              <a:cs typeface="Arial" pitchFamily="34" charset="0"/>
            </a:endParaRPr>
          </a:p>
        </p:txBody>
      </p:sp>
      <p:sp>
        <p:nvSpPr>
          <p:cNvPr id="7" name="TextBox 6">
            <a:extLst>
              <a:ext uri="{FF2B5EF4-FFF2-40B4-BE49-F238E27FC236}">
                <a16:creationId xmlns="" xmlns:a16="http://schemas.microsoft.com/office/drawing/2014/main" id="{962844A2-5B94-42C9-82E3-30181E42A458}"/>
              </a:ext>
            </a:extLst>
          </p:cNvPr>
          <p:cNvSpPr txBox="1"/>
          <p:nvPr/>
        </p:nvSpPr>
        <p:spPr>
          <a:xfrm>
            <a:off x="6106505" y="2941997"/>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Creating note activity</a:t>
            </a:r>
            <a:endParaRPr lang="ko-KR" altLang="en-US" sz="2800" b="1" dirty="0">
              <a:solidFill>
                <a:schemeClr val="accent2"/>
              </a:solidFill>
              <a:latin typeface="Georgia" pitchFamily="18" charset="0"/>
              <a:cs typeface="Arial" pitchFamily="34" charset="0"/>
            </a:endParaRPr>
          </a:p>
        </p:txBody>
      </p:sp>
      <p:sp>
        <p:nvSpPr>
          <p:cNvPr id="11" name="TextBox 10">
            <a:extLst>
              <a:ext uri="{FF2B5EF4-FFF2-40B4-BE49-F238E27FC236}">
                <a16:creationId xmlns="" xmlns:a16="http://schemas.microsoft.com/office/drawing/2014/main" id="{ACB7925B-98A8-47AE-A033-B434D60B821C}"/>
              </a:ext>
            </a:extLst>
          </p:cNvPr>
          <p:cNvSpPr txBox="1"/>
          <p:nvPr/>
        </p:nvSpPr>
        <p:spPr>
          <a:xfrm>
            <a:off x="6030685" y="3442063"/>
            <a:ext cx="5778138" cy="830997"/>
          </a:xfrm>
          <a:prstGeom prst="rect">
            <a:avLst/>
          </a:prstGeom>
          <a:noFill/>
        </p:spPr>
        <p:txBody>
          <a:bodyPr wrap="square" rtlCol="0">
            <a:spAutoFit/>
          </a:bodyPr>
          <a:lstStyle/>
          <a:p>
            <a:r>
              <a:rPr lang="en-US" sz="1600" dirty="0" smtClean="0">
                <a:latin typeface="Georgia" pitchFamily="18" charset="0"/>
              </a:rPr>
              <a:t>Now we will create one more activity through which all the notes will be managed and besides add, delete and update functionality should work.</a:t>
            </a:r>
            <a:endParaRPr lang="en-US" sz="1600" b="1" dirty="0" smtClean="0">
              <a:solidFill>
                <a:srgbClr val="00B0F0"/>
              </a:solidFill>
              <a:latin typeface="Georgia" pitchFamily="18" charset="0"/>
            </a:endParaRPr>
          </a:p>
        </p:txBody>
      </p:sp>
      <p:sp>
        <p:nvSpPr>
          <p:cNvPr id="12" name="Rectangle 11"/>
          <p:cNvSpPr/>
          <p:nvPr/>
        </p:nvSpPr>
        <p:spPr>
          <a:xfrm>
            <a:off x="6096000" y="5274270"/>
            <a:ext cx="6096000" cy="584775"/>
          </a:xfrm>
          <a:prstGeom prst="rect">
            <a:avLst/>
          </a:prstGeom>
        </p:spPr>
        <p:txBody>
          <a:bodyPr>
            <a:spAutoFit/>
          </a:bodyPr>
          <a:lstStyle/>
          <a:p>
            <a:r>
              <a:rPr lang="en-US" sz="1600" dirty="0" smtClean="0">
                <a:latin typeface="Georgia" pitchFamily="18" charset="0"/>
              </a:rPr>
              <a:t>• Material Components for Android</a:t>
            </a:r>
          </a:p>
          <a:p>
            <a:r>
              <a:rPr lang="en-US" sz="1600" dirty="0" smtClean="0">
                <a:latin typeface="Georgia" pitchFamily="18" charset="0"/>
              </a:rPr>
              <a:t>• Read and Write Data into Firebase Database </a:t>
            </a:r>
            <a:endParaRPr lang="en-US" sz="1600" dirty="0">
              <a:latin typeface="Georgia" pitchFamily="18" charset="0"/>
            </a:endParaRPr>
          </a:p>
        </p:txBody>
      </p:sp>
      <p:sp>
        <p:nvSpPr>
          <p:cNvPr id="13" name="TextBox 12">
            <a:extLst>
              <a:ext uri="{FF2B5EF4-FFF2-40B4-BE49-F238E27FC236}">
                <a16:creationId xmlns="" xmlns:a16="http://schemas.microsoft.com/office/drawing/2014/main" id="{962844A2-5B94-42C9-82E3-30181E42A458}"/>
              </a:ext>
            </a:extLst>
          </p:cNvPr>
          <p:cNvSpPr txBox="1"/>
          <p:nvPr/>
        </p:nvSpPr>
        <p:spPr>
          <a:xfrm>
            <a:off x="6141313" y="4658555"/>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References </a:t>
            </a:r>
          </a:p>
        </p:txBody>
      </p:sp>
      <p:sp>
        <p:nvSpPr>
          <p:cNvPr id="15" name="Google Shape;4212;p56"/>
          <p:cNvSpPr/>
          <p:nvPr/>
        </p:nvSpPr>
        <p:spPr>
          <a:xfrm>
            <a:off x="3439463" y="6477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pic>
        <p:nvPicPr>
          <p:cNvPr id="3074" name="Picture 2" descr="D:\Desktop\Java_Lectures\IMG_20220124_185826.jpg"/>
          <p:cNvPicPr>
            <a:picLocks noChangeAspect="1" noChangeArrowheads="1"/>
          </p:cNvPicPr>
          <p:nvPr/>
        </p:nvPicPr>
        <p:blipFill>
          <a:blip r:embed="rId2" cstate="print"/>
          <a:srcRect/>
          <a:stretch>
            <a:fillRect/>
          </a:stretch>
        </p:blipFill>
        <p:spPr bwMode="auto">
          <a:xfrm>
            <a:off x="3512440" y="940524"/>
            <a:ext cx="1566000" cy="2726752"/>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893806" y="952544"/>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3</a:t>
            </a: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Georgia" pitchFamily="18" charset="0"/>
                <a:cs typeface="Arial" pitchFamily="34" charset="0"/>
              </a:rPr>
              <a:t>10</a:t>
            </a:r>
            <a:endParaRPr lang="ko-KR" altLang="en-US" sz="3200"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1486707"/>
            <a:ext cx="5608321" cy="2585323"/>
          </a:xfrm>
          <a:prstGeom prst="rect">
            <a:avLst/>
          </a:prstGeom>
          <a:noFill/>
        </p:spPr>
        <p:txBody>
          <a:bodyPr wrap="square" rtlCol="0">
            <a:spAutoFit/>
          </a:bodyPr>
          <a:lstStyle/>
          <a:p>
            <a:r>
              <a:rPr lang="en-US" dirty="0" smtClean="0">
                <a:latin typeface="Georgia" pitchFamily="18" charset="0"/>
              </a:rPr>
              <a:t>• We need a couple of icons like the navigation icon, note icon, and password icon.</a:t>
            </a:r>
          </a:p>
          <a:p>
            <a:endParaRPr lang="en-US" dirty="0" smtClean="0">
              <a:latin typeface="Georgia" pitchFamily="18" charset="0"/>
            </a:endParaRPr>
          </a:p>
          <a:p>
            <a:r>
              <a:rPr lang="en-US" dirty="0" smtClean="0">
                <a:latin typeface="Georgia" pitchFamily="18" charset="0"/>
              </a:rPr>
              <a:t>• Create a new component called App-Bar in note activity.</a:t>
            </a:r>
          </a:p>
          <a:p>
            <a:endParaRPr lang="en-US" dirty="0" smtClean="0">
              <a:latin typeface="Georgia" pitchFamily="18" charset="0"/>
            </a:endParaRPr>
          </a:p>
          <a:p>
            <a:r>
              <a:rPr lang="en-US" dirty="0" smtClean="0">
                <a:latin typeface="Georgia" pitchFamily="18" charset="0"/>
              </a:rPr>
              <a:t>• Add the necessary code in the xml and java files so that all the work is done accurately as mentioned earlier.</a:t>
            </a: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857232"/>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Requirements</a:t>
            </a:r>
            <a:endParaRPr lang="ko-KR" altLang="en-US" sz="2800" b="1" dirty="0">
              <a:solidFill>
                <a:schemeClr val="accent2"/>
              </a:solidFill>
              <a:latin typeface="Georgia" pitchFamily="18" charset="0"/>
              <a:cs typeface="Arial" pitchFamily="34" charset="0"/>
            </a:endParaRPr>
          </a:p>
        </p:txBody>
      </p:sp>
      <p:sp>
        <p:nvSpPr>
          <p:cNvPr id="7" name="TextBox 6">
            <a:extLst>
              <a:ext uri="{FF2B5EF4-FFF2-40B4-BE49-F238E27FC236}">
                <a16:creationId xmlns="" xmlns:a16="http://schemas.microsoft.com/office/drawing/2014/main" id="{ACB7925B-98A8-47AE-A033-B434D60B821C}"/>
              </a:ext>
            </a:extLst>
          </p:cNvPr>
          <p:cNvSpPr txBox="1"/>
          <p:nvPr/>
        </p:nvSpPr>
        <p:spPr>
          <a:xfrm>
            <a:off x="6024562" y="4874901"/>
            <a:ext cx="5608321" cy="923330"/>
          </a:xfrm>
          <a:prstGeom prst="rect">
            <a:avLst/>
          </a:prstGeom>
          <a:noFill/>
        </p:spPr>
        <p:txBody>
          <a:bodyPr wrap="square" rtlCol="0">
            <a:spAutoFit/>
          </a:bodyPr>
          <a:lstStyle/>
          <a:p>
            <a:r>
              <a:rPr lang="en-US" dirty="0" smtClean="0">
                <a:latin typeface="Georgia" pitchFamily="18" charset="0"/>
              </a:rPr>
              <a:t>On completion of this milestone, the note manager of your application should look similar to the one shown below.</a:t>
            </a:r>
          </a:p>
        </p:txBody>
      </p:sp>
      <p:sp>
        <p:nvSpPr>
          <p:cNvPr id="12" name="TextBox 11">
            <a:extLst>
              <a:ext uri="{FF2B5EF4-FFF2-40B4-BE49-F238E27FC236}">
                <a16:creationId xmlns="" xmlns:a16="http://schemas.microsoft.com/office/drawing/2014/main" id="{962844A2-5B94-42C9-82E3-30181E42A458}"/>
              </a:ext>
            </a:extLst>
          </p:cNvPr>
          <p:cNvSpPr txBox="1"/>
          <p:nvPr/>
        </p:nvSpPr>
        <p:spPr>
          <a:xfrm>
            <a:off x="6119568" y="4292763"/>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Expected Outcome</a:t>
            </a:r>
          </a:p>
        </p:txBody>
      </p:sp>
      <p:sp>
        <p:nvSpPr>
          <p:cNvPr id="15" name="Google Shape;4212;p56"/>
          <p:cNvSpPr/>
          <p:nvPr/>
        </p:nvSpPr>
        <p:spPr>
          <a:xfrm>
            <a:off x="3439463" y="6477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pic>
        <p:nvPicPr>
          <p:cNvPr id="4099" name="Picture 3" descr="D:\Desktop\Java_Lectures\IMG_20220124_185950.jpg"/>
          <p:cNvPicPr>
            <a:picLocks noChangeAspect="1" noChangeArrowheads="1"/>
          </p:cNvPicPr>
          <p:nvPr/>
        </p:nvPicPr>
        <p:blipFill>
          <a:blip r:embed="rId2" cstate="print"/>
          <a:srcRect/>
          <a:stretch>
            <a:fillRect/>
          </a:stretch>
        </p:blipFill>
        <p:spPr bwMode="auto">
          <a:xfrm>
            <a:off x="3487782" y="922889"/>
            <a:ext cx="1606732" cy="2760837"/>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1096236"/>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4</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Georgia" pitchFamily="18" charset="0"/>
                <a:cs typeface="Arial" pitchFamily="34" charset="0"/>
              </a:rPr>
              <a:t>11</a:t>
            </a:r>
            <a:endParaRPr lang="ko-KR" altLang="en-US" sz="3200"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1753699"/>
            <a:ext cx="5778138" cy="830997"/>
          </a:xfrm>
          <a:prstGeom prst="rect">
            <a:avLst/>
          </a:prstGeom>
          <a:noFill/>
        </p:spPr>
        <p:txBody>
          <a:bodyPr wrap="square" rtlCol="0">
            <a:spAutoFit/>
          </a:bodyPr>
          <a:lstStyle/>
          <a:p>
            <a:r>
              <a:rPr lang="en-US" sz="1600" dirty="0" smtClean="0">
                <a:latin typeface="Georgia" pitchFamily="18" charset="0"/>
              </a:rPr>
              <a:t>Now we will create one more activity through which all the passwords will be managed and</a:t>
            </a:r>
          </a:p>
          <a:p>
            <a:r>
              <a:rPr lang="en-US" sz="1600" dirty="0" smtClean="0">
                <a:latin typeface="Georgia" pitchFamily="18" charset="0"/>
              </a:rPr>
              <a:t>besides add and delete functionality should work feasibly.</a:t>
            </a:r>
            <a:endParaRPr lang="en-US" sz="1600" b="1" dirty="0" smtClean="0">
              <a:solidFill>
                <a:srgbClr val="00B0F0"/>
              </a:solidFill>
              <a:latin typeface="Georgia" pitchFamily="18" charset="0"/>
            </a:endParaRP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1146427"/>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Creating password activity</a:t>
            </a:r>
            <a:endParaRPr lang="ko-KR" altLang="en-US" sz="2800" b="1" dirty="0">
              <a:solidFill>
                <a:schemeClr val="accent2"/>
              </a:solidFill>
              <a:latin typeface="Georgia" pitchFamily="18" charset="0"/>
              <a:cs typeface="Arial" pitchFamily="34" charset="0"/>
            </a:endParaRPr>
          </a:p>
        </p:txBody>
      </p:sp>
      <p:sp>
        <p:nvSpPr>
          <p:cNvPr id="7" name="TextBox 6">
            <a:extLst>
              <a:ext uri="{FF2B5EF4-FFF2-40B4-BE49-F238E27FC236}">
                <a16:creationId xmlns="" xmlns:a16="http://schemas.microsoft.com/office/drawing/2014/main" id="{962844A2-5B94-42C9-82E3-30181E42A458}"/>
              </a:ext>
            </a:extLst>
          </p:cNvPr>
          <p:cNvSpPr txBox="1"/>
          <p:nvPr/>
        </p:nvSpPr>
        <p:spPr>
          <a:xfrm>
            <a:off x="6106505" y="2709096"/>
            <a:ext cx="5271243"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Requirements</a:t>
            </a:r>
            <a:endParaRPr lang="ko-KR" altLang="en-US" sz="2800" b="1" dirty="0">
              <a:solidFill>
                <a:schemeClr val="accent2"/>
              </a:solidFill>
              <a:latin typeface="Georgia" pitchFamily="18" charset="0"/>
              <a:cs typeface="Arial" pitchFamily="34" charset="0"/>
            </a:endParaRPr>
          </a:p>
        </p:txBody>
      </p:sp>
      <p:sp>
        <p:nvSpPr>
          <p:cNvPr id="11" name="TextBox 10">
            <a:extLst>
              <a:ext uri="{FF2B5EF4-FFF2-40B4-BE49-F238E27FC236}">
                <a16:creationId xmlns="" xmlns:a16="http://schemas.microsoft.com/office/drawing/2014/main" id="{ACB7925B-98A8-47AE-A033-B434D60B821C}"/>
              </a:ext>
            </a:extLst>
          </p:cNvPr>
          <p:cNvSpPr txBox="1"/>
          <p:nvPr/>
        </p:nvSpPr>
        <p:spPr>
          <a:xfrm>
            <a:off x="6030685" y="3209162"/>
            <a:ext cx="5778138" cy="3354765"/>
          </a:xfrm>
          <a:prstGeom prst="rect">
            <a:avLst/>
          </a:prstGeom>
          <a:noFill/>
        </p:spPr>
        <p:txBody>
          <a:bodyPr wrap="square" rtlCol="0">
            <a:spAutoFit/>
          </a:bodyPr>
          <a:lstStyle/>
          <a:p>
            <a:r>
              <a:rPr lang="en-US" sz="1600" dirty="0" smtClean="0">
                <a:latin typeface="Georgia" pitchFamily="18" charset="0"/>
              </a:rPr>
              <a:t>• We need a couple of icons like the password icon and the add icon.</a:t>
            </a:r>
          </a:p>
          <a:p>
            <a:endParaRPr lang="en-US" sz="1600" dirty="0" smtClean="0">
              <a:latin typeface="Georgia" pitchFamily="18" charset="0"/>
            </a:endParaRPr>
          </a:p>
          <a:p>
            <a:r>
              <a:rPr lang="en-US" sz="1600" dirty="0" smtClean="0">
                <a:latin typeface="Georgia" pitchFamily="18" charset="0"/>
              </a:rPr>
              <a:t>• Create a new component called App-Bar in password activity.</a:t>
            </a:r>
          </a:p>
          <a:p>
            <a:endParaRPr lang="en-US" sz="1600" dirty="0" smtClean="0">
              <a:latin typeface="Georgia" pitchFamily="18" charset="0"/>
            </a:endParaRPr>
          </a:p>
          <a:p>
            <a:r>
              <a:rPr lang="en-US" sz="1600" dirty="0" smtClean="0">
                <a:latin typeface="Georgia" pitchFamily="18" charset="0"/>
              </a:rPr>
              <a:t>• Add the necessary code in the xml and java files so that all the work is done accurately as mentioned earlier.</a:t>
            </a:r>
          </a:p>
          <a:p>
            <a:endParaRPr lang="en-US" sz="1600" dirty="0" smtClean="0">
              <a:latin typeface="Georgia" pitchFamily="18" charset="0"/>
            </a:endParaRPr>
          </a:p>
          <a:p>
            <a:r>
              <a:rPr lang="en-US" sz="1600" dirty="0" smtClean="0">
                <a:latin typeface="Georgia" pitchFamily="18" charset="0"/>
              </a:rPr>
              <a:t>• Create a new function for generating password</a:t>
            </a:r>
          </a:p>
          <a:p>
            <a:endParaRPr lang="en-US" sz="1600" b="1" dirty="0" smtClean="0">
              <a:solidFill>
                <a:srgbClr val="00B0F0"/>
              </a:solidFill>
              <a:latin typeface="Georgia" pitchFamily="18" charset="0"/>
            </a:endParaRPr>
          </a:p>
          <a:p>
            <a:r>
              <a:rPr lang="en-US" sz="1600" dirty="0" smtClean="0">
                <a:latin typeface="Georgia" pitchFamily="18" charset="0"/>
              </a:rPr>
              <a:t>• You should create a new function that will measure the strength of any password. </a:t>
            </a:r>
            <a:endParaRPr lang="en-US" sz="1600" b="1" dirty="0" smtClean="0">
              <a:solidFill>
                <a:srgbClr val="00B0F0"/>
              </a:solidFill>
              <a:latin typeface="Georgia" pitchFamily="18" charset="0"/>
            </a:endParaRP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932994" y="965608"/>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4</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cs typeface="Arial" pitchFamily="34" charset="0"/>
              </a:rPr>
              <a:t>12</a:t>
            </a:r>
            <a:endParaRPr lang="ko-KR" altLang="en-US" sz="3200" dirty="0">
              <a:solidFill>
                <a:schemeClr val="bg1"/>
              </a:solidFill>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 xmlns:a16="http://schemas.microsoft.com/office/drawing/2014/main" id="{962844A2-5B94-42C9-82E3-30181E42A458}"/>
              </a:ext>
            </a:extLst>
          </p:cNvPr>
          <p:cNvSpPr txBox="1"/>
          <p:nvPr/>
        </p:nvSpPr>
        <p:spPr>
          <a:xfrm>
            <a:off x="6141313" y="2764440"/>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Expected Outcome</a:t>
            </a:r>
            <a:endParaRPr lang="ko-KR" altLang="en-US" sz="2800" b="1" dirty="0">
              <a:solidFill>
                <a:schemeClr val="accent2"/>
              </a:solidFill>
              <a:latin typeface="Georgia" pitchFamily="18" charset="0"/>
              <a:cs typeface="Arial" pitchFamily="34" charset="0"/>
            </a:endParaRPr>
          </a:p>
        </p:txBody>
      </p:sp>
      <p:sp>
        <p:nvSpPr>
          <p:cNvPr id="18" name="TextBox 17">
            <a:extLst>
              <a:ext uri="{FF2B5EF4-FFF2-40B4-BE49-F238E27FC236}">
                <a16:creationId xmlns="" xmlns:a16="http://schemas.microsoft.com/office/drawing/2014/main" id="{ACB7925B-98A8-47AE-A033-B434D60B821C}"/>
              </a:ext>
            </a:extLst>
          </p:cNvPr>
          <p:cNvSpPr txBox="1"/>
          <p:nvPr/>
        </p:nvSpPr>
        <p:spPr>
          <a:xfrm>
            <a:off x="6035041" y="3357153"/>
            <a:ext cx="5603966" cy="923330"/>
          </a:xfrm>
          <a:prstGeom prst="rect">
            <a:avLst/>
          </a:prstGeom>
          <a:noFill/>
        </p:spPr>
        <p:txBody>
          <a:bodyPr wrap="square" rtlCol="0">
            <a:spAutoFit/>
          </a:bodyPr>
          <a:lstStyle/>
          <a:p>
            <a:r>
              <a:rPr lang="en-US" dirty="0" smtClean="0">
                <a:latin typeface="Georgia" pitchFamily="18" charset="0"/>
              </a:rPr>
              <a:t>On completion of this milestone, the password manager of your application should look similar to the one shown below.</a:t>
            </a:r>
          </a:p>
        </p:txBody>
      </p:sp>
      <p:sp>
        <p:nvSpPr>
          <p:cNvPr id="7" name="Rectangle 6"/>
          <p:cNvSpPr/>
          <p:nvPr/>
        </p:nvSpPr>
        <p:spPr>
          <a:xfrm>
            <a:off x="6096000" y="1590544"/>
            <a:ext cx="6096000" cy="646331"/>
          </a:xfrm>
          <a:prstGeom prst="rect">
            <a:avLst/>
          </a:prstGeom>
        </p:spPr>
        <p:txBody>
          <a:bodyPr>
            <a:spAutoFit/>
          </a:bodyPr>
          <a:lstStyle/>
          <a:p>
            <a:r>
              <a:rPr lang="en-US" dirty="0" smtClean="0">
                <a:latin typeface="Georgia" pitchFamily="18" charset="0"/>
              </a:rPr>
              <a:t>• Material Components for Android</a:t>
            </a:r>
          </a:p>
          <a:p>
            <a:r>
              <a:rPr lang="en-US" dirty="0" smtClean="0">
                <a:latin typeface="Georgia" pitchFamily="18" charset="0"/>
              </a:rPr>
              <a:t>• Read and Write Data into Firebase Database </a:t>
            </a:r>
            <a:endParaRPr lang="en-US" dirty="0">
              <a:latin typeface="Georgia" pitchFamily="18" charset="0"/>
            </a:endParaRPr>
          </a:p>
        </p:txBody>
      </p:sp>
      <p:sp>
        <p:nvSpPr>
          <p:cNvPr id="9" name="TextBox 8">
            <a:extLst>
              <a:ext uri="{FF2B5EF4-FFF2-40B4-BE49-F238E27FC236}">
                <a16:creationId xmlns="" xmlns:a16="http://schemas.microsoft.com/office/drawing/2014/main" id="{962844A2-5B94-42C9-82E3-30181E42A458}"/>
              </a:ext>
            </a:extLst>
          </p:cNvPr>
          <p:cNvSpPr txBox="1"/>
          <p:nvPr/>
        </p:nvSpPr>
        <p:spPr>
          <a:xfrm>
            <a:off x="6141313" y="974829"/>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References </a:t>
            </a:r>
          </a:p>
        </p:txBody>
      </p:sp>
      <p:sp>
        <p:nvSpPr>
          <p:cNvPr id="14" name="Google Shape;4212;p56"/>
          <p:cNvSpPr/>
          <p:nvPr/>
        </p:nvSpPr>
        <p:spPr>
          <a:xfrm>
            <a:off x="3439463" y="6477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grpSp>
        <p:nvGrpSpPr>
          <p:cNvPr id="16" name="Group 15">
            <a:extLst>
              <a:ext uri="{FF2B5EF4-FFF2-40B4-BE49-F238E27FC236}">
                <a16:creationId xmlns="" xmlns:a16="http://schemas.microsoft.com/office/drawing/2014/main" id="{3492B8CA-1ADC-4EA3-BB16-BD805B4E59A3}"/>
              </a:ext>
            </a:extLst>
          </p:cNvPr>
          <p:cNvGrpSpPr/>
          <p:nvPr/>
        </p:nvGrpSpPr>
        <p:grpSpPr>
          <a:xfrm>
            <a:off x="0" y="4048664"/>
            <a:ext cx="7550651" cy="2601889"/>
            <a:chOff x="17274" y="1851270"/>
            <a:chExt cx="12183754" cy="4198416"/>
          </a:xfrm>
        </p:grpSpPr>
        <p:sp>
          <p:nvSpPr>
            <p:cNvPr id="19" name="Freeform 4">
              <a:extLst>
                <a:ext uri="{FF2B5EF4-FFF2-40B4-BE49-F238E27FC236}">
                  <a16:creationId xmlns="" xmlns:a16="http://schemas.microsoft.com/office/drawing/2014/main" id="{94C8C691-4DBA-488A-987B-89577C79419D}"/>
                </a:ext>
              </a:extLst>
            </p:cNvPr>
            <p:cNvSpPr/>
            <p:nvPr/>
          </p:nvSpPr>
          <p:spPr>
            <a:xfrm>
              <a:off x="8645242" y="1851270"/>
              <a:ext cx="785736" cy="231591"/>
            </a:xfrm>
            <a:custGeom>
              <a:avLst/>
              <a:gdLst>
                <a:gd name="connsiteX0" fmla="*/ 0 w 757029"/>
                <a:gd name="connsiteY0" fmla="*/ 201059 h 282425"/>
                <a:gd name="connsiteX1" fmla="*/ 342900 w 757029"/>
                <a:gd name="connsiteY1" fmla="*/ 1034 h 282425"/>
                <a:gd name="connsiteX2" fmla="*/ 514350 w 757029"/>
                <a:gd name="connsiteY2" fmla="*/ 277259 h 282425"/>
                <a:gd name="connsiteX3" fmla="*/ 742950 w 757029"/>
                <a:gd name="connsiteY3" fmla="*/ 182009 h 282425"/>
                <a:gd name="connsiteX4" fmla="*/ 733425 w 757029"/>
                <a:gd name="connsiteY4" fmla="*/ 191534 h 282425"/>
                <a:gd name="connsiteX0" fmla="*/ 0 w 742950"/>
                <a:gd name="connsiteY0" fmla="*/ 201059 h 282425"/>
                <a:gd name="connsiteX1" fmla="*/ 342900 w 742950"/>
                <a:gd name="connsiteY1" fmla="*/ 1034 h 282425"/>
                <a:gd name="connsiteX2" fmla="*/ 514350 w 742950"/>
                <a:gd name="connsiteY2" fmla="*/ 277259 h 282425"/>
                <a:gd name="connsiteX3" fmla="*/ 742950 w 742950"/>
                <a:gd name="connsiteY3" fmla="*/ 182009 h 282425"/>
                <a:gd name="connsiteX0" fmla="*/ 0 w 742950"/>
                <a:gd name="connsiteY0" fmla="*/ 213115 h 282068"/>
                <a:gd name="connsiteX1" fmla="*/ 342900 w 742950"/>
                <a:gd name="connsiteY1" fmla="*/ 677 h 282068"/>
                <a:gd name="connsiteX2" fmla="*/ 514350 w 742950"/>
                <a:gd name="connsiteY2" fmla="*/ 276902 h 282068"/>
                <a:gd name="connsiteX3" fmla="*/ 742950 w 742950"/>
                <a:gd name="connsiteY3" fmla="*/ 181652 h 282068"/>
                <a:gd name="connsiteX0" fmla="*/ 0 w 742950"/>
                <a:gd name="connsiteY0" fmla="*/ 112016 h 177020"/>
                <a:gd name="connsiteX1" fmla="*/ 355313 w 742950"/>
                <a:gd name="connsiteY1" fmla="*/ 3016 h 177020"/>
                <a:gd name="connsiteX2" fmla="*/ 514350 w 742950"/>
                <a:gd name="connsiteY2" fmla="*/ 175803 h 177020"/>
                <a:gd name="connsiteX3" fmla="*/ 742950 w 742950"/>
                <a:gd name="connsiteY3" fmla="*/ 80553 h 177020"/>
                <a:gd name="connsiteX0" fmla="*/ 0 w 742950"/>
                <a:gd name="connsiteY0" fmla="*/ 112264 h 181358"/>
                <a:gd name="connsiteX1" fmla="*/ 355313 w 742950"/>
                <a:gd name="connsiteY1" fmla="*/ 3264 h 181358"/>
                <a:gd name="connsiteX2" fmla="*/ 377811 w 742950"/>
                <a:gd name="connsiteY2" fmla="*/ 180188 h 181358"/>
                <a:gd name="connsiteX3" fmla="*/ 742950 w 742950"/>
                <a:gd name="connsiteY3" fmla="*/ 80801 h 181358"/>
                <a:gd name="connsiteX0" fmla="*/ 0 w 742950"/>
                <a:gd name="connsiteY0" fmla="*/ 119934 h 189261"/>
                <a:gd name="connsiteX1" fmla="*/ 400826 w 742950"/>
                <a:gd name="connsiteY1" fmla="*/ 2659 h 189261"/>
                <a:gd name="connsiteX2" fmla="*/ 377811 w 742950"/>
                <a:gd name="connsiteY2" fmla="*/ 187858 h 189261"/>
                <a:gd name="connsiteX3" fmla="*/ 742950 w 742950"/>
                <a:gd name="connsiteY3" fmla="*/ 88471 h 189261"/>
                <a:gd name="connsiteX0" fmla="*/ 0 w 752817"/>
                <a:gd name="connsiteY0" fmla="*/ 122863 h 188900"/>
                <a:gd name="connsiteX1" fmla="*/ 410693 w 752817"/>
                <a:gd name="connsiteY1" fmla="*/ 2298 h 188900"/>
                <a:gd name="connsiteX2" fmla="*/ 387678 w 752817"/>
                <a:gd name="connsiteY2" fmla="*/ 187497 h 188900"/>
                <a:gd name="connsiteX3" fmla="*/ 752817 w 752817"/>
                <a:gd name="connsiteY3" fmla="*/ 88110 h 188900"/>
                <a:gd name="connsiteX0" fmla="*/ 0 w 767448"/>
                <a:gd name="connsiteY0" fmla="*/ 139778 h 187527"/>
                <a:gd name="connsiteX1" fmla="*/ 425324 w 767448"/>
                <a:gd name="connsiteY1" fmla="*/ 925 h 187527"/>
                <a:gd name="connsiteX2" fmla="*/ 402309 w 767448"/>
                <a:gd name="connsiteY2" fmla="*/ 186124 h 187527"/>
                <a:gd name="connsiteX3" fmla="*/ 767448 w 767448"/>
                <a:gd name="connsiteY3" fmla="*/ 86737 h 187527"/>
                <a:gd name="connsiteX0" fmla="*/ 0 w 767448"/>
                <a:gd name="connsiteY0" fmla="*/ 140230 h 187979"/>
                <a:gd name="connsiteX1" fmla="*/ 425324 w 767448"/>
                <a:gd name="connsiteY1" fmla="*/ 1377 h 187979"/>
                <a:gd name="connsiteX2" fmla="*/ 402309 w 767448"/>
                <a:gd name="connsiteY2" fmla="*/ 186576 h 187979"/>
                <a:gd name="connsiteX3" fmla="*/ 767448 w 767448"/>
                <a:gd name="connsiteY3" fmla="*/ 87189 h 187979"/>
                <a:gd name="connsiteX0" fmla="*/ 0 w 767448"/>
                <a:gd name="connsiteY0" fmla="*/ 141802 h 189551"/>
                <a:gd name="connsiteX1" fmla="*/ 425324 w 767448"/>
                <a:gd name="connsiteY1" fmla="*/ 2949 h 189551"/>
                <a:gd name="connsiteX2" fmla="*/ 402309 w 767448"/>
                <a:gd name="connsiteY2" fmla="*/ 188148 h 189551"/>
                <a:gd name="connsiteX3" fmla="*/ 767448 w 767448"/>
                <a:gd name="connsiteY3" fmla="*/ 88761 h 189551"/>
                <a:gd name="connsiteX0" fmla="*/ 0 w 785736"/>
                <a:gd name="connsiteY0" fmla="*/ 154570 h 187689"/>
                <a:gd name="connsiteX1" fmla="*/ 443612 w 785736"/>
                <a:gd name="connsiteY1" fmla="*/ 1087 h 187689"/>
                <a:gd name="connsiteX2" fmla="*/ 420597 w 785736"/>
                <a:gd name="connsiteY2" fmla="*/ 186286 h 187689"/>
                <a:gd name="connsiteX3" fmla="*/ 785736 w 785736"/>
                <a:gd name="connsiteY3" fmla="*/ 86899 h 187689"/>
                <a:gd name="connsiteX0" fmla="*/ 0 w 785736"/>
                <a:gd name="connsiteY0" fmla="*/ 158688 h 191807"/>
                <a:gd name="connsiteX1" fmla="*/ 443612 w 785736"/>
                <a:gd name="connsiteY1" fmla="*/ 5205 h 191807"/>
                <a:gd name="connsiteX2" fmla="*/ 420597 w 785736"/>
                <a:gd name="connsiteY2" fmla="*/ 190404 h 191807"/>
                <a:gd name="connsiteX3" fmla="*/ 785736 w 785736"/>
                <a:gd name="connsiteY3" fmla="*/ 91017 h 191807"/>
                <a:gd name="connsiteX0" fmla="*/ 0 w 785736"/>
                <a:gd name="connsiteY0" fmla="*/ 182905 h 216024"/>
                <a:gd name="connsiteX1" fmla="*/ 443612 w 785736"/>
                <a:gd name="connsiteY1" fmla="*/ 29422 h 216024"/>
                <a:gd name="connsiteX2" fmla="*/ 420597 w 785736"/>
                <a:gd name="connsiteY2" fmla="*/ 214621 h 216024"/>
                <a:gd name="connsiteX3" fmla="*/ 785736 w 785736"/>
                <a:gd name="connsiteY3" fmla="*/ 115234 h 216024"/>
                <a:gd name="connsiteX0" fmla="*/ 0 w 785736"/>
                <a:gd name="connsiteY0" fmla="*/ 191488 h 224939"/>
                <a:gd name="connsiteX1" fmla="*/ 414351 w 785736"/>
                <a:gd name="connsiteY1" fmla="*/ 27032 h 224939"/>
                <a:gd name="connsiteX2" fmla="*/ 420597 w 785736"/>
                <a:gd name="connsiteY2" fmla="*/ 223204 h 224939"/>
                <a:gd name="connsiteX3" fmla="*/ 785736 w 785736"/>
                <a:gd name="connsiteY3" fmla="*/ 123817 h 224939"/>
                <a:gd name="connsiteX0" fmla="*/ 0 w 785736"/>
                <a:gd name="connsiteY0" fmla="*/ 191488 h 231591"/>
                <a:gd name="connsiteX1" fmla="*/ 414351 w 785736"/>
                <a:gd name="connsiteY1" fmla="*/ 27032 h 231591"/>
                <a:gd name="connsiteX2" fmla="*/ 420597 w 785736"/>
                <a:gd name="connsiteY2" fmla="*/ 223204 h 231591"/>
                <a:gd name="connsiteX3" fmla="*/ 785736 w 785736"/>
                <a:gd name="connsiteY3" fmla="*/ 123817 h 231591"/>
              </a:gdLst>
              <a:ahLst/>
              <a:cxnLst>
                <a:cxn ang="0">
                  <a:pos x="connsiteX0" y="connsiteY0"/>
                </a:cxn>
                <a:cxn ang="0">
                  <a:pos x="connsiteX1" y="connsiteY1"/>
                </a:cxn>
                <a:cxn ang="0">
                  <a:pos x="connsiteX2" y="connsiteY2"/>
                </a:cxn>
                <a:cxn ang="0">
                  <a:pos x="connsiteX3" y="connsiteY3"/>
                </a:cxn>
              </a:cxnLst>
              <a:rect l="l" t="t" r="r" b="b"/>
              <a:pathLst>
                <a:path w="785736" h="231591">
                  <a:moveTo>
                    <a:pt x="0" y="191488"/>
                  </a:moveTo>
                  <a:cubicBezTo>
                    <a:pt x="227342" y="1001"/>
                    <a:pt x="355224" y="-33118"/>
                    <a:pt x="414351" y="27032"/>
                  </a:cubicBezTo>
                  <a:cubicBezTo>
                    <a:pt x="473478" y="87182"/>
                    <a:pt x="347727" y="181470"/>
                    <a:pt x="420597" y="223204"/>
                  </a:cubicBezTo>
                  <a:cubicBezTo>
                    <a:pt x="493467" y="264938"/>
                    <a:pt x="749224" y="138104"/>
                    <a:pt x="785736" y="123817"/>
                  </a:cubicBez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20" name="Group 79">
              <a:extLst>
                <a:ext uri="{FF2B5EF4-FFF2-40B4-BE49-F238E27FC236}">
                  <a16:creationId xmlns="" xmlns:a16="http://schemas.microsoft.com/office/drawing/2014/main" id="{F7E85363-2A07-40F2-960F-98768866CDF1}"/>
                </a:ext>
              </a:extLst>
            </p:cNvPr>
            <p:cNvGrpSpPr/>
            <p:nvPr/>
          </p:nvGrpSpPr>
          <p:grpSpPr>
            <a:xfrm>
              <a:off x="17274" y="2033356"/>
              <a:ext cx="12183754" cy="4016330"/>
              <a:chOff x="-2312971" y="1930801"/>
              <a:chExt cx="12183754" cy="4016330"/>
            </a:xfrm>
          </p:grpSpPr>
          <p:sp>
            <p:nvSpPr>
              <p:cNvPr id="21" name="Freeform 2">
                <a:extLst>
                  <a:ext uri="{FF2B5EF4-FFF2-40B4-BE49-F238E27FC236}">
                    <a16:creationId xmlns="" xmlns:a16="http://schemas.microsoft.com/office/drawing/2014/main" id="{0016FEBB-7025-489C-A7F1-6CCA968F3472}"/>
                  </a:ext>
                </a:extLst>
              </p:cNvPr>
              <p:cNvSpPr/>
              <p:nvPr/>
            </p:nvSpPr>
            <p:spPr>
              <a:xfrm>
                <a:off x="-2312971" y="1930803"/>
                <a:ext cx="12183754" cy="4016328"/>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4869712"/>
                  <a:gd name="connsiteY0" fmla="*/ 2636141 h 2636599"/>
                  <a:gd name="connsiteX1" fmla="*/ 2317774 w 4869712"/>
                  <a:gd name="connsiteY1" fmla="*/ 2632825 h 2636599"/>
                  <a:gd name="connsiteX2" fmla="*/ 2317012 w 4869712"/>
                  <a:gd name="connsiteY2" fmla="*/ 2387384 h 2636599"/>
                  <a:gd name="connsiteX3" fmla="*/ 1726462 w 4869712"/>
                  <a:gd name="connsiteY3" fmla="*/ 1320584 h 2636599"/>
                  <a:gd name="connsiteX4" fmla="*/ 1923438 w 4869712"/>
                  <a:gd name="connsiteY4" fmla="*/ 1152105 h 2636599"/>
                  <a:gd name="connsiteX5" fmla="*/ 2345587 w 4869712"/>
                  <a:gd name="connsiteY5" fmla="*/ 1634909 h 2636599"/>
                  <a:gd name="connsiteX6" fmla="*/ 2288437 w 4869712"/>
                  <a:gd name="connsiteY6" fmla="*/ 168059 h 2636599"/>
                  <a:gd name="connsiteX7" fmla="*/ 2564662 w 4869712"/>
                  <a:gd name="connsiteY7" fmla="*/ 177584 h 2636599"/>
                  <a:gd name="connsiteX8" fmla="*/ 2631337 w 4869712"/>
                  <a:gd name="connsiteY8" fmla="*/ 1149134 h 2636599"/>
                  <a:gd name="connsiteX9" fmla="*/ 2817796 w 4869712"/>
                  <a:gd name="connsiteY9" fmla="*/ 723252 h 2636599"/>
                  <a:gd name="connsiteX10" fmla="*/ 2986657 w 4869712"/>
                  <a:gd name="connsiteY10" fmla="*/ 1152791 h 2636599"/>
                  <a:gd name="connsiteX11" fmla="*/ 3172585 w 4869712"/>
                  <a:gd name="connsiteY11" fmla="*/ 763487 h 2636599"/>
                  <a:gd name="connsiteX12" fmla="*/ 3347922 w 4869712"/>
                  <a:gd name="connsiteY12" fmla="*/ 1178395 h 2636599"/>
                  <a:gd name="connsiteX13" fmla="*/ 3501768 w 4869712"/>
                  <a:gd name="connsiteY13" fmla="*/ 840297 h 2636599"/>
                  <a:gd name="connsiteX14" fmla="*/ 3648302 w 4869712"/>
                  <a:gd name="connsiteY14" fmla="*/ 1167422 h 2636599"/>
                  <a:gd name="connsiteX15" fmla="*/ 3640225 w 4869712"/>
                  <a:gd name="connsiteY15" fmla="*/ 1945576 h 2636599"/>
                  <a:gd name="connsiteX16" fmla="*/ 3523714 w 4869712"/>
                  <a:gd name="connsiteY16" fmla="*/ 2317968 h 2636599"/>
                  <a:gd name="connsiteX17" fmla="*/ 3449649 w 4869712"/>
                  <a:gd name="connsiteY17" fmla="*/ 2635034 h 2636599"/>
                  <a:gd name="connsiteX18" fmla="*/ 4869712 w 4869712"/>
                  <a:gd name="connsiteY18" fmla="*/ 2635034 h 2636599"/>
                  <a:gd name="connsiteX0" fmla="*/ 0 w 4869712"/>
                  <a:gd name="connsiteY0" fmla="*/ 2636141 h 2636141"/>
                  <a:gd name="connsiteX1" fmla="*/ 2317774 w 4869712"/>
                  <a:gd name="connsiteY1" fmla="*/ 2632825 h 2636141"/>
                  <a:gd name="connsiteX2" fmla="*/ 2317012 w 4869712"/>
                  <a:gd name="connsiteY2" fmla="*/ 2387384 h 2636141"/>
                  <a:gd name="connsiteX3" fmla="*/ 1726462 w 4869712"/>
                  <a:gd name="connsiteY3" fmla="*/ 1320584 h 2636141"/>
                  <a:gd name="connsiteX4" fmla="*/ 1923438 w 4869712"/>
                  <a:gd name="connsiteY4" fmla="*/ 1152105 h 2636141"/>
                  <a:gd name="connsiteX5" fmla="*/ 2345587 w 4869712"/>
                  <a:gd name="connsiteY5" fmla="*/ 1634909 h 2636141"/>
                  <a:gd name="connsiteX6" fmla="*/ 2288437 w 4869712"/>
                  <a:gd name="connsiteY6" fmla="*/ 168059 h 2636141"/>
                  <a:gd name="connsiteX7" fmla="*/ 2564662 w 4869712"/>
                  <a:gd name="connsiteY7" fmla="*/ 177584 h 2636141"/>
                  <a:gd name="connsiteX8" fmla="*/ 2631337 w 4869712"/>
                  <a:gd name="connsiteY8" fmla="*/ 1149134 h 2636141"/>
                  <a:gd name="connsiteX9" fmla="*/ 2817796 w 4869712"/>
                  <a:gd name="connsiteY9" fmla="*/ 723252 h 2636141"/>
                  <a:gd name="connsiteX10" fmla="*/ 2986657 w 4869712"/>
                  <a:gd name="connsiteY10" fmla="*/ 1152791 h 2636141"/>
                  <a:gd name="connsiteX11" fmla="*/ 3172585 w 4869712"/>
                  <a:gd name="connsiteY11" fmla="*/ 763487 h 2636141"/>
                  <a:gd name="connsiteX12" fmla="*/ 3347922 w 4869712"/>
                  <a:gd name="connsiteY12" fmla="*/ 1178395 h 2636141"/>
                  <a:gd name="connsiteX13" fmla="*/ 3501768 w 4869712"/>
                  <a:gd name="connsiteY13" fmla="*/ 840297 h 2636141"/>
                  <a:gd name="connsiteX14" fmla="*/ 3648302 w 4869712"/>
                  <a:gd name="connsiteY14" fmla="*/ 1167422 h 2636141"/>
                  <a:gd name="connsiteX15" fmla="*/ 3640225 w 4869712"/>
                  <a:gd name="connsiteY15" fmla="*/ 1945576 h 2636141"/>
                  <a:gd name="connsiteX16" fmla="*/ 3523714 w 4869712"/>
                  <a:gd name="connsiteY16" fmla="*/ 2317968 h 2636141"/>
                  <a:gd name="connsiteX17" fmla="*/ 3449649 w 4869712"/>
                  <a:gd name="connsiteY17" fmla="*/ 2635034 h 2636141"/>
                  <a:gd name="connsiteX18" fmla="*/ 4869712 w 4869712"/>
                  <a:gd name="connsiteY18" fmla="*/ 2635034 h 2636141"/>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113906 w 4005423"/>
                  <a:gd name="connsiteY0" fmla="*/ 2668039 h 2670195"/>
                  <a:gd name="connsiteX1" fmla="*/ 1453485 w 4005423"/>
                  <a:gd name="connsiteY1" fmla="*/ 2632825 h 2670195"/>
                  <a:gd name="connsiteX2" fmla="*/ 1452723 w 4005423"/>
                  <a:gd name="connsiteY2" fmla="*/ 2387384 h 2670195"/>
                  <a:gd name="connsiteX3" fmla="*/ 862173 w 4005423"/>
                  <a:gd name="connsiteY3" fmla="*/ 1320584 h 2670195"/>
                  <a:gd name="connsiteX4" fmla="*/ 1059149 w 4005423"/>
                  <a:gd name="connsiteY4" fmla="*/ 1152105 h 2670195"/>
                  <a:gd name="connsiteX5" fmla="*/ 1481298 w 4005423"/>
                  <a:gd name="connsiteY5" fmla="*/ 1634909 h 2670195"/>
                  <a:gd name="connsiteX6" fmla="*/ 1424148 w 4005423"/>
                  <a:gd name="connsiteY6" fmla="*/ 168059 h 2670195"/>
                  <a:gd name="connsiteX7" fmla="*/ 1700373 w 4005423"/>
                  <a:gd name="connsiteY7" fmla="*/ 177584 h 2670195"/>
                  <a:gd name="connsiteX8" fmla="*/ 1767048 w 4005423"/>
                  <a:gd name="connsiteY8" fmla="*/ 1149134 h 2670195"/>
                  <a:gd name="connsiteX9" fmla="*/ 1953507 w 4005423"/>
                  <a:gd name="connsiteY9" fmla="*/ 723252 h 2670195"/>
                  <a:gd name="connsiteX10" fmla="*/ 2122368 w 4005423"/>
                  <a:gd name="connsiteY10" fmla="*/ 1152791 h 2670195"/>
                  <a:gd name="connsiteX11" fmla="*/ 2308296 w 4005423"/>
                  <a:gd name="connsiteY11" fmla="*/ 763487 h 2670195"/>
                  <a:gd name="connsiteX12" fmla="*/ 2483633 w 4005423"/>
                  <a:gd name="connsiteY12" fmla="*/ 1178395 h 2670195"/>
                  <a:gd name="connsiteX13" fmla="*/ 2637479 w 4005423"/>
                  <a:gd name="connsiteY13" fmla="*/ 840297 h 2670195"/>
                  <a:gd name="connsiteX14" fmla="*/ 2784013 w 4005423"/>
                  <a:gd name="connsiteY14" fmla="*/ 1167422 h 2670195"/>
                  <a:gd name="connsiteX15" fmla="*/ 2775936 w 4005423"/>
                  <a:gd name="connsiteY15" fmla="*/ 1945576 h 2670195"/>
                  <a:gd name="connsiteX16" fmla="*/ 2659425 w 4005423"/>
                  <a:gd name="connsiteY16" fmla="*/ 2317968 h 2670195"/>
                  <a:gd name="connsiteX17" fmla="*/ 2585360 w 4005423"/>
                  <a:gd name="connsiteY17" fmla="*/ 2635034 h 2670195"/>
                  <a:gd name="connsiteX18" fmla="*/ 4005423 w 4005423"/>
                  <a:gd name="connsiteY18" fmla="*/ 2635034 h 2670195"/>
                  <a:gd name="connsiteX0" fmla="*/ 479716 w 3701381"/>
                  <a:gd name="connsiteY0" fmla="*/ 3072076 h 3072352"/>
                  <a:gd name="connsiteX1" fmla="*/ 1149443 w 3701381"/>
                  <a:gd name="connsiteY1" fmla="*/ 2632825 h 3072352"/>
                  <a:gd name="connsiteX2" fmla="*/ 1148681 w 3701381"/>
                  <a:gd name="connsiteY2" fmla="*/ 2387384 h 3072352"/>
                  <a:gd name="connsiteX3" fmla="*/ 558131 w 3701381"/>
                  <a:gd name="connsiteY3" fmla="*/ 1320584 h 3072352"/>
                  <a:gd name="connsiteX4" fmla="*/ 755107 w 3701381"/>
                  <a:gd name="connsiteY4" fmla="*/ 1152105 h 3072352"/>
                  <a:gd name="connsiteX5" fmla="*/ 1177256 w 3701381"/>
                  <a:gd name="connsiteY5" fmla="*/ 1634909 h 3072352"/>
                  <a:gd name="connsiteX6" fmla="*/ 1120106 w 3701381"/>
                  <a:gd name="connsiteY6" fmla="*/ 168059 h 3072352"/>
                  <a:gd name="connsiteX7" fmla="*/ 1396331 w 3701381"/>
                  <a:gd name="connsiteY7" fmla="*/ 177584 h 3072352"/>
                  <a:gd name="connsiteX8" fmla="*/ 1463006 w 3701381"/>
                  <a:gd name="connsiteY8" fmla="*/ 1149134 h 3072352"/>
                  <a:gd name="connsiteX9" fmla="*/ 1649465 w 3701381"/>
                  <a:gd name="connsiteY9" fmla="*/ 723252 h 3072352"/>
                  <a:gd name="connsiteX10" fmla="*/ 1818326 w 3701381"/>
                  <a:gd name="connsiteY10" fmla="*/ 1152791 h 3072352"/>
                  <a:gd name="connsiteX11" fmla="*/ 2004254 w 3701381"/>
                  <a:gd name="connsiteY11" fmla="*/ 763487 h 3072352"/>
                  <a:gd name="connsiteX12" fmla="*/ 2179591 w 3701381"/>
                  <a:gd name="connsiteY12" fmla="*/ 1178395 h 3072352"/>
                  <a:gd name="connsiteX13" fmla="*/ 2333437 w 3701381"/>
                  <a:gd name="connsiteY13" fmla="*/ 840297 h 3072352"/>
                  <a:gd name="connsiteX14" fmla="*/ 2479971 w 3701381"/>
                  <a:gd name="connsiteY14" fmla="*/ 1167422 h 3072352"/>
                  <a:gd name="connsiteX15" fmla="*/ 2471894 w 3701381"/>
                  <a:gd name="connsiteY15" fmla="*/ 1945576 h 3072352"/>
                  <a:gd name="connsiteX16" fmla="*/ 2355383 w 3701381"/>
                  <a:gd name="connsiteY16" fmla="*/ 2317968 h 3072352"/>
                  <a:gd name="connsiteX17" fmla="*/ 2281318 w 3701381"/>
                  <a:gd name="connsiteY17" fmla="*/ 2635034 h 3072352"/>
                  <a:gd name="connsiteX18" fmla="*/ 3701381 w 3701381"/>
                  <a:gd name="connsiteY18" fmla="*/ 2635034 h 3072352"/>
                  <a:gd name="connsiteX0" fmla="*/ 609558 w 3831223"/>
                  <a:gd name="connsiteY0" fmla="*/ 3072076 h 3072076"/>
                  <a:gd name="connsiteX1" fmla="*/ 1279285 w 3831223"/>
                  <a:gd name="connsiteY1" fmla="*/ 2632825 h 3072076"/>
                  <a:gd name="connsiteX2" fmla="*/ 1278523 w 3831223"/>
                  <a:gd name="connsiteY2" fmla="*/ 2387384 h 3072076"/>
                  <a:gd name="connsiteX3" fmla="*/ 687973 w 3831223"/>
                  <a:gd name="connsiteY3" fmla="*/ 1320584 h 3072076"/>
                  <a:gd name="connsiteX4" fmla="*/ 884949 w 3831223"/>
                  <a:gd name="connsiteY4" fmla="*/ 1152105 h 3072076"/>
                  <a:gd name="connsiteX5" fmla="*/ 1307098 w 3831223"/>
                  <a:gd name="connsiteY5" fmla="*/ 1634909 h 3072076"/>
                  <a:gd name="connsiteX6" fmla="*/ 1249948 w 3831223"/>
                  <a:gd name="connsiteY6" fmla="*/ 168059 h 3072076"/>
                  <a:gd name="connsiteX7" fmla="*/ 1526173 w 3831223"/>
                  <a:gd name="connsiteY7" fmla="*/ 177584 h 3072076"/>
                  <a:gd name="connsiteX8" fmla="*/ 1592848 w 3831223"/>
                  <a:gd name="connsiteY8" fmla="*/ 1149134 h 3072076"/>
                  <a:gd name="connsiteX9" fmla="*/ 1779307 w 3831223"/>
                  <a:gd name="connsiteY9" fmla="*/ 723252 h 3072076"/>
                  <a:gd name="connsiteX10" fmla="*/ 1948168 w 3831223"/>
                  <a:gd name="connsiteY10" fmla="*/ 1152791 h 3072076"/>
                  <a:gd name="connsiteX11" fmla="*/ 2134096 w 3831223"/>
                  <a:gd name="connsiteY11" fmla="*/ 763487 h 3072076"/>
                  <a:gd name="connsiteX12" fmla="*/ 2309433 w 3831223"/>
                  <a:gd name="connsiteY12" fmla="*/ 1178395 h 3072076"/>
                  <a:gd name="connsiteX13" fmla="*/ 2463279 w 3831223"/>
                  <a:gd name="connsiteY13" fmla="*/ 840297 h 3072076"/>
                  <a:gd name="connsiteX14" fmla="*/ 2609813 w 3831223"/>
                  <a:gd name="connsiteY14" fmla="*/ 1167422 h 3072076"/>
                  <a:gd name="connsiteX15" fmla="*/ 2601736 w 3831223"/>
                  <a:gd name="connsiteY15" fmla="*/ 1945576 h 3072076"/>
                  <a:gd name="connsiteX16" fmla="*/ 2485225 w 3831223"/>
                  <a:gd name="connsiteY16" fmla="*/ 2317968 h 3072076"/>
                  <a:gd name="connsiteX17" fmla="*/ 2411160 w 3831223"/>
                  <a:gd name="connsiteY17" fmla="*/ 2635034 h 3072076"/>
                  <a:gd name="connsiteX18" fmla="*/ 3831223 w 3831223"/>
                  <a:gd name="connsiteY18" fmla="*/ 2635034 h 3072076"/>
                  <a:gd name="connsiteX0" fmla="*/ 111732 w 4715630"/>
                  <a:gd name="connsiteY0" fmla="*/ 3274095 h 3274095"/>
                  <a:gd name="connsiteX1" fmla="*/ 2163692 w 4715630"/>
                  <a:gd name="connsiteY1" fmla="*/ 2632825 h 3274095"/>
                  <a:gd name="connsiteX2" fmla="*/ 2162930 w 4715630"/>
                  <a:gd name="connsiteY2" fmla="*/ 2387384 h 3274095"/>
                  <a:gd name="connsiteX3" fmla="*/ 1572380 w 4715630"/>
                  <a:gd name="connsiteY3" fmla="*/ 1320584 h 3274095"/>
                  <a:gd name="connsiteX4" fmla="*/ 1769356 w 4715630"/>
                  <a:gd name="connsiteY4" fmla="*/ 1152105 h 3274095"/>
                  <a:gd name="connsiteX5" fmla="*/ 2191505 w 4715630"/>
                  <a:gd name="connsiteY5" fmla="*/ 1634909 h 3274095"/>
                  <a:gd name="connsiteX6" fmla="*/ 2134355 w 4715630"/>
                  <a:gd name="connsiteY6" fmla="*/ 168059 h 3274095"/>
                  <a:gd name="connsiteX7" fmla="*/ 2410580 w 4715630"/>
                  <a:gd name="connsiteY7" fmla="*/ 177584 h 3274095"/>
                  <a:gd name="connsiteX8" fmla="*/ 2477255 w 4715630"/>
                  <a:gd name="connsiteY8" fmla="*/ 1149134 h 3274095"/>
                  <a:gd name="connsiteX9" fmla="*/ 2663714 w 4715630"/>
                  <a:gd name="connsiteY9" fmla="*/ 723252 h 3274095"/>
                  <a:gd name="connsiteX10" fmla="*/ 2832575 w 4715630"/>
                  <a:gd name="connsiteY10" fmla="*/ 1152791 h 3274095"/>
                  <a:gd name="connsiteX11" fmla="*/ 3018503 w 4715630"/>
                  <a:gd name="connsiteY11" fmla="*/ 763487 h 3274095"/>
                  <a:gd name="connsiteX12" fmla="*/ 3193840 w 4715630"/>
                  <a:gd name="connsiteY12" fmla="*/ 1178395 h 3274095"/>
                  <a:gd name="connsiteX13" fmla="*/ 3347686 w 4715630"/>
                  <a:gd name="connsiteY13" fmla="*/ 840297 h 3274095"/>
                  <a:gd name="connsiteX14" fmla="*/ 3494220 w 4715630"/>
                  <a:gd name="connsiteY14" fmla="*/ 1167422 h 3274095"/>
                  <a:gd name="connsiteX15" fmla="*/ 3486143 w 4715630"/>
                  <a:gd name="connsiteY15" fmla="*/ 1945576 h 3274095"/>
                  <a:gd name="connsiteX16" fmla="*/ 3369632 w 4715630"/>
                  <a:gd name="connsiteY16" fmla="*/ 2317968 h 3274095"/>
                  <a:gd name="connsiteX17" fmla="*/ 3295567 w 4715630"/>
                  <a:gd name="connsiteY17" fmla="*/ 2635034 h 3274095"/>
                  <a:gd name="connsiteX18" fmla="*/ 4715630 w 4715630"/>
                  <a:gd name="connsiteY18" fmla="*/ 2635034 h 3274095"/>
                  <a:gd name="connsiteX0" fmla="*/ 0 w 4603898"/>
                  <a:gd name="connsiteY0" fmla="*/ 3274095 h 3274095"/>
                  <a:gd name="connsiteX1" fmla="*/ 2051960 w 4603898"/>
                  <a:gd name="connsiteY1" fmla="*/ 2632825 h 3274095"/>
                  <a:gd name="connsiteX2" fmla="*/ 2051198 w 4603898"/>
                  <a:gd name="connsiteY2" fmla="*/ 2387384 h 3274095"/>
                  <a:gd name="connsiteX3" fmla="*/ 1460648 w 4603898"/>
                  <a:gd name="connsiteY3" fmla="*/ 1320584 h 3274095"/>
                  <a:gd name="connsiteX4" fmla="*/ 1657624 w 4603898"/>
                  <a:gd name="connsiteY4" fmla="*/ 1152105 h 3274095"/>
                  <a:gd name="connsiteX5" fmla="*/ 2079773 w 4603898"/>
                  <a:gd name="connsiteY5" fmla="*/ 1634909 h 3274095"/>
                  <a:gd name="connsiteX6" fmla="*/ 2022623 w 4603898"/>
                  <a:gd name="connsiteY6" fmla="*/ 168059 h 3274095"/>
                  <a:gd name="connsiteX7" fmla="*/ 2298848 w 4603898"/>
                  <a:gd name="connsiteY7" fmla="*/ 177584 h 3274095"/>
                  <a:gd name="connsiteX8" fmla="*/ 2365523 w 4603898"/>
                  <a:gd name="connsiteY8" fmla="*/ 1149134 h 3274095"/>
                  <a:gd name="connsiteX9" fmla="*/ 2551982 w 4603898"/>
                  <a:gd name="connsiteY9" fmla="*/ 723252 h 3274095"/>
                  <a:gd name="connsiteX10" fmla="*/ 2720843 w 4603898"/>
                  <a:gd name="connsiteY10" fmla="*/ 1152791 h 3274095"/>
                  <a:gd name="connsiteX11" fmla="*/ 2906771 w 4603898"/>
                  <a:gd name="connsiteY11" fmla="*/ 763487 h 3274095"/>
                  <a:gd name="connsiteX12" fmla="*/ 3082108 w 4603898"/>
                  <a:gd name="connsiteY12" fmla="*/ 1178395 h 3274095"/>
                  <a:gd name="connsiteX13" fmla="*/ 3235954 w 4603898"/>
                  <a:gd name="connsiteY13" fmla="*/ 840297 h 3274095"/>
                  <a:gd name="connsiteX14" fmla="*/ 3382488 w 4603898"/>
                  <a:gd name="connsiteY14" fmla="*/ 1167422 h 3274095"/>
                  <a:gd name="connsiteX15" fmla="*/ 3374411 w 4603898"/>
                  <a:gd name="connsiteY15" fmla="*/ 1945576 h 3274095"/>
                  <a:gd name="connsiteX16" fmla="*/ 3257900 w 4603898"/>
                  <a:gd name="connsiteY16" fmla="*/ 2317968 h 3274095"/>
                  <a:gd name="connsiteX17" fmla="*/ 3183835 w 4603898"/>
                  <a:gd name="connsiteY17" fmla="*/ 2635034 h 3274095"/>
                  <a:gd name="connsiteX18" fmla="*/ 4603898 w 4603898"/>
                  <a:gd name="connsiteY18" fmla="*/ 2635034 h 3274095"/>
                  <a:gd name="connsiteX0" fmla="*/ 58169 w 4130439"/>
                  <a:gd name="connsiteY0" fmla="*/ 2678672 h 2678672"/>
                  <a:gd name="connsiteX1" fmla="*/ 1578501 w 4130439"/>
                  <a:gd name="connsiteY1" fmla="*/ 2632825 h 2678672"/>
                  <a:gd name="connsiteX2" fmla="*/ 1577739 w 4130439"/>
                  <a:gd name="connsiteY2" fmla="*/ 2387384 h 2678672"/>
                  <a:gd name="connsiteX3" fmla="*/ 987189 w 4130439"/>
                  <a:gd name="connsiteY3" fmla="*/ 1320584 h 2678672"/>
                  <a:gd name="connsiteX4" fmla="*/ 1184165 w 4130439"/>
                  <a:gd name="connsiteY4" fmla="*/ 1152105 h 2678672"/>
                  <a:gd name="connsiteX5" fmla="*/ 1606314 w 4130439"/>
                  <a:gd name="connsiteY5" fmla="*/ 1634909 h 2678672"/>
                  <a:gd name="connsiteX6" fmla="*/ 1549164 w 4130439"/>
                  <a:gd name="connsiteY6" fmla="*/ 168059 h 2678672"/>
                  <a:gd name="connsiteX7" fmla="*/ 1825389 w 4130439"/>
                  <a:gd name="connsiteY7" fmla="*/ 177584 h 2678672"/>
                  <a:gd name="connsiteX8" fmla="*/ 1892064 w 4130439"/>
                  <a:gd name="connsiteY8" fmla="*/ 1149134 h 2678672"/>
                  <a:gd name="connsiteX9" fmla="*/ 2078523 w 4130439"/>
                  <a:gd name="connsiteY9" fmla="*/ 723252 h 2678672"/>
                  <a:gd name="connsiteX10" fmla="*/ 2247384 w 4130439"/>
                  <a:gd name="connsiteY10" fmla="*/ 1152791 h 2678672"/>
                  <a:gd name="connsiteX11" fmla="*/ 2433312 w 4130439"/>
                  <a:gd name="connsiteY11" fmla="*/ 763487 h 2678672"/>
                  <a:gd name="connsiteX12" fmla="*/ 2608649 w 4130439"/>
                  <a:gd name="connsiteY12" fmla="*/ 1178395 h 2678672"/>
                  <a:gd name="connsiteX13" fmla="*/ 2762495 w 4130439"/>
                  <a:gd name="connsiteY13" fmla="*/ 840297 h 2678672"/>
                  <a:gd name="connsiteX14" fmla="*/ 2909029 w 4130439"/>
                  <a:gd name="connsiteY14" fmla="*/ 1167422 h 2678672"/>
                  <a:gd name="connsiteX15" fmla="*/ 2900952 w 4130439"/>
                  <a:gd name="connsiteY15" fmla="*/ 1945576 h 2678672"/>
                  <a:gd name="connsiteX16" fmla="*/ 2784441 w 4130439"/>
                  <a:gd name="connsiteY16" fmla="*/ 2317968 h 2678672"/>
                  <a:gd name="connsiteX17" fmla="*/ 2710376 w 4130439"/>
                  <a:gd name="connsiteY17" fmla="*/ 2635034 h 2678672"/>
                  <a:gd name="connsiteX18" fmla="*/ 4130439 w 4130439"/>
                  <a:gd name="connsiteY18" fmla="*/ 2635034 h 2678672"/>
                  <a:gd name="connsiteX0" fmla="*/ 31727 w 4189058"/>
                  <a:gd name="connsiteY0" fmla="*/ 2678672 h 2678672"/>
                  <a:gd name="connsiteX1" fmla="*/ 1637120 w 4189058"/>
                  <a:gd name="connsiteY1" fmla="*/ 2632825 h 2678672"/>
                  <a:gd name="connsiteX2" fmla="*/ 1636358 w 4189058"/>
                  <a:gd name="connsiteY2" fmla="*/ 2387384 h 2678672"/>
                  <a:gd name="connsiteX3" fmla="*/ 1045808 w 4189058"/>
                  <a:gd name="connsiteY3" fmla="*/ 1320584 h 2678672"/>
                  <a:gd name="connsiteX4" fmla="*/ 1242784 w 4189058"/>
                  <a:gd name="connsiteY4" fmla="*/ 1152105 h 2678672"/>
                  <a:gd name="connsiteX5" fmla="*/ 1664933 w 4189058"/>
                  <a:gd name="connsiteY5" fmla="*/ 1634909 h 2678672"/>
                  <a:gd name="connsiteX6" fmla="*/ 1607783 w 4189058"/>
                  <a:gd name="connsiteY6" fmla="*/ 168059 h 2678672"/>
                  <a:gd name="connsiteX7" fmla="*/ 1884008 w 4189058"/>
                  <a:gd name="connsiteY7" fmla="*/ 177584 h 2678672"/>
                  <a:gd name="connsiteX8" fmla="*/ 1950683 w 4189058"/>
                  <a:gd name="connsiteY8" fmla="*/ 1149134 h 2678672"/>
                  <a:gd name="connsiteX9" fmla="*/ 2137142 w 4189058"/>
                  <a:gd name="connsiteY9" fmla="*/ 723252 h 2678672"/>
                  <a:gd name="connsiteX10" fmla="*/ 2306003 w 4189058"/>
                  <a:gd name="connsiteY10" fmla="*/ 1152791 h 2678672"/>
                  <a:gd name="connsiteX11" fmla="*/ 2491931 w 4189058"/>
                  <a:gd name="connsiteY11" fmla="*/ 763487 h 2678672"/>
                  <a:gd name="connsiteX12" fmla="*/ 2667268 w 4189058"/>
                  <a:gd name="connsiteY12" fmla="*/ 1178395 h 2678672"/>
                  <a:gd name="connsiteX13" fmla="*/ 2821114 w 4189058"/>
                  <a:gd name="connsiteY13" fmla="*/ 840297 h 2678672"/>
                  <a:gd name="connsiteX14" fmla="*/ 2967648 w 4189058"/>
                  <a:gd name="connsiteY14" fmla="*/ 1167422 h 2678672"/>
                  <a:gd name="connsiteX15" fmla="*/ 2959571 w 4189058"/>
                  <a:gd name="connsiteY15" fmla="*/ 1945576 h 2678672"/>
                  <a:gd name="connsiteX16" fmla="*/ 2843060 w 4189058"/>
                  <a:gd name="connsiteY16" fmla="*/ 2317968 h 2678672"/>
                  <a:gd name="connsiteX17" fmla="*/ 2768995 w 4189058"/>
                  <a:gd name="connsiteY17" fmla="*/ 2635034 h 2678672"/>
                  <a:gd name="connsiteX18" fmla="*/ 4189058 w 4189058"/>
                  <a:gd name="connsiteY18" fmla="*/ 2635034 h 2678672"/>
                  <a:gd name="connsiteX0" fmla="*/ 231463 w 3899696"/>
                  <a:gd name="connsiteY0" fmla="*/ 2636142 h 2636142"/>
                  <a:gd name="connsiteX1" fmla="*/ 1347758 w 3899696"/>
                  <a:gd name="connsiteY1" fmla="*/ 2632825 h 2636142"/>
                  <a:gd name="connsiteX2" fmla="*/ 1346996 w 3899696"/>
                  <a:gd name="connsiteY2" fmla="*/ 2387384 h 2636142"/>
                  <a:gd name="connsiteX3" fmla="*/ 756446 w 3899696"/>
                  <a:gd name="connsiteY3" fmla="*/ 1320584 h 2636142"/>
                  <a:gd name="connsiteX4" fmla="*/ 953422 w 3899696"/>
                  <a:gd name="connsiteY4" fmla="*/ 1152105 h 2636142"/>
                  <a:gd name="connsiteX5" fmla="*/ 1375571 w 3899696"/>
                  <a:gd name="connsiteY5" fmla="*/ 1634909 h 2636142"/>
                  <a:gd name="connsiteX6" fmla="*/ 1318421 w 3899696"/>
                  <a:gd name="connsiteY6" fmla="*/ 168059 h 2636142"/>
                  <a:gd name="connsiteX7" fmla="*/ 1594646 w 3899696"/>
                  <a:gd name="connsiteY7" fmla="*/ 177584 h 2636142"/>
                  <a:gd name="connsiteX8" fmla="*/ 1661321 w 3899696"/>
                  <a:gd name="connsiteY8" fmla="*/ 1149134 h 2636142"/>
                  <a:gd name="connsiteX9" fmla="*/ 1847780 w 3899696"/>
                  <a:gd name="connsiteY9" fmla="*/ 723252 h 2636142"/>
                  <a:gd name="connsiteX10" fmla="*/ 2016641 w 3899696"/>
                  <a:gd name="connsiteY10" fmla="*/ 1152791 h 2636142"/>
                  <a:gd name="connsiteX11" fmla="*/ 2202569 w 3899696"/>
                  <a:gd name="connsiteY11" fmla="*/ 763487 h 2636142"/>
                  <a:gd name="connsiteX12" fmla="*/ 2377906 w 3899696"/>
                  <a:gd name="connsiteY12" fmla="*/ 1178395 h 2636142"/>
                  <a:gd name="connsiteX13" fmla="*/ 2531752 w 3899696"/>
                  <a:gd name="connsiteY13" fmla="*/ 840297 h 2636142"/>
                  <a:gd name="connsiteX14" fmla="*/ 2678286 w 3899696"/>
                  <a:gd name="connsiteY14" fmla="*/ 1167422 h 2636142"/>
                  <a:gd name="connsiteX15" fmla="*/ 2670209 w 3899696"/>
                  <a:gd name="connsiteY15" fmla="*/ 1945576 h 2636142"/>
                  <a:gd name="connsiteX16" fmla="*/ 2553698 w 3899696"/>
                  <a:gd name="connsiteY16" fmla="*/ 2317968 h 2636142"/>
                  <a:gd name="connsiteX17" fmla="*/ 2479633 w 3899696"/>
                  <a:gd name="connsiteY17" fmla="*/ 2635034 h 2636142"/>
                  <a:gd name="connsiteX18" fmla="*/ 3899696 w 3899696"/>
                  <a:gd name="connsiteY18" fmla="*/ 2635034 h 2636142"/>
                  <a:gd name="connsiteX0" fmla="*/ 0 w 3668233"/>
                  <a:gd name="connsiteY0" fmla="*/ 2636142 h 2636142"/>
                  <a:gd name="connsiteX1" fmla="*/ 1116295 w 3668233"/>
                  <a:gd name="connsiteY1" fmla="*/ 2632825 h 2636142"/>
                  <a:gd name="connsiteX2" fmla="*/ 1115533 w 3668233"/>
                  <a:gd name="connsiteY2" fmla="*/ 2387384 h 2636142"/>
                  <a:gd name="connsiteX3" fmla="*/ 524983 w 3668233"/>
                  <a:gd name="connsiteY3" fmla="*/ 1320584 h 2636142"/>
                  <a:gd name="connsiteX4" fmla="*/ 721959 w 3668233"/>
                  <a:gd name="connsiteY4" fmla="*/ 1152105 h 2636142"/>
                  <a:gd name="connsiteX5" fmla="*/ 1144108 w 3668233"/>
                  <a:gd name="connsiteY5" fmla="*/ 1634909 h 2636142"/>
                  <a:gd name="connsiteX6" fmla="*/ 1086958 w 3668233"/>
                  <a:gd name="connsiteY6" fmla="*/ 168059 h 2636142"/>
                  <a:gd name="connsiteX7" fmla="*/ 1363183 w 3668233"/>
                  <a:gd name="connsiteY7" fmla="*/ 177584 h 2636142"/>
                  <a:gd name="connsiteX8" fmla="*/ 1429858 w 3668233"/>
                  <a:gd name="connsiteY8" fmla="*/ 1149134 h 2636142"/>
                  <a:gd name="connsiteX9" fmla="*/ 1616317 w 3668233"/>
                  <a:gd name="connsiteY9" fmla="*/ 723252 h 2636142"/>
                  <a:gd name="connsiteX10" fmla="*/ 1785178 w 3668233"/>
                  <a:gd name="connsiteY10" fmla="*/ 1152791 h 2636142"/>
                  <a:gd name="connsiteX11" fmla="*/ 1971106 w 3668233"/>
                  <a:gd name="connsiteY11" fmla="*/ 763487 h 2636142"/>
                  <a:gd name="connsiteX12" fmla="*/ 2146443 w 3668233"/>
                  <a:gd name="connsiteY12" fmla="*/ 1178395 h 2636142"/>
                  <a:gd name="connsiteX13" fmla="*/ 2300289 w 3668233"/>
                  <a:gd name="connsiteY13" fmla="*/ 840297 h 2636142"/>
                  <a:gd name="connsiteX14" fmla="*/ 2446823 w 3668233"/>
                  <a:gd name="connsiteY14" fmla="*/ 1167422 h 2636142"/>
                  <a:gd name="connsiteX15" fmla="*/ 2438746 w 3668233"/>
                  <a:gd name="connsiteY15" fmla="*/ 1945576 h 2636142"/>
                  <a:gd name="connsiteX16" fmla="*/ 2322235 w 3668233"/>
                  <a:gd name="connsiteY16" fmla="*/ 2317968 h 2636142"/>
                  <a:gd name="connsiteX17" fmla="*/ 2248170 w 3668233"/>
                  <a:gd name="connsiteY17" fmla="*/ 2635034 h 2636142"/>
                  <a:gd name="connsiteX18" fmla="*/ 3668233 w 3668233"/>
                  <a:gd name="connsiteY18" fmla="*/ 2635034 h 2636142"/>
                  <a:gd name="connsiteX0" fmla="*/ 357493 w 3207019"/>
                  <a:gd name="connsiteY0" fmla="*/ 2636142 h 2636142"/>
                  <a:gd name="connsiteX1" fmla="*/ 655081 w 3207019"/>
                  <a:gd name="connsiteY1" fmla="*/ 2632825 h 2636142"/>
                  <a:gd name="connsiteX2" fmla="*/ 654319 w 3207019"/>
                  <a:gd name="connsiteY2" fmla="*/ 2387384 h 2636142"/>
                  <a:gd name="connsiteX3" fmla="*/ 63769 w 3207019"/>
                  <a:gd name="connsiteY3" fmla="*/ 1320584 h 2636142"/>
                  <a:gd name="connsiteX4" fmla="*/ 260745 w 3207019"/>
                  <a:gd name="connsiteY4" fmla="*/ 1152105 h 2636142"/>
                  <a:gd name="connsiteX5" fmla="*/ 682894 w 3207019"/>
                  <a:gd name="connsiteY5" fmla="*/ 1634909 h 2636142"/>
                  <a:gd name="connsiteX6" fmla="*/ 625744 w 3207019"/>
                  <a:gd name="connsiteY6" fmla="*/ 168059 h 2636142"/>
                  <a:gd name="connsiteX7" fmla="*/ 901969 w 3207019"/>
                  <a:gd name="connsiteY7" fmla="*/ 177584 h 2636142"/>
                  <a:gd name="connsiteX8" fmla="*/ 968644 w 3207019"/>
                  <a:gd name="connsiteY8" fmla="*/ 1149134 h 2636142"/>
                  <a:gd name="connsiteX9" fmla="*/ 1155103 w 3207019"/>
                  <a:gd name="connsiteY9" fmla="*/ 723252 h 2636142"/>
                  <a:gd name="connsiteX10" fmla="*/ 1323964 w 3207019"/>
                  <a:gd name="connsiteY10" fmla="*/ 1152791 h 2636142"/>
                  <a:gd name="connsiteX11" fmla="*/ 1509892 w 3207019"/>
                  <a:gd name="connsiteY11" fmla="*/ 763487 h 2636142"/>
                  <a:gd name="connsiteX12" fmla="*/ 1685229 w 3207019"/>
                  <a:gd name="connsiteY12" fmla="*/ 1178395 h 2636142"/>
                  <a:gd name="connsiteX13" fmla="*/ 1839075 w 3207019"/>
                  <a:gd name="connsiteY13" fmla="*/ 840297 h 2636142"/>
                  <a:gd name="connsiteX14" fmla="*/ 1985609 w 3207019"/>
                  <a:gd name="connsiteY14" fmla="*/ 1167422 h 2636142"/>
                  <a:gd name="connsiteX15" fmla="*/ 1977532 w 3207019"/>
                  <a:gd name="connsiteY15" fmla="*/ 1945576 h 2636142"/>
                  <a:gd name="connsiteX16" fmla="*/ 1861021 w 3207019"/>
                  <a:gd name="connsiteY16" fmla="*/ 2317968 h 2636142"/>
                  <a:gd name="connsiteX17" fmla="*/ 1786956 w 3207019"/>
                  <a:gd name="connsiteY17" fmla="*/ 2635034 h 2636142"/>
                  <a:gd name="connsiteX18" fmla="*/ 3207019 w 3207019"/>
                  <a:gd name="connsiteY18" fmla="*/ 2635034 h 2636142"/>
                  <a:gd name="connsiteX0" fmla="*/ 357493 w 3207019"/>
                  <a:gd name="connsiteY0" fmla="*/ 2841040 h 2841040"/>
                  <a:gd name="connsiteX1" fmla="*/ 655081 w 3207019"/>
                  <a:gd name="connsiteY1" fmla="*/ 2837723 h 2841040"/>
                  <a:gd name="connsiteX2" fmla="*/ 654319 w 3207019"/>
                  <a:gd name="connsiteY2" fmla="*/ 2592282 h 2841040"/>
                  <a:gd name="connsiteX3" fmla="*/ 63769 w 3207019"/>
                  <a:gd name="connsiteY3" fmla="*/ 1525482 h 2841040"/>
                  <a:gd name="connsiteX4" fmla="*/ 260745 w 3207019"/>
                  <a:gd name="connsiteY4" fmla="*/ 1357003 h 2841040"/>
                  <a:gd name="connsiteX5" fmla="*/ 682894 w 3207019"/>
                  <a:gd name="connsiteY5" fmla="*/ 1839807 h 2841040"/>
                  <a:gd name="connsiteX6" fmla="*/ 625744 w 3207019"/>
                  <a:gd name="connsiteY6" fmla="*/ 372957 h 2841040"/>
                  <a:gd name="connsiteX7" fmla="*/ 744075 w 3207019"/>
                  <a:gd name="connsiteY7" fmla="*/ 18 h 2841040"/>
                  <a:gd name="connsiteX8" fmla="*/ 901969 w 3207019"/>
                  <a:gd name="connsiteY8" fmla="*/ 382482 h 2841040"/>
                  <a:gd name="connsiteX9" fmla="*/ 968644 w 3207019"/>
                  <a:gd name="connsiteY9" fmla="*/ 1354032 h 2841040"/>
                  <a:gd name="connsiteX10" fmla="*/ 1155103 w 3207019"/>
                  <a:gd name="connsiteY10" fmla="*/ 928150 h 2841040"/>
                  <a:gd name="connsiteX11" fmla="*/ 1323964 w 3207019"/>
                  <a:gd name="connsiteY11" fmla="*/ 1357689 h 2841040"/>
                  <a:gd name="connsiteX12" fmla="*/ 1509892 w 3207019"/>
                  <a:gd name="connsiteY12" fmla="*/ 968385 h 2841040"/>
                  <a:gd name="connsiteX13" fmla="*/ 1685229 w 3207019"/>
                  <a:gd name="connsiteY13" fmla="*/ 1383293 h 2841040"/>
                  <a:gd name="connsiteX14" fmla="*/ 1839075 w 3207019"/>
                  <a:gd name="connsiteY14" fmla="*/ 1045195 h 2841040"/>
                  <a:gd name="connsiteX15" fmla="*/ 1985609 w 3207019"/>
                  <a:gd name="connsiteY15" fmla="*/ 1372320 h 2841040"/>
                  <a:gd name="connsiteX16" fmla="*/ 1977532 w 3207019"/>
                  <a:gd name="connsiteY16" fmla="*/ 2150474 h 2841040"/>
                  <a:gd name="connsiteX17" fmla="*/ 1861021 w 3207019"/>
                  <a:gd name="connsiteY17" fmla="*/ 2522866 h 2841040"/>
                  <a:gd name="connsiteX18" fmla="*/ 1786956 w 3207019"/>
                  <a:gd name="connsiteY18" fmla="*/ 2839932 h 2841040"/>
                  <a:gd name="connsiteX19" fmla="*/ 3207019 w 3207019"/>
                  <a:gd name="connsiteY19" fmla="*/ 2839932 h 2841040"/>
                  <a:gd name="connsiteX0" fmla="*/ 357493 w 3207019"/>
                  <a:gd name="connsiteY0" fmla="*/ 2926729 h 2926729"/>
                  <a:gd name="connsiteX1" fmla="*/ 655081 w 3207019"/>
                  <a:gd name="connsiteY1" fmla="*/ 2923412 h 2926729"/>
                  <a:gd name="connsiteX2" fmla="*/ 654319 w 3207019"/>
                  <a:gd name="connsiteY2" fmla="*/ 2677971 h 2926729"/>
                  <a:gd name="connsiteX3" fmla="*/ 63769 w 3207019"/>
                  <a:gd name="connsiteY3" fmla="*/ 1611171 h 2926729"/>
                  <a:gd name="connsiteX4" fmla="*/ 260745 w 3207019"/>
                  <a:gd name="connsiteY4" fmla="*/ 1442692 h 2926729"/>
                  <a:gd name="connsiteX5" fmla="*/ 682894 w 3207019"/>
                  <a:gd name="connsiteY5" fmla="*/ 1925496 h 2926729"/>
                  <a:gd name="connsiteX6" fmla="*/ 625744 w 3207019"/>
                  <a:gd name="connsiteY6" fmla="*/ 458646 h 2926729"/>
                  <a:gd name="connsiteX7" fmla="*/ 744075 w 3207019"/>
                  <a:gd name="connsiteY7" fmla="*/ 10 h 2926729"/>
                  <a:gd name="connsiteX8" fmla="*/ 901969 w 3207019"/>
                  <a:gd name="connsiteY8" fmla="*/ 468171 h 2926729"/>
                  <a:gd name="connsiteX9" fmla="*/ 968644 w 3207019"/>
                  <a:gd name="connsiteY9" fmla="*/ 1439721 h 2926729"/>
                  <a:gd name="connsiteX10" fmla="*/ 1155103 w 3207019"/>
                  <a:gd name="connsiteY10" fmla="*/ 1013839 h 2926729"/>
                  <a:gd name="connsiteX11" fmla="*/ 1323964 w 3207019"/>
                  <a:gd name="connsiteY11" fmla="*/ 1443378 h 2926729"/>
                  <a:gd name="connsiteX12" fmla="*/ 1509892 w 3207019"/>
                  <a:gd name="connsiteY12" fmla="*/ 1054074 h 2926729"/>
                  <a:gd name="connsiteX13" fmla="*/ 1685229 w 3207019"/>
                  <a:gd name="connsiteY13" fmla="*/ 1468982 h 2926729"/>
                  <a:gd name="connsiteX14" fmla="*/ 1839075 w 3207019"/>
                  <a:gd name="connsiteY14" fmla="*/ 1130884 h 2926729"/>
                  <a:gd name="connsiteX15" fmla="*/ 1985609 w 3207019"/>
                  <a:gd name="connsiteY15" fmla="*/ 1458009 h 2926729"/>
                  <a:gd name="connsiteX16" fmla="*/ 1977532 w 3207019"/>
                  <a:gd name="connsiteY16" fmla="*/ 2236163 h 2926729"/>
                  <a:gd name="connsiteX17" fmla="*/ 1861021 w 3207019"/>
                  <a:gd name="connsiteY17" fmla="*/ 2608555 h 2926729"/>
                  <a:gd name="connsiteX18" fmla="*/ 1786956 w 3207019"/>
                  <a:gd name="connsiteY18" fmla="*/ 2925621 h 2926729"/>
                  <a:gd name="connsiteX19" fmla="*/ 3207019 w 3207019"/>
                  <a:gd name="connsiteY19" fmla="*/ 2925621 h 2926729"/>
                  <a:gd name="connsiteX0" fmla="*/ 357493 w 3207019"/>
                  <a:gd name="connsiteY0" fmla="*/ 2916018 h 2916018"/>
                  <a:gd name="connsiteX1" fmla="*/ 655081 w 3207019"/>
                  <a:gd name="connsiteY1" fmla="*/ 2912701 h 2916018"/>
                  <a:gd name="connsiteX2" fmla="*/ 654319 w 3207019"/>
                  <a:gd name="connsiteY2" fmla="*/ 2667260 h 2916018"/>
                  <a:gd name="connsiteX3" fmla="*/ 63769 w 3207019"/>
                  <a:gd name="connsiteY3" fmla="*/ 1600460 h 2916018"/>
                  <a:gd name="connsiteX4" fmla="*/ 260745 w 3207019"/>
                  <a:gd name="connsiteY4" fmla="*/ 1431981 h 2916018"/>
                  <a:gd name="connsiteX5" fmla="*/ 682894 w 3207019"/>
                  <a:gd name="connsiteY5" fmla="*/ 1914785 h 2916018"/>
                  <a:gd name="connsiteX6" fmla="*/ 625744 w 3207019"/>
                  <a:gd name="connsiteY6" fmla="*/ 447935 h 2916018"/>
                  <a:gd name="connsiteX7" fmla="*/ 765499 w 3207019"/>
                  <a:gd name="connsiteY7" fmla="*/ 11 h 2916018"/>
                  <a:gd name="connsiteX8" fmla="*/ 901969 w 3207019"/>
                  <a:gd name="connsiteY8" fmla="*/ 457460 h 2916018"/>
                  <a:gd name="connsiteX9" fmla="*/ 968644 w 3207019"/>
                  <a:gd name="connsiteY9" fmla="*/ 1429010 h 2916018"/>
                  <a:gd name="connsiteX10" fmla="*/ 1155103 w 3207019"/>
                  <a:gd name="connsiteY10" fmla="*/ 1003128 h 2916018"/>
                  <a:gd name="connsiteX11" fmla="*/ 1323964 w 3207019"/>
                  <a:gd name="connsiteY11" fmla="*/ 1432667 h 2916018"/>
                  <a:gd name="connsiteX12" fmla="*/ 1509892 w 3207019"/>
                  <a:gd name="connsiteY12" fmla="*/ 1043363 h 2916018"/>
                  <a:gd name="connsiteX13" fmla="*/ 1685229 w 3207019"/>
                  <a:gd name="connsiteY13" fmla="*/ 1458271 h 2916018"/>
                  <a:gd name="connsiteX14" fmla="*/ 1839075 w 3207019"/>
                  <a:gd name="connsiteY14" fmla="*/ 1120173 h 2916018"/>
                  <a:gd name="connsiteX15" fmla="*/ 1985609 w 3207019"/>
                  <a:gd name="connsiteY15" fmla="*/ 1447298 h 2916018"/>
                  <a:gd name="connsiteX16" fmla="*/ 1977532 w 3207019"/>
                  <a:gd name="connsiteY16" fmla="*/ 2225452 h 2916018"/>
                  <a:gd name="connsiteX17" fmla="*/ 1861021 w 3207019"/>
                  <a:gd name="connsiteY17" fmla="*/ 2597844 h 2916018"/>
                  <a:gd name="connsiteX18" fmla="*/ 1786956 w 3207019"/>
                  <a:gd name="connsiteY18" fmla="*/ 2914910 h 2916018"/>
                  <a:gd name="connsiteX19" fmla="*/ 3207019 w 3207019"/>
                  <a:gd name="connsiteY19" fmla="*/ 2914910 h 2916018"/>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3207019 w 3207019"/>
                  <a:gd name="connsiteY19" fmla="*/ 2898832 h 2899940"/>
                  <a:gd name="connsiteX0" fmla="*/ 357493 w 3207019"/>
                  <a:gd name="connsiteY0" fmla="*/ 2899940 h 2908847"/>
                  <a:gd name="connsiteX1" fmla="*/ 655081 w 3207019"/>
                  <a:gd name="connsiteY1" fmla="*/ 2896623 h 2908847"/>
                  <a:gd name="connsiteX2" fmla="*/ 654319 w 3207019"/>
                  <a:gd name="connsiteY2" fmla="*/ 2651182 h 2908847"/>
                  <a:gd name="connsiteX3" fmla="*/ 63769 w 3207019"/>
                  <a:gd name="connsiteY3" fmla="*/ 1584382 h 2908847"/>
                  <a:gd name="connsiteX4" fmla="*/ 260745 w 3207019"/>
                  <a:gd name="connsiteY4" fmla="*/ 1415903 h 2908847"/>
                  <a:gd name="connsiteX5" fmla="*/ 682894 w 3207019"/>
                  <a:gd name="connsiteY5" fmla="*/ 1898707 h 2908847"/>
                  <a:gd name="connsiteX6" fmla="*/ 625744 w 3207019"/>
                  <a:gd name="connsiteY6" fmla="*/ 431857 h 2908847"/>
                  <a:gd name="connsiteX7" fmla="*/ 765498 w 3207019"/>
                  <a:gd name="connsiteY7" fmla="*/ 0 h 2908847"/>
                  <a:gd name="connsiteX8" fmla="*/ 901969 w 3207019"/>
                  <a:gd name="connsiteY8" fmla="*/ 441382 h 2908847"/>
                  <a:gd name="connsiteX9" fmla="*/ 968644 w 3207019"/>
                  <a:gd name="connsiteY9" fmla="*/ 1412932 h 2908847"/>
                  <a:gd name="connsiteX10" fmla="*/ 1155103 w 3207019"/>
                  <a:gd name="connsiteY10" fmla="*/ 987050 h 2908847"/>
                  <a:gd name="connsiteX11" fmla="*/ 1323964 w 3207019"/>
                  <a:gd name="connsiteY11" fmla="*/ 1416589 h 2908847"/>
                  <a:gd name="connsiteX12" fmla="*/ 1509892 w 3207019"/>
                  <a:gd name="connsiteY12" fmla="*/ 1027285 h 2908847"/>
                  <a:gd name="connsiteX13" fmla="*/ 1685229 w 3207019"/>
                  <a:gd name="connsiteY13" fmla="*/ 1442193 h 2908847"/>
                  <a:gd name="connsiteX14" fmla="*/ 1839075 w 3207019"/>
                  <a:gd name="connsiteY14" fmla="*/ 1104095 h 2908847"/>
                  <a:gd name="connsiteX15" fmla="*/ 1985609 w 3207019"/>
                  <a:gd name="connsiteY15" fmla="*/ 1431220 h 2908847"/>
                  <a:gd name="connsiteX16" fmla="*/ 1977532 w 3207019"/>
                  <a:gd name="connsiteY16" fmla="*/ 2209374 h 2908847"/>
                  <a:gd name="connsiteX17" fmla="*/ 1861021 w 3207019"/>
                  <a:gd name="connsiteY17" fmla="*/ 2581766 h 2908847"/>
                  <a:gd name="connsiteX18" fmla="*/ 1786956 w 3207019"/>
                  <a:gd name="connsiteY18" fmla="*/ 2898832 h 2908847"/>
                  <a:gd name="connsiteX19" fmla="*/ 2496608 w 3207019"/>
                  <a:gd name="connsiteY19" fmla="*/ 2908634 h 2908847"/>
                  <a:gd name="connsiteX20" fmla="*/ 3207019 w 3207019"/>
                  <a:gd name="connsiteY20" fmla="*/ 2898832 h 2908847"/>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2453760"/>
                  <a:gd name="connsiteY0" fmla="*/ 2899940 h 2899940"/>
                  <a:gd name="connsiteX1" fmla="*/ 655081 w 2453760"/>
                  <a:gd name="connsiteY1" fmla="*/ 2896623 h 2899940"/>
                  <a:gd name="connsiteX2" fmla="*/ 654319 w 2453760"/>
                  <a:gd name="connsiteY2" fmla="*/ 2651182 h 2899940"/>
                  <a:gd name="connsiteX3" fmla="*/ 63769 w 2453760"/>
                  <a:gd name="connsiteY3" fmla="*/ 1584382 h 2899940"/>
                  <a:gd name="connsiteX4" fmla="*/ 260745 w 2453760"/>
                  <a:gd name="connsiteY4" fmla="*/ 1415903 h 2899940"/>
                  <a:gd name="connsiteX5" fmla="*/ 682894 w 2453760"/>
                  <a:gd name="connsiteY5" fmla="*/ 1898707 h 2899940"/>
                  <a:gd name="connsiteX6" fmla="*/ 625744 w 2453760"/>
                  <a:gd name="connsiteY6" fmla="*/ 431857 h 2899940"/>
                  <a:gd name="connsiteX7" fmla="*/ 765498 w 2453760"/>
                  <a:gd name="connsiteY7" fmla="*/ 0 h 2899940"/>
                  <a:gd name="connsiteX8" fmla="*/ 901969 w 2453760"/>
                  <a:gd name="connsiteY8" fmla="*/ 441382 h 2899940"/>
                  <a:gd name="connsiteX9" fmla="*/ 968644 w 2453760"/>
                  <a:gd name="connsiteY9" fmla="*/ 1412932 h 2899940"/>
                  <a:gd name="connsiteX10" fmla="*/ 1155103 w 2453760"/>
                  <a:gd name="connsiteY10" fmla="*/ 987050 h 2899940"/>
                  <a:gd name="connsiteX11" fmla="*/ 1323964 w 2453760"/>
                  <a:gd name="connsiteY11" fmla="*/ 1416589 h 2899940"/>
                  <a:gd name="connsiteX12" fmla="*/ 1509892 w 2453760"/>
                  <a:gd name="connsiteY12" fmla="*/ 1027285 h 2899940"/>
                  <a:gd name="connsiteX13" fmla="*/ 1685229 w 2453760"/>
                  <a:gd name="connsiteY13" fmla="*/ 1442193 h 2899940"/>
                  <a:gd name="connsiteX14" fmla="*/ 1839075 w 2453760"/>
                  <a:gd name="connsiteY14" fmla="*/ 1104095 h 2899940"/>
                  <a:gd name="connsiteX15" fmla="*/ 1985609 w 2453760"/>
                  <a:gd name="connsiteY15" fmla="*/ 1431220 h 2899940"/>
                  <a:gd name="connsiteX16" fmla="*/ 1977532 w 2453760"/>
                  <a:gd name="connsiteY16" fmla="*/ 2209374 h 2899940"/>
                  <a:gd name="connsiteX17" fmla="*/ 1861021 w 2453760"/>
                  <a:gd name="connsiteY17" fmla="*/ 2581766 h 2899940"/>
                  <a:gd name="connsiteX18" fmla="*/ 1786956 w 2453760"/>
                  <a:gd name="connsiteY18" fmla="*/ 2898832 h 2899940"/>
                  <a:gd name="connsiteX19" fmla="*/ 2453760 w 2453760"/>
                  <a:gd name="connsiteY19" fmla="*/ 2897922 h 2899940"/>
                  <a:gd name="connsiteX0" fmla="*/ 357493 w 2255587"/>
                  <a:gd name="connsiteY0" fmla="*/ 2899940 h 2899940"/>
                  <a:gd name="connsiteX1" fmla="*/ 655081 w 2255587"/>
                  <a:gd name="connsiteY1" fmla="*/ 2896623 h 2899940"/>
                  <a:gd name="connsiteX2" fmla="*/ 654319 w 2255587"/>
                  <a:gd name="connsiteY2" fmla="*/ 2651182 h 2899940"/>
                  <a:gd name="connsiteX3" fmla="*/ 63769 w 2255587"/>
                  <a:gd name="connsiteY3" fmla="*/ 1584382 h 2899940"/>
                  <a:gd name="connsiteX4" fmla="*/ 260745 w 2255587"/>
                  <a:gd name="connsiteY4" fmla="*/ 1415903 h 2899940"/>
                  <a:gd name="connsiteX5" fmla="*/ 682894 w 2255587"/>
                  <a:gd name="connsiteY5" fmla="*/ 1898707 h 2899940"/>
                  <a:gd name="connsiteX6" fmla="*/ 625744 w 2255587"/>
                  <a:gd name="connsiteY6" fmla="*/ 431857 h 2899940"/>
                  <a:gd name="connsiteX7" fmla="*/ 765498 w 2255587"/>
                  <a:gd name="connsiteY7" fmla="*/ 0 h 2899940"/>
                  <a:gd name="connsiteX8" fmla="*/ 901969 w 2255587"/>
                  <a:gd name="connsiteY8" fmla="*/ 441382 h 2899940"/>
                  <a:gd name="connsiteX9" fmla="*/ 968644 w 2255587"/>
                  <a:gd name="connsiteY9" fmla="*/ 1412932 h 2899940"/>
                  <a:gd name="connsiteX10" fmla="*/ 1155103 w 2255587"/>
                  <a:gd name="connsiteY10" fmla="*/ 987050 h 2899940"/>
                  <a:gd name="connsiteX11" fmla="*/ 1323964 w 2255587"/>
                  <a:gd name="connsiteY11" fmla="*/ 1416589 h 2899940"/>
                  <a:gd name="connsiteX12" fmla="*/ 1509892 w 2255587"/>
                  <a:gd name="connsiteY12" fmla="*/ 1027285 h 2899940"/>
                  <a:gd name="connsiteX13" fmla="*/ 1685229 w 2255587"/>
                  <a:gd name="connsiteY13" fmla="*/ 1442193 h 2899940"/>
                  <a:gd name="connsiteX14" fmla="*/ 1839075 w 2255587"/>
                  <a:gd name="connsiteY14" fmla="*/ 1104095 h 2899940"/>
                  <a:gd name="connsiteX15" fmla="*/ 1985609 w 2255587"/>
                  <a:gd name="connsiteY15" fmla="*/ 1431220 h 2899940"/>
                  <a:gd name="connsiteX16" fmla="*/ 1977532 w 2255587"/>
                  <a:gd name="connsiteY16" fmla="*/ 2209374 h 2899940"/>
                  <a:gd name="connsiteX17" fmla="*/ 1861021 w 2255587"/>
                  <a:gd name="connsiteY17" fmla="*/ 2581766 h 2899940"/>
                  <a:gd name="connsiteX18" fmla="*/ 1786956 w 2255587"/>
                  <a:gd name="connsiteY18" fmla="*/ 2898832 h 2899940"/>
                  <a:gd name="connsiteX19" fmla="*/ 2255587 w 2255587"/>
                  <a:gd name="connsiteY19" fmla="*/ 2897922 h 2899940"/>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504294"/>
                  <a:gd name="connsiteY0" fmla="*/ 2926720 h 2926720"/>
                  <a:gd name="connsiteX1" fmla="*/ 5043045 w 6504294"/>
                  <a:gd name="connsiteY1" fmla="*/ 2896623 h 2926720"/>
                  <a:gd name="connsiteX2" fmla="*/ 4903026 w 6504294"/>
                  <a:gd name="connsiteY2" fmla="*/ 2651182 h 2926720"/>
                  <a:gd name="connsiteX3" fmla="*/ 4312476 w 6504294"/>
                  <a:gd name="connsiteY3" fmla="*/ 1584382 h 2926720"/>
                  <a:gd name="connsiteX4" fmla="*/ 4509452 w 6504294"/>
                  <a:gd name="connsiteY4" fmla="*/ 1415903 h 2926720"/>
                  <a:gd name="connsiteX5" fmla="*/ 4931601 w 6504294"/>
                  <a:gd name="connsiteY5" fmla="*/ 1898707 h 2926720"/>
                  <a:gd name="connsiteX6" fmla="*/ 4874451 w 6504294"/>
                  <a:gd name="connsiteY6" fmla="*/ 431857 h 2926720"/>
                  <a:gd name="connsiteX7" fmla="*/ 5014205 w 6504294"/>
                  <a:gd name="connsiteY7" fmla="*/ 0 h 2926720"/>
                  <a:gd name="connsiteX8" fmla="*/ 5150676 w 6504294"/>
                  <a:gd name="connsiteY8" fmla="*/ 441382 h 2926720"/>
                  <a:gd name="connsiteX9" fmla="*/ 5217351 w 6504294"/>
                  <a:gd name="connsiteY9" fmla="*/ 1412932 h 2926720"/>
                  <a:gd name="connsiteX10" fmla="*/ 5403810 w 6504294"/>
                  <a:gd name="connsiteY10" fmla="*/ 987050 h 2926720"/>
                  <a:gd name="connsiteX11" fmla="*/ 5572671 w 6504294"/>
                  <a:gd name="connsiteY11" fmla="*/ 1416589 h 2926720"/>
                  <a:gd name="connsiteX12" fmla="*/ 5758599 w 6504294"/>
                  <a:gd name="connsiteY12" fmla="*/ 1027285 h 2926720"/>
                  <a:gd name="connsiteX13" fmla="*/ 5933936 w 6504294"/>
                  <a:gd name="connsiteY13" fmla="*/ 1442193 h 2926720"/>
                  <a:gd name="connsiteX14" fmla="*/ 6087782 w 6504294"/>
                  <a:gd name="connsiteY14" fmla="*/ 1104095 h 2926720"/>
                  <a:gd name="connsiteX15" fmla="*/ 6234316 w 6504294"/>
                  <a:gd name="connsiteY15" fmla="*/ 1431220 h 2926720"/>
                  <a:gd name="connsiteX16" fmla="*/ 6226239 w 6504294"/>
                  <a:gd name="connsiteY16" fmla="*/ 2209374 h 2926720"/>
                  <a:gd name="connsiteX17" fmla="*/ 6109728 w 6504294"/>
                  <a:gd name="connsiteY17" fmla="*/ 2581766 h 2926720"/>
                  <a:gd name="connsiteX18" fmla="*/ 6035663 w 6504294"/>
                  <a:gd name="connsiteY18" fmla="*/ 2898832 h 2926720"/>
                  <a:gd name="connsiteX19" fmla="*/ 6504294 w 6504294"/>
                  <a:gd name="connsiteY19" fmla="*/ 2897922 h 2926720"/>
                  <a:gd name="connsiteX0" fmla="*/ 0 w 6691756"/>
                  <a:gd name="connsiteY0" fmla="*/ 2926720 h 2926720"/>
                  <a:gd name="connsiteX1" fmla="*/ 5043045 w 6691756"/>
                  <a:gd name="connsiteY1" fmla="*/ 2896623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43045 w 6691756"/>
                  <a:gd name="connsiteY1" fmla="*/ 2917545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56993 w 6691756"/>
                  <a:gd name="connsiteY1" fmla="*/ 2910571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898832 h 2927671"/>
                  <a:gd name="connsiteX19" fmla="*/ 6691756 w 6691756"/>
                  <a:gd name="connsiteY19" fmla="*/ 2897922 h 2927671"/>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912780 h 2927671"/>
                  <a:gd name="connsiteX19" fmla="*/ 6691756 w 6691756"/>
                  <a:gd name="connsiteY19" fmla="*/ 2897922 h 2927671"/>
                  <a:gd name="connsiteX0" fmla="*/ 0 w 6698730"/>
                  <a:gd name="connsiteY0" fmla="*/ 2926720 h 2927671"/>
                  <a:gd name="connsiteX1" fmla="*/ 5056993 w 6698730"/>
                  <a:gd name="connsiteY1" fmla="*/ 2924519 h 2927671"/>
                  <a:gd name="connsiteX2" fmla="*/ 4903026 w 6698730"/>
                  <a:gd name="connsiteY2" fmla="*/ 2651182 h 2927671"/>
                  <a:gd name="connsiteX3" fmla="*/ 4312476 w 6698730"/>
                  <a:gd name="connsiteY3" fmla="*/ 1584382 h 2927671"/>
                  <a:gd name="connsiteX4" fmla="*/ 4509452 w 6698730"/>
                  <a:gd name="connsiteY4" fmla="*/ 1415903 h 2927671"/>
                  <a:gd name="connsiteX5" fmla="*/ 4931601 w 6698730"/>
                  <a:gd name="connsiteY5" fmla="*/ 1898707 h 2927671"/>
                  <a:gd name="connsiteX6" fmla="*/ 4874451 w 6698730"/>
                  <a:gd name="connsiteY6" fmla="*/ 431857 h 2927671"/>
                  <a:gd name="connsiteX7" fmla="*/ 5014205 w 6698730"/>
                  <a:gd name="connsiteY7" fmla="*/ 0 h 2927671"/>
                  <a:gd name="connsiteX8" fmla="*/ 5150676 w 6698730"/>
                  <a:gd name="connsiteY8" fmla="*/ 441382 h 2927671"/>
                  <a:gd name="connsiteX9" fmla="*/ 5217351 w 6698730"/>
                  <a:gd name="connsiteY9" fmla="*/ 1412932 h 2927671"/>
                  <a:gd name="connsiteX10" fmla="*/ 5403810 w 6698730"/>
                  <a:gd name="connsiteY10" fmla="*/ 987050 h 2927671"/>
                  <a:gd name="connsiteX11" fmla="*/ 5572671 w 6698730"/>
                  <a:gd name="connsiteY11" fmla="*/ 1416589 h 2927671"/>
                  <a:gd name="connsiteX12" fmla="*/ 5758599 w 6698730"/>
                  <a:gd name="connsiteY12" fmla="*/ 1027285 h 2927671"/>
                  <a:gd name="connsiteX13" fmla="*/ 5933936 w 6698730"/>
                  <a:gd name="connsiteY13" fmla="*/ 1442193 h 2927671"/>
                  <a:gd name="connsiteX14" fmla="*/ 6087782 w 6698730"/>
                  <a:gd name="connsiteY14" fmla="*/ 1104095 h 2927671"/>
                  <a:gd name="connsiteX15" fmla="*/ 6234316 w 6698730"/>
                  <a:gd name="connsiteY15" fmla="*/ 1431220 h 2927671"/>
                  <a:gd name="connsiteX16" fmla="*/ 6226239 w 6698730"/>
                  <a:gd name="connsiteY16" fmla="*/ 2209374 h 2927671"/>
                  <a:gd name="connsiteX17" fmla="*/ 6109728 w 6698730"/>
                  <a:gd name="connsiteY17" fmla="*/ 2581766 h 2927671"/>
                  <a:gd name="connsiteX18" fmla="*/ 6035663 w 6698730"/>
                  <a:gd name="connsiteY18" fmla="*/ 2912780 h 2927671"/>
                  <a:gd name="connsiteX19" fmla="*/ 6698730 w 6698730"/>
                  <a:gd name="connsiteY19" fmla="*/ 2918844 h 2927671"/>
                  <a:gd name="connsiteX0" fmla="*/ 0 w 6698730"/>
                  <a:gd name="connsiteY0" fmla="*/ 2926720 h 2940676"/>
                  <a:gd name="connsiteX1" fmla="*/ 5056993 w 6698730"/>
                  <a:gd name="connsiteY1" fmla="*/ 2924519 h 2940676"/>
                  <a:gd name="connsiteX2" fmla="*/ 4903026 w 6698730"/>
                  <a:gd name="connsiteY2" fmla="*/ 2651182 h 2940676"/>
                  <a:gd name="connsiteX3" fmla="*/ 4312476 w 6698730"/>
                  <a:gd name="connsiteY3" fmla="*/ 1584382 h 2940676"/>
                  <a:gd name="connsiteX4" fmla="*/ 4509452 w 6698730"/>
                  <a:gd name="connsiteY4" fmla="*/ 1415903 h 2940676"/>
                  <a:gd name="connsiteX5" fmla="*/ 4931601 w 6698730"/>
                  <a:gd name="connsiteY5" fmla="*/ 1898707 h 2940676"/>
                  <a:gd name="connsiteX6" fmla="*/ 4874451 w 6698730"/>
                  <a:gd name="connsiteY6" fmla="*/ 431857 h 2940676"/>
                  <a:gd name="connsiteX7" fmla="*/ 5014205 w 6698730"/>
                  <a:gd name="connsiteY7" fmla="*/ 0 h 2940676"/>
                  <a:gd name="connsiteX8" fmla="*/ 5150676 w 6698730"/>
                  <a:gd name="connsiteY8" fmla="*/ 441382 h 2940676"/>
                  <a:gd name="connsiteX9" fmla="*/ 5217351 w 6698730"/>
                  <a:gd name="connsiteY9" fmla="*/ 1412932 h 2940676"/>
                  <a:gd name="connsiteX10" fmla="*/ 5403810 w 6698730"/>
                  <a:gd name="connsiteY10" fmla="*/ 987050 h 2940676"/>
                  <a:gd name="connsiteX11" fmla="*/ 5572671 w 6698730"/>
                  <a:gd name="connsiteY11" fmla="*/ 1416589 h 2940676"/>
                  <a:gd name="connsiteX12" fmla="*/ 5758599 w 6698730"/>
                  <a:gd name="connsiteY12" fmla="*/ 1027285 h 2940676"/>
                  <a:gd name="connsiteX13" fmla="*/ 5933936 w 6698730"/>
                  <a:gd name="connsiteY13" fmla="*/ 1442193 h 2940676"/>
                  <a:gd name="connsiteX14" fmla="*/ 6087782 w 6698730"/>
                  <a:gd name="connsiteY14" fmla="*/ 1104095 h 2940676"/>
                  <a:gd name="connsiteX15" fmla="*/ 6234316 w 6698730"/>
                  <a:gd name="connsiteY15" fmla="*/ 1431220 h 2940676"/>
                  <a:gd name="connsiteX16" fmla="*/ 6226239 w 6698730"/>
                  <a:gd name="connsiteY16" fmla="*/ 2209374 h 2940676"/>
                  <a:gd name="connsiteX17" fmla="*/ 6109728 w 6698730"/>
                  <a:gd name="connsiteY17" fmla="*/ 2581766 h 2940676"/>
                  <a:gd name="connsiteX18" fmla="*/ 6042637 w 6698730"/>
                  <a:gd name="connsiteY18" fmla="*/ 2940676 h 2940676"/>
                  <a:gd name="connsiteX19" fmla="*/ 6698730 w 6698730"/>
                  <a:gd name="connsiteY19" fmla="*/ 2918844 h 2940676"/>
                  <a:gd name="connsiteX0" fmla="*/ 0 w 6705704"/>
                  <a:gd name="connsiteY0" fmla="*/ 2926720 h 2940676"/>
                  <a:gd name="connsiteX1" fmla="*/ 5056993 w 6705704"/>
                  <a:gd name="connsiteY1" fmla="*/ 2924519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6705704"/>
                  <a:gd name="connsiteY0" fmla="*/ 2926720 h 2940676"/>
                  <a:gd name="connsiteX1" fmla="*/ 5050019 w 6705704"/>
                  <a:gd name="connsiteY1" fmla="*/ 2931493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7031072"/>
                  <a:gd name="connsiteY0" fmla="*/ 2926720 h 2940676"/>
                  <a:gd name="connsiteX1" fmla="*/ 5050019 w 7031072"/>
                  <a:gd name="connsiteY1" fmla="*/ 2931493 h 2940676"/>
                  <a:gd name="connsiteX2" fmla="*/ 4903026 w 7031072"/>
                  <a:gd name="connsiteY2" fmla="*/ 2651182 h 2940676"/>
                  <a:gd name="connsiteX3" fmla="*/ 4312476 w 7031072"/>
                  <a:gd name="connsiteY3" fmla="*/ 1584382 h 2940676"/>
                  <a:gd name="connsiteX4" fmla="*/ 4509452 w 7031072"/>
                  <a:gd name="connsiteY4" fmla="*/ 1415903 h 2940676"/>
                  <a:gd name="connsiteX5" fmla="*/ 4931601 w 7031072"/>
                  <a:gd name="connsiteY5" fmla="*/ 1898707 h 2940676"/>
                  <a:gd name="connsiteX6" fmla="*/ 4874451 w 7031072"/>
                  <a:gd name="connsiteY6" fmla="*/ 431857 h 2940676"/>
                  <a:gd name="connsiteX7" fmla="*/ 5014205 w 7031072"/>
                  <a:gd name="connsiteY7" fmla="*/ 0 h 2940676"/>
                  <a:gd name="connsiteX8" fmla="*/ 5150676 w 7031072"/>
                  <a:gd name="connsiteY8" fmla="*/ 441382 h 2940676"/>
                  <a:gd name="connsiteX9" fmla="*/ 5217351 w 7031072"/>
                  <a:gd name="connsiteY9" fmla="*/ 1412932 h 2940676"/>
                  <a:gd name="connsiteX10" fmla="*/ 5403810 w 7031072"/>
                  <a:gd name="connsiteY10" fmla="*/ 987050 h 2940676"/>
                  <a:gd name="connsiteX11" fmla="*/ 5572671 w 7031072"/>
                  <a:gd name="connsiteY11" fmla="*/ 1416589 h 2940676"/>
                  <a:gd name="connsiteX12" fmla="*/ 5758599 w 7031072"/>
                  <a:gd name="connsiteY12" fmla="*/ 1027285 h 2940676"/>
                  <a:gd name="connsiteX13" fmla="*/ 5933936 w 7031072"/>
                  <a:gd name="connsiteY13" fmla="*/ 1442193 h 2940676"/>
                  <a:gd name="connsiteX14" fmla="*/ 6087782 w 7031072"/>
                  <a:gd name="connsiteY14" fmla="*/ 1104095 h 2940676"/>
                  <a:gd name="connsiteX15" fmla="*/ 6234316 w 7031072"/>
                  <a:gd name="connsiteY15" fmla="*/ 1431220 h 2940676"/>
                  <a:gd name="connsiteX16" fmla="*/ 6226239 w 7031072"/>
                  <a:gd name="connsiteY16" fmla="*/ 2209374 h 2940676"/>
                  <a:gd name="connsiteX17" fmla="*/ 6109728 w 7031072"/>
                  <a:gd name="connsiteY17" fmla="*/ 2581766 h 2940676"/>
                  <a:gd name="connsiteX18" fmla="*/ 6042637 w 7031072"/>
                  <a:gd name="connsiteY18" fmla="*/ 2940676 h 2940676"/>
                  <a:gd name="connsiteX19" fmla="*/ 7031072 w 7031072"/>
                  <a:gd name="connsiteY19" fmla="*/ 2939766 h 2940676"/>
                  <a:gd name="connsiteX0" fmla="*/ 0 w 8920705"/>
                  <a:gd name="connsiteY0" fmla="*/ 2914206 h 2940676"/>
                  <a:gd name="connsiteX1" fmla="*/ 6939652 w 8920705"/>
                  <a:gd name="connsiteY1" fmla="*/ 2931493 h 2940676"/>
                  <a:gd name="connsiteX2" fmla="*/ 6792659 w 8920705"/>
                  <a:gd name="connsiteY2" fmla="*/ 2651182 h 2940676"/>
                  <a:gd name="connsiteX3" fmla="*/ 6202109 w 8920705"/>
                  <a:gd name="connsiteY3" fmla="*/ 1584382 h 2940676"/>
                  <a:gd name="connsiteX4" fmla="*/ 6399085 w 8920705"/>
                  <a:gd name="connsiteY4" fmla="*/ 1415903 h 2940676"/>
                  <a:gd name="connsiteX5" fmla="*/ 6821234 w 8920705"/>
                  <a:gd name="connsiteY5" fmla="*/ 1898707 h 2940676"/>
                  <a:gd name="connsiteX6" fmla="*/ 6764084 w 8920705"/>
                  <a:gd name="connsiteY6" fmla="*/ 431857 h 2940676"/>
                  <a:gd name="connsiteX7" fmla="*/ 6903838 w 8920705"/>
                  <a:gd name="connsiteY7" fmla="*/ 0 h 2940676"/>
                  <a:gd name="connsiteX8" fmla="*/ 7040309 w 8920705"/>
                  <a:gd name="connsiteY8" fmla="*/ 441382 h 2940676"/>
                  <a:gd name="connsiteX9" fmla="*/ 7106984 w 8920705"/>
                  <a:gd name="connsiteY9" fmla="*/ 1412932 h 2940676"/>
                  <a:gd name="connsiteX10" fmla="*/ 7293443 w 8920705"/>
                  <a:gd name="connsiteY10" fmla="*/ 987050 h 2940676"/>
                  <a:gd name="connsiteX11" fmla="*/ 7462304 w 8920705"/>
                  <a:gd name="connsiteY11" fmla="*/ 1416589 h 2940676"/>
                  <a:gd name="connsiteX12" fmla="*/ 7648232 w 8920705"/>
                  <a:gd name="connsiteY12" fmla="*/ 1027285 h 2940676"/>
                  <a:gd name="connsiteX13" fmla="*/ 7823569 w 8920705"/>
                  <a:gd name="connsiteY13" fmla="*/ 1442193 h 2940676"/>
                  <a:gd name="connsiteX14" fmla="*/ 7977415 w 8920705"/>
                  <a:gd name="connsiteY14" fmla="*/ 1104095 h 2940676"/>
                  <a:gd name="connsiteX15" fmla="*/ 8123949 w 8920705"/>
                  <a:gd name="connsiteY15" fmla="*/ 1431220 h 2940676"/>
                  <a:gd name="connsiteX16" fmla="*/ 8115872 w 8920705"/>
                  <a:gd name="connsiteY16" fmla="*/ 2209374 h 2940676"/>
                  <a:gd name="connsiteX17" fmla="*/ 7999361 w 8920705"/>
                  <a:gd name="connsiteY17" fmla="*/ 2581766 h 2940676"/>
                  <a:gd name="connsiteX18" fmla="*/ 7932270 w 8920705"/>
                  <a:gd name="connsiteY18" fmla="*/ 2940676 h 2940676"/>
                  <a:gd name="connsiteX19" fmla="*/ 8920705 w 8920705"/>
                  <a:gd name="connsiteY19" fmla="*/ 2939766 h 29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20705" h="2940676">
                    <a:moveTo>
                      <a:pt x="0" y="2914206"/>
                    </a:moveTo>
                    <a:cubicBezTo>
                      <a:pt x="92107" y="2906013"/>
                      <a:pt x="6067894" y="2940882"/>
                      <a:pt x="6939652" y="2931493"/>
                    </a:cubicBezTo>
                    <a:cubicBezTo>
                      <a:pt x="6928422" y="2809692"/>
                      <a:pt x="6861188" y="2719585"/>
                      <a:pt x="6792659" y="2651182"/>
                    </a:cubicBezTo>
                    <a:cubicBezTo>
                      <a:pt x="6456819" y="2288268"/>
                      <a:pt x="6516003" y="2046052"/>
                      <a:pt x="6202109" y="1584382"/>
                    </a:cubicBezTo>
                    <a:cubicBezTo>
                      <a:pt x="6022250" y="1333302"/>
                      <a:pt x="6266371" y="1276991"/>
                      <a:pt x="6399085" y="1415903"/>
                    </a:cubicBezTo>
                    <a:cubicBezTo>
                      <a:pt x="6498348" y="1535385"/>
                      <a:pt x="6663449" y="1643894"/>
                      <a:pt x="6821234" y="1898707"/>
                    </a:cubicBezTo>
                    <a:lnTo>
                      <a:pt x="6764084" y="431857"/>
                    </a:lnTo>
                    <a:cubicBezTo>
                      <a:pt x="6812666" y="238595"/>
                      <a:pt x="6825664" y="218012"/>
                      <a:pt x="6903838" y="0"/>
                    </a:cubicBezTo>
                    <a:cubicBezTo>
                      <a:pt x="6971299" y="221184"/>
                      <a:pt x="6998418" y="248742"/>
                      <a:pt x="7040309" y="441382"/>
                    </a:cubicBezTo>
                    <a:lnTo>
                      <a:pt x="7106984" y="1412932"/>
                    </a:lnTo>
                    <a:cubicBezTo>
                      <a:pt x="7089433" y="1278325"/>
                      <a:pt x="7135468" y="987050"/>
                      <a:pt x="7293443" y="987050"/>
                    </a:cubicBezTo>
                    <a:cubicBezTo>
                      <a:pt x="7480678" y="994365"/>
                      <a:pt x="7461086" y="1267236"/>
                      <a:pt x="7462304" y="1416589"/>
                    </a:cubicBezTo>
                    <a:cubicBezTo>
                      <a:pt x="7475093" y="1229174"/>
                      <a:pt x="7506945" y="1022409"/>
                      <a:pt x="7648232" y="1027285"/>
                    </a:cubicBezTo>
                    <a:cubicBezTo>
                      <a:pt x="7815124" y="1024846"/>
                      <a:pt x="7819301" y="1241636"/>
                      <a:pt x="7823569" y="1442193"/>
                    </a:cubicBezTo>
                    <a:cubicBezTo>
                      <a:pt x="7821639" y="1283431"/>
                      <a:pt x="7821891" y="1102266"/>
                      <a:pt x="7977415" y="1104095"/>
                    </a:cubicBezTo>
                    <a:cubicBezTo>
                      <a:pt x="8089047" y="1113238"/>
                      <a:pt x="8099654" y="1249445"/>
                      <a:pt x="8123949" y="1431220"/>
                    </a:cubicBezTo>
                    <a:cubicBezTo>
                      <a:pt x="8150518" y="1738154"/>
                      <a:pt x="8144167" y="1887810"/>
                      <a:pt x="8115872" y="2209374"/>
                    </a:cubicBezTo>
                    <a:cubicBezTo>
                      <a:pt x="8095107" y="2412104"/>
                      <a:pt x="8042097" y="2466856"/>
                      <a:pt x="7999361" y="2581766"/>
                    </a:cubicBezTo>
                    <a:cubicBezTo>
                      <a:pt x="7927365" y="2689360"/>
                      <a:pt x="7912762" y="2730555"/>
                      <a:pt x="7932270" y="2940676"/>
                    </a:cubicBezTo>
                    <a:lnTo>
                      <a:pt x="8920705" y="2939766"/>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22" name="Isosceles Triangle 21">
                <a:extLst>
                  <a:ext uri="{FF2B5EF4-FFF2-40B4-BE49-F238E27FC236}">
                    <a16:creationId xmlns="" xmlns:a16="http://schemas.microsoft.com/office/drawing/2014/main" id="{E1E92B00-4671-4051-8E05-310E2D6819A3}"/>
                  </a:ext>
                </a:extLst>
              </p:cNvPr>
              <p:cNvSpPr/>
              <p:nvPr/>
            </p:nvSpPr>
            <p:spPr>
              <a:xfrm>
                <a:off x="7003432" y="1930801"/>
                <a:ext cx="227917" cy="26961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pic>
        <p:nvPicPr>
          <p:cNvPr id="23" name="Picture 2" descr="D:\Desktop\Java_Lectures\IMG_20220124_185939.jpg"/>
          <p:cNvPicPr>
            <a:picLocks noChangeAspect="1" noChangeArrowheads="1"/>
          </p:cNvPicPr>
          <p:nvPr/>
        </p:nvPicPr>
        <p:blipFill>
          <a:blip r:embed="rId2" cstate="print"/>
          <a:srcRect/>
          <a:stretch>
            <a:fillRect/>
          </a:stretch>
        </p:blipFill>
        <p:spPr bwMode="auto">
          <a:xfrm>
            <a:off x="3513909" y="914400"/>
            <a:ext cx="1570277" cy="2769045"/>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DF8EF26-7AD5-4E7F-95B3-9A57CF80C483}"/>
              </a:ext>
            </a:extLst>
          </p:cNvPr>
          <p:cNvSpPr txBox="1"/>
          <p:nvPr/>
        </p:nvSpPr>
        <p:spPr>
          <a:xfrm>
            <a:off x="1" y="5062838"/>
            <a:ext cx="12191999" cy="1015663"/>
          </a:xfrm>
          <a:prstGeom prst="rect">
            <a:avLst/>
          </a:prstGeom>
          <a:noFill/>
        </p:spPr>
        <p:txBody>
          <a:bodyPr wrap="square" rtlCol="0" anchor="ctr">
            <a:spAutoFit/>
          </a:bodyPr>
          <a:lstStyle/>
          <a:p>
            <a:pPr algn="ctr"/>
            <a:r>
              <a:rPr lang="en-US" altLang="ko-KR" sz="6000" b="1" dirty="0">
                <a:solidFill>
                  <a:schemeClr val="bg1"/>
                </a:solidFill>
                <a:latin typeface="Georgia" pitchFamily="18" charset="0"/>
                <a:cs typeface="Arial" pitchFamily="34" charset="0"/>
              </a:rPr>
              <a:t>THANK YOU</a:t>
            </a:r>
            <a:endParaRPr lang="ko-KR" altLang="en-US" sz="60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BADEB2CA-D11F-4CA5-BC5A-6C38FF4BF392}"/>
              </a:ext>
            </a:extLst>
          </p:cNvPr>
          <p:cNvSpPr txBox="1"/>
          <p:nvPr/>
        </p:nvSpPr>
        <p:spPr>
          <a:xfrm>
            <a:off x="51" y="6002169"/>
            <a:ext cx="12191852" cy="379656"/>
          </a:xfrm>
          <a:prstGeom prst="rect">
            <a:avLst/>
          </a:prstGeom>
          <a:noFill/>
        </p:spPr>
        <p:txBody>
          <a:bodyPr wrap="square" rtlCol="0" anchor="ctr">
            <a:spAutoFit/>
          </a:bodyPr>
          <a:lstStyle/>
          <a:p>
            <a:pPr algn="ctr"/>
            <a:r>
              <a:rPr lang="en-US" altLang="ko-KR" sz="1867" dirty="0" smtClean="0">
                <a:solidFill>
                  <a:schemeClr val="bg1"/>
                </a:solidFill>
                <a:latin typeface="Georgia" pitchFamily="18" charset="0"/>
                <a:cs typeface="Arial" pitchFamily="34" charset="0"/>
              </a:rPr>
              <a:t>Here our presentation ends!!!!!!!!!</a:t>
            </a:r>
            <a:endParaRPr lang="ko-KR" altLang="en-US" sz="1867" dirty="0">
              <a:solidFill>
                <a:schemeClr val="bg1"/>
              </a:solidFill>
              <a:latin typeface="Georgia" pitchFamily="18" charset="0"/>
              <a:cs typeface="Arial" pitchFamily="34" charset="0"/>
            </a:endParaRPr>
          </a:p>
        </p:txBody>
      </p:sp>
    </p:spTree>
    <p:extLst>
      <p:ext uri="{BB962C8B-B14F-4D97-AF65-F5344CB8AC3E}">
        <p14:creationId xmlns="" xmlns:p14="http://schemas.microsoft.com/office/powerpoint/2010/main" val="82165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0C455B2A-3D1B-4F98-ACA5-C72C064015F6}"/>
              </a:ext>
            </a:extLst>
          </p:cNvPr>
          <p:cNvGrpSpPr/>
          <p:nvPr/>
        </p:nvGrpSpPr>
        <p:grpSpPr>
          <a:xfrm>
            <a:off x="6804532" y="2857630"/>
            <a:ext cx="4797245" cy="1142740"/>
            <a:chOff x="6665542" y="2749602"/>
            <a:chExt cx="4797245" cy="114274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IN" altLang="ko-KR" sz="4800" b="1" dirty="0" smtClean="0">
                  <a:solidFill>
                    <a:schemeClr val="bg1"/>
                  </a:solidFill>
                  <a:latin typeface="Times New Roman" pitchFamily="18" charset="0"/>
                  <a:cs typeface="Times New Roman" pitchFamily="18" charset="0"/>
                </a:rPr>
                <a:t>Let’s Start</a:t>
              </a:r>
              <a:endParaRPr lang="ko-KR" altLang="en-US" sz="48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smtClean="0">
                  <a:solidFill>
                    <a:schemeClr val="bg1"/>
                  </a:solidFill>
                  <a:latin typeface="Georgia" pitchFamily="18" charset="0"/>
                  <a:cs typeface="Times New Roman" pitchFamily="18" charset="0"/>
                </a:rPr>
                <a:t>With our presentation here we go………. </a:t>
              </a:r>
              <a:endParaRPr lang="ko-KR" altLang="en-US" sz="1867" dirty="0">
                <a:solidFill>
                  <a:schemeClr val="bg1"/>
                </a:solidFill>
                <a:latin typeface="Georgia" pitchFamily="18" charset="0"/>
                <a:cs typeface="Times New Roman" pitchFamily="18" charset="0"/>
              </a:endParaRPr>
            </a:p>
          </p:txBody>
        </p:sp>
      </p:grpSp>
    </p:spTree>
    <p:extLst>
      <p:ext uri="{BB962C8B-B14F-4D97-AF65-F5344CB8AC3E}">
        <p14:creationId xmlns="" xmlns:p14="http://schemas.microsoft.com/office/powerpoint/2010/main" val="1278237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905692" y="4870764"/>
            <a:ext cx="3796937"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Times New Roman" pitchFamily="18" charset="0"/>
              </a:rPr>
              <a:t>Index</a:t>
            </a:r>
            <a:endParaRPr lang="ko-KR" altLang="en-US" sz="5400" b="1" dirty="0">
              <a:solidFill>
                <a:schemeClr val="bg1"/>
              </a:solidFill>
              <a:latin typeface="Georgia" pitchFamily="18" charset="0"/>
              <a:cs typeface="Times New Roman" pitchFamily="18" charset="0"/>
            </a:endParaRPr>
          </a:p>
        </p:txBody>
      </p:sp>
      <p:sp>
        <p:nvSpPr>
          <p:cNvPr id="5" name="Oval 4">
            <a:extLst>
              <a:ext uri="{FF2B5EF4-FFF2-40B4-BE49-F238E27FC236}">
                <a16:creationId xmlns="" xmlns:a16="http://schemas.microsoft.com/office/drawing/2014/main" id="{CEEC233A-BD03-476B-A93D-DF1278FEE79D}"/>
              </a:ext>
            </a:extLst>
          </p:cNvPr>
          <p:cNvSpPr>
            <a:spLocks noChangeAspect="1"/>
          </p:cNvSpPr>
          <p:nvPr/>
        </p:nvSpPr>
        <p:spPr>
          <a:xfrm>
            <a:off x="5638210" y="5190978"/>
            <a:ext cx="731520" cy="731520"/>
          </a:xfrm>
          <a:prstGeom prst="ellipse">
            <a:avLst/>
          </a:prstGeom>
          <a:solidFill>
            <a:schemeClr val="accent1"/>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6" name="Oval 5">
            <a:extLst>
              <a:ext uri="{FF2B5EF4-FFF2-40B4-BE49-F238E27FC236}">
                <a16:creationId xmlns="" xmlns:a16="http://schemas.microsoft.com/office/drawing/2014/main" id="{5D8550FA-DE31-4CA1-A402-B988BCA77C6E}"/>
              </a:ext>
            </a:extLst>
          </p:cNvPr>
          <p:cNvSpPr>
            <a:spLocks noChangeAspect="1"/>
          </p:cNvSpPr>
          <p:nvPr/>
        </p:nvSpPr>
        <p:spPr>
          <a:xfrm>
            <a:off x="5638210" y="3772486"/>
            <a:ext cx="731520" cy="731520"/>
          </a:xfrm>
          <a:prstGeom prst="ellipse">
            <a:avLst/>
          </a:prstGeom>
          <a:solidFill>
            <a:schemeClr val="accent2"/>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7" name="Oval 6">
            <a:extLst>
              <a:ext uri="{FF2B5EF4-FFF2-40B4-BE49-F238E27FC236}">
                <a16:creationId xmlns="" xmlns:a16="http://schemas.microsoft.com/office/drawing/2014/main" id="{BE1E0340-DB55-4530-A1BE-C0ECA893512D}"/>
              </a:ext>
            </a:extLst>
          </p:cNvPr>
          <p:cNvSpPr>
            <a:spLocks noChangeAspect="1"/>
          </p:cNvSpPr>
          <p:nvPr/>
        </p:nvSpPr>
        <p:spPr>
          <a:xfrm>
            <a:off x="5638210" y="2353994"/>
            <a:ext cx="731520" cy="731520"/>
          </a:xfrm>
          <a:prstGeom prst="ellipse">
            <a:avLst/>
          </a:prstGeom>
          <a:solidFill>
            <a:schemeClr val="accent3"/>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8" name="Oval 7">
            <a:extLst>
              <a:ext uri="{FF2B5EF4-FFF2-40B4-BE49-F238E27FC236}">
                <a16:creationId xmlns="" xmlns:a16="http://schemas.microsoft.com/office/drawing/2014/main" id="{31D8FADF-1D74-4928-8796-D7E950BC741E}"/>
              </a:ext>
            </a:extLst>
          </p:cNvPr>
          <p:cNvSpPr>
            <a:spLocks noChangeAspect="1"/>
          </p:cNvSpPr>
          <p:nvPr/>
        </p:nvSpPr>
        <p:spPr>
          <a:xfrm>
            <a:off x="5638210" y="935502"/>
            <a:ext cx="731520" cy="731520"/>
          </a:xfrm>
          <a:prstGeom prst="ellipse">
            <a:avLst/>
          </a:prstGeom>
          <a:solidFill>
            <a:schemeClr val="accent4"/>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9" name="TextBox 8">
            <a:extLst>
              <a:ext uri="{FF2B5EF4-FFF2-40B4-BE49-F238E27FC236}">
                <a16:creationId xmlns="" xmlns:a16="http://schemas.microsoft.com/office/drawing/2014/main" id="{046F1C30-5C5E-4005-A7A4-DB2B5E725CFF}"/>
              </a:ext>
            </a:extLst>
          </p:cNvPr>
          <p:cNvSpPr txBox="1"/>
          <p:nvPr/>
        </p:nvSpPr>
        <p:spPr>
          <a:xfrm>
            <a:off x="5652277" y="999337"/>
            <a:ext cx="703386" cy="603851"/>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nvGrpSpPr>
          <p:cNvPr id="10" name="Group 9">
            <a:extLst>
              <a:ext uri="{FF2B5EF4-FFF2-40B4-BE49-F238E27FC236}">
                <a16:creationId xmlns="" xmlns:a16="http://schemas.microsoft.com/office/drawing/2014/main" id="{404483E1-D593-4390-B45A-3FA9347ADAA0}"/>
              </a:ext>
            </a:extLst>
          </p:cNvPr>
          <p:cNvGrpSpPr/>
          <p:nvPr/>
        </p:nvGrpSpPr>
        <p:grpSpPr>
          <a:xfrm>
            <a:off x="6403981" y="854356"/>
            <a:ext cx="5500636" cy="732056"/>
            <a:chOff x="1797648" y="951079"/>
            <a:chExt cx="5500636" cy="732056"/>
          </a:xfrm>
        </p:grpSpPr>
        <p:sp>
          <p:nvSpPr>
            <p:cNvPr id="11" name="TextBox 10">
              <a:extLst>
                <a:ext uri="{FF2B5EF4-FFF2-40B4-BE49-F238E27FC236}">
                  <a16:creationId xmlns="" xmlns:a16="http://schemas.microsoft.com/office/drawing/2014/main" id="{C282BA3B-7453-43BA-94E7-D5EC46E06D68}"/>
                </a:ext>
              </a:extLst>
            </p:cNvPr>
            <p:cNvSpPr txBox="1"/>
            <p:nvPr/>
          </p:nvSpPr>
          <p:spPr>
            <a:xfrm>
              <a:off x="1797648" y="951079"/>
              <a:ext cx="3488745" cy="369332"/>
            </a:xfrm>
            <a:prstGeom prst="rect">
              <a:avLst/>
            </a:prstGeom>
            <a:noFill/>
          </p:spPr>
          <p:txBody>
            <a:bodyPr wrap="square" lIns="108000" rIns="108000" rtlCol="0">
              <a:spAutoFit/>
            </a:bodyPr>
            <a:lstStyle/>
            <a:p>
              <a:r>
                <a:rPr lang="en-GB" altLang="ko-KR" b="1" dirty="0" smtClean="0">
                  <a:solidFill>
                    <a:schemeClr val="accent4"/>
                  </a:solidFill>
                  <a:latin typeface="Georgia" pitchFamily="18" charset="0"/>
                  <a:cs typeface="Times New Roman" pitchFamily="18" charset="0"/>
                </a:rPr>
                <a:t>Overview </a:t>
              </a:r>
              <a:endParaRPr lang="ko-KR" altLang="en-US" b="1" dirty="0">
                <a:solidFill>
                  <a:schemeClr val="accent4"/>
                </a:solidFill>
                <a:latin typeface="Georgia" pitchFamily="18" charset="0"/>
                <a:cs typeface="Times New Roman" pitchFamily="18" charset="0"/>
              </a:endParaRPr>
            </a:p>
          </p:txBody>
        </p:sp>
        <p:sp>
          <p:nvSpPr>
            <p:cNvPr id="12" name="TextBox 11">
              <a:extLst>
                <a:ext uri="{FF2B5EF4-FFF2-40B4-BE49-F238E27FC236}">
                  <a16:creationId xmlns="" xmlns:a16="http://schemas.microsoft.com/office/drawing/2014/main" id="{BD609E0B-0F8E-4F58-8480-B15BD3E97EDE}"/>
                </a:ext>
              </a:extLst>
            </p:cNvPr>
            <p:cNvSpPr txBox="1"/>
            <p:nvPr/>
          </p:nvSpPr>
          <p:spPr>
            <a:xfrm>
              <a:off x="2147566" y="1375358"/>
              <a:ext cx="5150718" cy="307777"/>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400" b="1" dirty="0" smtClean="0">
                  <a:solidFill>
                    <a:schemeClr val="bg1"/>
                  </a:solidFill>
                  <a:latin typeface="Times New Roman" pitchFamily="18" charset="0"/>
                  <a:cs typeface="Times New Roman" pitchFamily="18" charset="0"/>
                </a:rPr>
                <a:t>This section we will give overview  how  this project work. </a:t>
              </a:r>
              <a:endParaRPr lang="ko-KR" altLang="en-US" sz="1400" b="1" dirty="0">
                <a:solidFill>
                  <a:schemeClr val="bg1"/>
                </a:solidFill>
                <a:latin typeface="Times New Roman" pitchFamily="18" charset="0"/>
                <a:cs typeface="Times New Roman" pitchFamily="18" charset="0"/>
              </a:endParaRPr>
            </a:p>
          </p:txBody>
        </p:sp>
      </p:grpSp>
      <p:sp>
        <p:nvSpPr>
          <p:cNvPr id="14" name="TextBox 13">
            <a:extLst>
              <a:ext uri="{FF2B5EF4-FFF2-40B4-BE49-F238E27FC236}">
                <a16:creationId xmlns="" xmlns:a16="http://schemas.microsoft.com/office/drawing/2014/main" id="{9BB01505-7FC3-4CFF-9C50-CBDA5523A059}"/>
              </a:ext>
            </a:extLst>
          </p:cNvPr>
          <p:cNvSpPr txBox="1"/>
          <p:nvPr/>
        </p:nvSpPr>
        <p:spPr>
          <a:xfrm>
            <a:off x="5665466" y="2435689"/>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nvGrpSpPr>
          <p:cNvPr id="15" name="Group 14">
            <a:extLst>
              <a:ext uri="{FF2B5EF4-FFF2-40B4-BE49-F238E27FC236}">
                <a16:creationId xmlns="" xmlns:a16="http://schemas.microsoft.com/office/drawing/2014/main" id="{840DD14D-4CA4-432E-B92A-2AF275F527A8}"/>
              </a:ext>
            </a:extLst>
          </p:cNvPr>
          <p:cNvGrpSpPr/>
          <p:nvPr/>
        </p:nvGrpSpPr>
        <p:grpSpPr>
          <a:xfrm>
            <a:off x="6390918" y="2325100"/>
            <a:ext cx="5500636" cy="732056"/>
            <a:chOff x="1797648" y="2369571"/>
            <a:chExt cx="5500636" cy="732056"/>
          </a:xfrm>
        </p:grpSpPr>
        <p:sp>
          <p:nvSpPr>
            <p:cNvPr id="16" name="TextBox 15">
              <a:extLst>
                <a:ext uri="{FF2B5EF4-FFF2-40B4-BE49-F238E27FC236}">
                  <a16:creationId xmlns="" xmlns:a16="http://schemas.microsoft.com/office/drawing/2014/main" id="{89F30679-F535-411F-9928-4398F5E14659}"/>
                </a:ext>
              </a:extLst>
            </p:cNvPr>
            <p:cNvSpPr txBox="1"/>
            <p:nvPr/>
          </p:nvSpPr>
          <p:spPr>
            <a:xfrm>
              <a:off x="1797648" y="2369571"/>
              <a:ext cx="3488745" cy="369332"/>
            </a:xfrm>
            <a:prstGeom prst="rect">
              <a:avLst/>
            </a:prstGeom>
            <a:noFill/>
          </p:spPr>
          <p:txBody>
            <a:bodyPr wrap="square" lIns="108000" rIns="108000" rtlCol="0">
              <a:spAutoFit/>
            </a:bodyPr>
            <a:lstStyle/>
            <a:p>
              <a:r>
                <a:rPr lang="en-GB" altLang="ko-KR" b="1" dirty="0" smtClean="0">
                  <a:solidFill>
                    <a:schemeClr val="accent3"/>
                  </a:solidFill>
                  <a:latin typeface="Georgia" pitchFamily="18" charset="0"/>
                  <a:cs typeface="Arial" pitchFamily="34" charset="0"/>
                </a:rPr>
                <a:t>High-Level Approach</a:t>
              </a:r>
            </a:p>
          </p:txBody>
        </p:sp>
        <p:sp>
          <p:nvSpPr>
            <p:cNvPr id="17" name="TextBox 16">
              <a:extLst>
                <a:ext uri="{FF2B5EF4-FFF2-40B4-BE49-F238E27FC236}">
                  <a16:creationId xmlns="" xmlns:a16="http://schemas.microsoft.com/office/drawing/2014/main" id="{EF0EEBAF-3BD3-4E13-96AA-6288671CEBF1}"/>
                </a:ext>
              </a:extLst>
            </p:cNvPr>
            <p:cNvSpPr txBox="1"/>
            <p:nvPr/>
          </p:nvSpPr>
          <p:spPr>
            <a:xfrm>
              <a:off x="2147566" y="2793850"/>
              <a:ext cx="5150718" cy="307777"/>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400" b="1" dirty="0" smtClean="0">
                  <a:solidFill>
                    <a:schemeClr val="bg1"/>
                  </a:solidFill>
                  <a:latin typeface="Times New Roman" pitchFamily="18" charset="0"/>
                  <a:cs typeface="Times New Roman" pitchFamily="18" charset="0"/>
                </a:rPr>
                <a:t>In this section we well learn about our approaches.</a:t>
              </a:r>
              <a:endParaRPr lang="ko-KR" altLang="en-US" sz="1400" b="1" dirty="0">
                <a:solidFill>
                  <a:schemeClr val="bg1"/>
                </a:solidFill>
                <a:latin typeface="Times New Roman" pitchFamily="18" charset="0"/>
                <a:cs typeface="Times New Roman" pitchFamily="18" charset="0"/>
              </a:endParaRPr>
            </a:p>
          </p:txBody>
        </p:sp>
      </p:grpSp>
      <p:sp>
        <p:nvSpPr>
          <p:cNvPr id="19" name="TextBox 18">
            <a:extLst>
              <a:ext uri="{FF2B5EF4-FFF2-40B4-BE49-F238E27FC236}">
                <a16:creationId xmlns="" xmlns:a16="http://schemas.microsoft.com/office/drawing/2014/main" id="{06BAA981-0E4D-406B-A1FB-730D57E9690F}"/>
              </a:ext>
            </a:extLst>
          </p:cNvPr>
          <p:cNvSpPr txBox="1"/>
          <p:nvPr/>
        </p:nvSpPr>
        <p:spPr>
          <a:xfrm>
            <a:off x="5665466" y="3852966"/>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nvGrpSpPr>
          <p:cNvPr id="20" name="Group 19">
            <a:extLst>
              <a:ext uri="{FF2B5EF4-FFF2-40B4-BE49-F238E27FC236}">
                <a16:creationId xmlns="" xmlns:a16="http://schemas.microsoft.com/office/drawing/2014/main" id="{70698A36-CE29-42BE-8C06-4C9A00B3DA1C}"/>
              </a:ext>
            </a:extLst>
          </p:cNvPr>
          <p:cNvGrpSpPr/>
          <p:nvPr/>
        </p:nvGrpSpPr>
        <p:grpSpPr>
          <a:xfrm>
            <a:off x="6403983" y="3769718"/>
            <a:ext cx="5500634" cy="732056"/>
            <a:chOff x="1797648" y="3788063"/>
            <a:chExt cx="5500634" cy="732056"/>
          </a:xfrm>
        </p:grpSpPr>
        <p:sp>
          <p:nvSpPr>
            <p:cNvPr id="21" name="TextBox 20">
              <a:extLst>
                <a:ext uri="{FF2B5EF4-FFF2-40B4-BE49-F238E27FC236}">
                  <a16:creationId xmlns="" xmlns:a16="http://schemas.microsoft.com/office/drawing/2014/main" id="{556B44AD-0B24-4E65-9351-2B9EEAD6FF2C}"/>
                </a:ext>
              </a:extLst>
            </p:cNvPr>
            <p:cNvSpPr txBox="1"/>
            <p:nvPr/>
          </p:nvSpPr>
          <p:spPr>
            <a:xfrm>
              <a:off x="1797648" y="3788063"/>
              <a:ext cx="3488745" cy="369332"/>
            </a:xfrm>
            <a:prstGeom prst="rect">
              <a:avLst/>
            </a:prstGeom>
            <a:noFill/>
          </p:spPr>
          <p:txBody>
            <a:bodyPr wrap="square" lIns="108000" rIns="108000" rtlCol="0">
              <a:spAutoFit/>
            </a:bodyPr>
            <a:lstStyle/>
            <a:p>
              <a:r>
                <a:rPr lang="en-GB" altLang="ko-KR" b="1" dirty="0" smtClean="0">
                  <a:solidFill>
                    <a:schemeClr val="accent2"/>
                  </a:solidFill>
                  <a:latin typeface="Georgia" pitchFamily="18" charset="0"/>
                  <a:cs typeface="Arial" pitchFamily="34" charset="0"/>
                </a:rPr>
                <a:t>Primary goals</a:t>
              </a:r>
            </a:p>
          </p:txBody>
        </p:sp>
        <p:sp>
          <p:nvSpPr>
            <p:cNvPr id="22" name="TextBox 21">
              <a:extLst>
                <a:ext uri="{FF2B5EF4-FFF2-40B4-BE49-F238E27FC236}">
                  <a16:creationId xmlns="" xmlns:a16="http://schemas.microsoft.com/office/drawing/2014/main" id="{F9AAC2E0-8F60-40CE-AA51-FD8303A219B6}"/>
                </a:ext>
              </a:extLst>
            </p:cNvPr>
            <p:cNvSpPr txBox="1"/>
            <p:nvPr/>
          </p:nvSpPr>
          <p:spPr>
            <a:xfrm>
              <a:off x="2147565" y="4212342"/>
              <a:ext cx="5150717" cy="307777"/>
            </a:xfrm>
            <a:prstGeom prst="rect">
              <a:avLst/>
            </a:prstGeom>
            <a:noFill/>
          </p:spPr>
          <p:txBody>
            <a:bodyPr wrap="square" rtlCol="0">
              <a:spAutoFit/>
            </a:bodyPr>
            <a:lstStyle/>
            <a:p>
              <a:pPr marL="228600" indent="-228600">
                <a:buFont typeface="Wingdings" panose="05000000000000000000" pitchFamily="2" charset="2"/>
                <a:buChar char="Ø"/>
              </a:pPr>
              <a:r>
                <a:rPr lang="en-IN" altLang="ko-KR" sz="1400" b="1" dirty="0" smtClean="0">
                  <a:solidFill>
                    <a:schemeClr val="bg1"/>
                  </a:solidFill>
                  <a:latin typeface="Times New Roman" pitchFamily="18" charset="0"/>
                  <a:cs typeface="Times New Roman" pitchFamily="18" charset="0"/>
                </a:rPr>
                <a:t>This section we well give you the goals we have</a:t>
              </a:r>
              <a:endParaRPr lang="ko-KR" altLang="en-US" sz="1400" b="1" dirty="0">
                <a:solidFill>
                  <a:schemeClr val="bg1"/>
                </a:solidFill>
                <a:latin typeface="Times New Roman" pitchFamily="18" charset="0"/>
                <a:cs typeface="Times New Roman" pitchFamily="18" charset="0"/>
              </a:endParaRPr>
            </a:p>
          </p:txBody>
        </p:sp>
      </p:grpSp>
      <p:sp>
        <p:nvSpPr>
          <p:cNvPr id="24" name="TextBox 23">
            <a:extLst>
              <a:ext uri="{FF2B5EF4-FFF2-40B4-BE49-F238E27FC236}">
                <a16:creationId xmlns="" xmlns:a16="http://schemas.microsoft.com/office/drawing/2014/main" id="{E21ECA1C-525F-4090-8CD2-6CC24E849A16}"/>
              </a:ext>
            </a:extLst>
          </p:cNvPr>
          <p:cNvSpPr txBox="1"/>
          <p:nvPr/>
        </p:nvSpPr>
        <p:spPr>
          <a:xfrm>
            <a:off x="5665466" y="5270242"/>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nvGrpSpPr>
          <p:cNvPr id="25" name="Group 24">
            <a:extLst>
              <a:ext uri="{FF2B5EF4-FFF2-40B4-BE49-F238E27FC236}">
                <a16:creationId xmlns="" xmlns:a16="http://schemas.microsoft.com/office/drawing/2014/main" id="{F16D0586-24E9-4F59-B3B8-4101C2E4E797}"/>
              </a:ext>
            </a:extLst>
          </p:cNvPr>
          <p:cNvGrpSpPr/>
          <p:nvPr/>
        </p:nvGrpSpPr>
        <p:grpSpPr>
          <a:xfrm>
            <a:off x="6390920" y="5149021"/>
            <a:ext cx="5500634" cy="701278"/>
            <a:chOff x="1797648" y="5206555"/>
            <a:chExt cx="5500634" cy="701278"/>
          </a:xfrm>
        </p:grpSpPr>
        <p:sp>
          <p:nvSpPr>
            <p:cNvPr id="26" name="TextBox 25">
              <a:extLst>
                <a:ext uri="{FF2B5EF4-FFF2-40B4-BE49-F238E27FC236}">
                  <a16:creationId xmlns="" xmlns:a16="http://schemas.microsoft.com/office/drawing/2014/main" id="{7BB622C7-7C7F-4DA2-957E-7EEA8F670FDE}"/>
                </a:ext>
              </a:extLst>
            </p:cNvPr>
            <p:cNvSpPr txBox="1"/>
            <p:nvPr/>
          </p:nvSpPr>
          <p:spPr>
            <a:xfrm>
              <a:off x="1797648" y="5206555"/>
              <a:ext cx="3488745" cy="369332"/>
            </a:xfrm>
            <a:prstGeom prst="rect">
              <a:avLst/>
            </a:prstGeom>
            <a:noFill/>
          </p:spPr>
          <p:txBody>
            <a:bodyPr wrap="square" lIns="108000" rIns="108000" rtlCol="0">
              <a:spAutoFit/>
            </a:bodyPr>
            <a:lstStyle/>
            <a:p>
              <a:r>
                <a:rPr lang="en-GB" altLang="ko-KR" b="1" dirty="0" smtClean="0">
                  <a:solidFill>
                    <a:schemeClr val="accent1"/>
                  </a:solidFill>
                  <a:latin typeface="Georgia" pitchFamily="18" charset="0"/>
                  <a:cs typeface="Arial" pitchFamily="34" charset="0"/>
                </a:rPr>
                <a:t>Tasks</a:t>
              </a:r>
              <a:endParaRPr lang="ko-KR" altLang="en-US" b="1" dirty="0">
                <a:solidFill>
                  <a:schemeClr val="accent1"/>
                </a:solidFill>
                <a:latin typeface="Georgia" pitchFamily="18" charset="0"/>
                <a:cs typeface="Arial" pitchFamily="34" charset="0"/>
              </a:endParaRPr>
            </a:p>
          </p:txBody>
        </p:sp>
        <p:sp>
          <p:nvSpPr>
            <p:cNvPr id="27" name="TextBox 26">
              <a:extLst>
                <a:ext uri="{FF2B5EF4-FFF2-40B4-BE49-F238E27FC236}">
                  <a16:creationId xmlns="" xmlns:a16="http://schemas.microsoft.com/office/drawing/2014/main" id="{B507B2F3-59D6-4F01-BAC1-84CE8F7FBB40}"/>
                </a:ext>
              </a:extLst>
            </p:cNvPr>
            <p:cNvSpPr txBox="1"/>
            <p:nvPr/>
          </p:nvSpPr>
          <p:spPr>
            <a:xfrm>
              <a:off x="2147566" y="5630834"/>
              <a:ext cx="515071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Step that we divide to complete projects</a:t>
              </a:r>
              <a:endParaRPr lang="ko-KR" altLang="en-US" sz="1200" dirty="0">
                <a:solidFill>
                  <a:schemeClr val="bg1"/>
                </a:solidFill>
                <a:cs typeface="Arial" pitchFamily="34" charset="0"/>
              </a:endParaRPr>
            </a:p>
          </p:txBody>
        </p:sp>
      </p:grpSp>
    </p:spTree>
    <p:extLst>
      <p:ext uri="{BB962C8B-B14F-4D97-AF65-F5344CB8AC3E}">
        <p14:creationId xmlns="" xmlns:p14="http://schemas.microsoft.com/office/powerpoint/2010/main" val="314882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1096236"/>
            <a:ext cx="4010324" cy="923330"/>
          </a:xfrm>
          <a:prstGeom prst="rect">
            <a:avLst/>
          </a:prstGeom>
          <a:noFill/>
        </p:spPr>
        <p:txBody>
          <a:bodyPr wrap="square" rtlCol="0" anchor="ctr">
            <a:spAutoFit/>
          </a:bodyPr>
          <a:lstStyle/>
          <a:p>
            <a:r>
              <a:rPr lang="en-US" altLang="ko-KR" sz="5400" b="1" dirty="0" smtClean="0">
                <a:solidFill>
                  <a:schemeClr val="bg1"/>
                </a:solidFill>
                <a:latin typeface="Times New Roman" pitchFamily="18" charset="0"/>
                <a:cs typeface="Times New Roman" pitchFamily="18" charset="0"/>
              </a:rPr>
              <a:t>Overview</a:t>
            </a:r>
            <a:endParaRPr lang="ko-KR" altLang="en-US" sz="5400" b="1" dirty="0">
              <a:solidFill>
                <a:schemeClr val="bg1"/>
              </a:solidFill>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1</a:t>
            </a: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3968656"/>
            <a:ext cx="5569131" cy="2308324"/>
          </a:xfrm>
          <a:prstGeom prst="rect">
            <a:avLst/>
          </a:prstGeom>
          <a:noFill/>
        </p:spPr>
        <p:txBody>
          <a:bodyPr wrap="square" rtlCol="0">
            <a:spAutoFit/>
          </a:bodyPr>
          <a:lstStyle/>
          <a:p>
            <a:r>
              <a:rPr lang="en-US" sz="1600" dirty="0" smtClean="0">
                <a:latin typeface="Georgia" pitchFamily="18" charset="0"/>
              </a:rPr>
              <a:t>Password managing &amp; note-taking are one of the most overlooked virtual activities in today's digital age. Various companies are constantly adding new features to note-taking and password management. Have you ever considered building your own note-taking and password managing application? So, instead of having and maintaining two different apps in your system, we'll be developing a single app which can perform both of these activities.</a:t>
            </a:r>
            <a:endParaRPr lang="en-US" altLang="ko-KR" sz="1600" dirty="0">
              <a:latin typeface="Georgia" pitchFamily="18" charset="0"/>
              <a:cs typeface="Arial" pitchFamily="34" charset="0"/>
            </a:endParaRP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6" y="1114567"/>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Times New Roman" pitchFamily="18" charset="0"/>
              </a:rPr>
              <a:t>Objective</a:t>
            </a:r>
            <a:endParaRPr lang="ko-KR" altLang="en-US" sz="2800" b="1" dirty="0">
              <a:solidFill>
                <a:schemeClr val="accent2"/>
              </a:solidFill>
              <a:latin typeface="Georgia" pitchFamily="18" charset="0"/>
              <a:cs typeface="Times New Roman" pitchFamily="18" charset="0"/>
            </a:endParaRPr>
          </a:p>
        </p:txBody>
      </p:sp>
      <p:sp>
        <p:nvSpPr>
          <p:cNvPr id="11" name="TextBox 10">
            <a:extLst>
              <a:ext uri="{FF2B5EF4-FFF2-40B4-BE49-F238E27FC236}">
                <a16:creationId xmlns="" xmlns:a16="http://schemas.microsoft.com/office/drawing/2014/main" id="{962844A2-5B94-42C9-82E3-30181E42A458}"/>
              </a:ext>
            </a:extLst>
          </p:cNvPr>
          <p:cNvSpPr txBox="1"/>
          <p:nvPr/>
        </p:nvSpPr>
        <p:spPr>
          <a:xfrm>
            <a:off x="6141313" y="3383272"/>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Project Context</a:t>
            </a:r>
            <a:endParaRPr lang="ko-KR" altLang="en-US" sz="2800" b="1" dirty="0">
              <a:solidFill>
                <a:schemeClr val="accent2"/>
              </a:solidFill>
              <a:latin typeface="Georgia" pitchFamily="18" charset="0"/>
              <a:cs typeface="Arial" pitchFamily="34" charset="0"/>
            </a:endParaRPr>
          </a:p>
        </p:txBody>
      </p:sp>
      <p:sp>
        <p:nvSpPr>
          <p:cNvPr id="12" name="TextBox 11">
            <a:extLst>
              <a:ext uri="{FF2B5EF4-FFF2-40B4-BE49-F238E27FC236}">
                <a16:creationId xmlns="" xmlns:a16="http://schemas.microsoft.com/office/drawing/2014/main" id="{ACB7925B-98A8-47AE-A033-B434D60B821C}"/>
              </a:ext>
            </a:extLst>
          </p:cNvPr>
          <p:cNvSpPr txBox="1"/>
          <p:nvPr/>
        </p:nvSpPr>
        <p:spPr>
          <a:xfrm>
            <a:off x="6024562" y="1672435"/>
            <a:ext cx="5588318" cy="1323439"/>
          </a:xfrm>
          <a:prstGeom prst="rect">
            <a:avLst/>
          </a:prstGeom>
          <a:noFill/>
        </p:spPr>
        <p:txBody>
          <a:bodyPr wrap="square" rtlCol="0">
            <a:spAutoFit/>
          </a:bodyPr>
          <a:lstStyle/>
          <a:p>
            <a:r>
              <a:rPr lang="en-US" sz="1600" dirty="0" smtClean="0">
                <a:latin typeface="Georgia" pitchFamily="18" charset="0"/>
                <a:cs typeface="Times New Roman" pitchFamily="18" charset="0"/>
              </a:rPr>
              <a:t>We will be creating an android application which helps to take notes at any time and helps to generate a very strong password for the security of our account and makes them available whenever we need. It's going to have two major functionalities at the same time. </a:t>
            </a:r>
            <a:endParaRPr lang="en-US" altLang="ko-KR" sz="1600" dirty="0">
              <a:latin typeface="Georgia" pitchFamily="18" charset="0"/>
              <a:cs typeface="Times New Roman" pitchFamily="18" charset="0"/>
            </a:endParaRP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680738"/>
            <a:ext cx="4010324" cy="2585323"/>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High-Level Approach</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Times New Roman" pitchFamily="18" charset="0"/>
              </a:rPr>
              <a:t>2</a:t>
            </a:r>
            <a:endParaRPr lang="ko-KR" altLang="en-US" sz="3200" b="1" dirty="0">
              <a:solidFill>
                <a:schemeClr val="bg1"/>
              </a:solidFill>
              <a:latin typeface="Georgia" pitchFamily="18" charset="0"/>
              <a:cs typeface="Times New Roman" pitchFamily="18"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 xmlns:a16="http://schemas.microsoft.com/office/drawing/2014/main" id="{ACB7925B-98A8-47AE-A033-B434D60B821C}"/>
              </a:ext>
            </a:extLst>
          </p:cNvPr>
          <p:cNvSpPr txBox="1"/>
          <p:nvPr/>
        </p:nvSpPr>
        <p:spPr>
          <a:xfrm>
            <a:off x="5708470" y="274320"/>
            <a:ext cx="5852160" cy="6093976"/>
          </a:xfrm>
          <a:prstGeom prst="rect">
            <a:avLst/>
          </a:prstGeom>
          <a:noFill/>
        </p:spPr>
        <p:txBody>
          <a:bodyPr wrap="square" rtlCol="0">
            <a:spAutoFit/>
          </a:bodyPr>
          <a:lstStyle/>
          <a:p>
            <a:r>
              <a:rPr lang="en-US" sz="1500" dirty="0" smtClean="0">
                <a:latin typeface="Georgia" pitchFamily="18" charset="0"/>
              </a:rPr>
              <a:t>• The first task, once we get the development environment ready, will be to set up Android Studio &amp; Firebase.</a:t>
            </a:r>
          </a:p>
          <a:p>
            <a:endParaRPr lang="en-US" sz="1500" dirty="0" smtClean="0">
              <a:latin typeface="Georgia" pitchFamily="18" charset="0"/>
            </a:endParaRPr>
          </a:p>
          <a:p>
            <a:r>
              <a:rPr lang="en-US" sz="1500" dirty="0" smtClean="0">
                <a:latin typeface="Georgia" pitchFamily="18" charset="0"/>
              </a:rPr>
              <a:t>• Once we have everything in place, we can start off with creating the application, which will basically start with the login authentication.</a:t>
            </a:r>
          </a:p>
          <a:p>
            <a:endParaRPr lang="en-US" sz="1500" dirty="0" smtClean="0">
              <a:latin typeface="Georgia" pitchFamily="18" charset="0"/>
            </a:endParaRPr>
          </a:p>
          <a:p>
            <a:r>
              <a:rPr lang="en-US" sz="1500" dirty="0" smtClean="0">
                <a:latin typeface="Georgia" pitchFamily="18" charset="0"/>
              </a:rPr>
              <a:t>• Next up is the home page building. In this project, we’ll be keeping it simple by showing two options like Notes &amp; Password.</a:t>
            </a:r>
          </a:p>
          <a:p>
            <a:endParaRPr lang="en-US" sz="1500" dirty="0" smtClean="0">
              <a:latin typeface="Georgia" pitchFamily="18" charset="0"/>
            </a:endParaRPr>
          </a:p>
          <a:p>
            <a:r>
              <a:rPr lang="en-US" sz="1500" dirty="0" smtClean="0">
                <a:latin typeface="Georgia" pitchFamily="18" charset="0"/>
              </a:rPr>
              <a:t>• In our project, we’ll need to manage three states: Note (to manage notes data), Password (to manage password data), and user (for managing the details of the currently logged-in user).</a:t>
            </a:r>
          </a:p>
          <a:p>
            <a:endParaRPr lang="en-US" sz="1500" dirty="0" smtClean="0">
              <a:latin typeface="Georgia" pitchFamily="18" charset="0"/>
            </a:endParaRPr>
          </a:p>
          <a:p>
            <a:r>
              <a:rPr lang="en-US" sz="1500" dirty="0" smtClean="0">
                <a:latin typeface="Georgia" pitchFamily="18" charset="0"/>
              </a:rPr>
              <a:t>• For showing all the notes or passwords, we’ll be using List views or recycle views .</a:t>
            </a:r>
          </a:p>
          <a:p>
            <a:endParaRPr lang="en-US" sz="1500" dirty="0" smtClean="0">
              <a:latin typeface="Georgia" pitchFamily="18" charset="0"/>
            </a:endParaRPr>
          </a:p>
          <a:p>
            <a:r>
              <a:rPr lang="en-US" sz="1500" dirty="0" smtClean="0">
                <a:latin typeface="Georgia" pitchFamily="18" charset="0"/>
              </a:rPr>
              <a:t>• Handling our database and authentication needs to be supported and we’ll be using Firebase for the same. Basically, the database will be used to store the login information for the users, but the resource can be used for storing notes and password information as well.</a:t>
            </a:r>
          </a:p>
          <a:p>
            <a:endParaRPr lang="en-US" sz="1500" dirty="0" smtClean="0">
              <a:latin typeface="Georgia" pitchFamily="18" charset="0"/>
            </a:endParaRPr>
          </a:p>
          <a:p>
            <a:r>
              <a:rPr lang="en-US" sz="1500" dirty="0" smtClean="0">
                <a:latin typeface="Georgia" pitchFamily="18" charset="0"/>
              </a:rPr>
              <a:t>• Successful implementation of the above requirements will lead to the completion of the core implementation of our application. Next up, deploy!</a:t>
            </a: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latin typeface="Georgia" pitchFamily="18" charset="0"/>
              </a:rPr>
              <a:t>Project Stages</a:t>
            </a:r>
            <a:endParaRPr lang="en-US" dirty="0">
              <a:latin typeface="Georgia" pitchFamily="18" charset="0"/>
            </a:endParaRPr>
          </a:p>
        </p:txBody>
      </p:sp>
      <p:grpSp>
        <p:nvGrpSpPr>
          <p:cNvPr id="3" name="Graphic 27">
            <a:extLst>
              <a:ext uri="{FF2B5EF4-FFF2-40B4-BE49-F238E27FC236}">
                <a16:creationId xmlns="" xmlns:a16="http://schemas.microsoft.com/office/drawing/2014/main" id="{119FA479-DC2F-4D4C-989B-D308D00E992E}"/>
              </a:ext>
            </a:extLst>
          </p:cNvPr>
          <p:cNvGrpSpPr/>
          <p:nvPr/>
        </p:nvGrpSpPr>
        <p:grpSpPr>
          <a:xfrm flipH="1">
            <a:off x="1358851" y="1859698"/>
            <a:ext cx="3623513" cy="3977763"/>
            <a:chOff x="3033791" y="66648"/>
            <a:chExt cx="6126139" cy="6725057"/>
          </a:xfrm>
          <a:solidFill>
            <a:schemeClr val="accent2"/>
          </a:solidFill>
        </p:grpSpPr>
        <p:sp>
          <p:nvSpPr>
            <p:cNvPr id="4" name="Freeform: Shape 3">
              <a:extLst>
                <a:ext uri="{FF2B5EF4-FFF2-40B4-BE49-F238E27FC236}">
                  <a16:creationId xmlns=""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pic>
        <p:nvPicPr>
          <p:cNvPr id="2050" name="Picture 2" descr="C:\Users\user\Pictures\Capture.PNG"/>
          <p:cNvPicPr>
            <a:picLocks noChangeAspect="1" noChangeArrowheads="1"/>
          </p:cNvPicPr>
          <p:nvPr/>
        </p:nvPicPr>
        <p:blipFill>
          <a:blip r:embed="rId2" cstate="print"/>
          <a:srcRect/>
          <a:stretch>
            <a:fillRect/>
          </a:stretch>
        </p:blipFill>
        <p:spPr bwMode="auto">
          <a:xfrm>
            <a:off x="6586177" y="1907177"/>
            <a:ext cx="2941448" cy="4598126"/>
          </a:xfrm>
          <a:prstGeom prst="rect">
            <a:avLst/>
          </a:prstGeom>
          <a:noFill/>
        </p:spPr>
      </p:pic>
      <p:sp>
        <p:nvSpPr>
          <p:cNvPr id="34" name="Rectangle 33"/>
          <p:cNvSpPr/>
          <p:nvPr/>
        </p:nvSpPr>
        <p:spPr>
          <a:xfrm>
            <a:off x="5770904" y="1467786"/>
            <a:ext cx="4647426" cy="369332"/>
          </a:xfrm>
          <a:prstGeom prst="rect">
            <a:avLst/>
          </a:prstGeom>
        </p:spPr>
        <p:txBody>
          <a:bodyPr wrap="none">
            <a:spAutoFit/>
          </a:bodyPr>
          <a:lstStyle/>
          <a:p>
            <a:r>
              <a:rPr lang="en-US" dirty="0" smtClean="0">
                <a:latin typeface="Georgia" pitchFamily="18" charset="0"/>
              </a:rPr>
              <a:t>The project consists of the following stages:</a:t>
            </a:r>
            <a:endParaRPr lang="en-US" dirty="0">
              <a:latin typeface="Georgia" pitchFamily="18" charset="0"/>
            </a:endParaRPr>
          </a:p>
        </p:txBody>
      </p:sp>
      <p:sp>
        <p:nvSpPr>
          <p:cNvPr id="11" name="Rectangle 10"/>
          <p:cNvSpPr/>
          <p:nvPr/>
        </p:nvSpPr>
        <p:spPr>
          <a:xfrm>
            <a:off x="3383280" y="1097281"/>
            <a:ext cx="5342709" cy="783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effectLst>
                <a:glow rad="139700">
                  <a:schemeClr val="accent5">
                    <a:satMod val="175000"/>
                    <a:alpha val="40000"/>
                  </a:schemeClr>
                </a:glow>
              </a:effectLst>
            </a:endParaRPr>
          </a:p>
        </p:txBody>
      </p:sp>
    </p:spTree>
    <p:extLst>
      <p:ext uri="{BB962C8B-B14F-4D97-AF65-F5344CB8AC3E}">
        <p14:creationId xmlns="" xmlns:p14="http://schemas.microsoft.com/office/powerpoint/2010/main" val="342313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1096236"/>
            <a:ext cx="4010324" cy="1754326"/>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Primary goals</a:t>
            </a: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3</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 xmlns:a16="http://schemas.microsoft.com/office/drawing/2014/main" id="{ACB7925B-98A8-47AE-A033-B434D60B821C}"/>
              </a:ext>
            </a:extLst>
          </p:cNvPr>
          <p:cNvSpPr txBox="1"/>
          <p:nvPr/>
        </p:nvSpPr>
        <p:spPr>
          <a:xfrm>
            <a:off x="5867808" y="1385052"/>
            <a:ext cx="5718946" cy="3416320"/>
          </a:xfrm>
          <a:prstGeom prst="rect">
            <a:avLst/>
          </a:prstGeom>
          <a:noFill/>
        </p:spPr>
        <p:txBody>
          <a:bodyPr wrap="square" rtlCol="0">
            <a:spAutoFit/>
          </a:bodyPr>
          <a:lstStyle/>
          <a:p>
            <a:r>
              <a:rPr lang="en-US" dirty="0" smtClean="0">
                <a:latin typeface="Georgia" pitchFamily="18" charset="0"/>
              </a:rPr>
              <a:t>• Create a login page for user login.</a:t>
            </a:r>
          </a:p>
          <a:p>
            <a:endParaRPr lang="en-US" dirty="0" smtClean="0">
              <a:latin typeface="Georgia" pitchFamily="18" charset="0"/>
            </a:endParaRPr>
          </a:p>
          <a:p>
            <a:r>
              <a:rPr lang="en-US" dirty="0" smtClean="0">
                <a:latin typeface="Georgia" pitchFamily="18" charset="0"/>
              </a:rPr>
              <a:t>• Create a home page to display notes &amp; password options.</a:t>
            </a:r>
          </a:p>
          <a:p>
            <a:endParaRPr lang="en-US" dirty="0" smtClean="0">
              <a:latin typeface="Georgia" pitchFamily="18" charset="0"/>
            </a:endParaRPr>
          </a:p>
          <a:p>
            <a:r>
              <a:rPr lang="en-US" dirty="0" smtClean="0">
                <a:latin typeface="Georgia" pitchFamily="18" charset="0"/>
              </a:rPr>
              <a:t>• Create a note page to display all notes.</a:t>
            </a:r>
          </a:p>
          <a:p>
            <a:endParaRPr lang="en-US" dirty="0" smtClean="0">
              <a:latin typeface="Georgia" pitchFamily="18" charset="0"/>
            </a:endParaRPr>
          </a:p>
          <a:p>
            <a:r>
              <a:rPr lang="en-US" dirty="0" smtClean="0">
                <a:latin typeface="Georgia" pitchFamily="18" charset="0"/>
              </a:rPr>
              <a:t>• Create a password page to display all passwords.</a:t>
            </a:r>
          </a:p>
          <a:p>
            <a:endParaRPr lang="en-US" dirty="0" smtClean="0">
              <a:latin typeface="Georgia" pitchFamily="18" charset="0"/>
            </a:endParaRPr>
          </a:p>
          <a:p>
            <a:r>
              <a:rPr lang="en-US" dirty="0" smtClean="0">
                <a:latin typeface="Georgia" pitchFamily="18" charset="0"/>
              </a:rPr>
              <a:t>• Add functionalities like add note or password, delete note or password, and update note (if required).</a:t>
            </a:r>
          </a:p>
          <a:p>
            <a:endParaRPr lang="en-US" dirty="0" smtClean="0">
              <a:latin typeface="Georgia" pitchFamily="18" charset="0"/>
            </a:endParaRP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1155063" y="1096236"/>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1</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4</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 xmlns:a16="http://schemas.microsoft.com/office/drawing/2014/main" id="{ACB7925B-98A8-47AE-A033-B434D60B821C}"/>
              </a:ext>
            </a:extLst>
          </p:cNvPr>
          <p:cNvSpPr txBox="1"/>
          <p:nvPr/>
        </p:nvSpPr>
        <p:spPr>
          <a:xfrm>
            <a:off x="6030685" y="2988941"/>
            <a:ext cx="5569131" cy="2800767"/>
          </a:xfrm>
          <a:prstGeom prst="rect">
            <a:avLst/>
          </a:prstGeom>
          <a:noFill/>
        </p:spPr>
        <p:txBody>
          <a:bodyPr wrap="square" rtlCol="0">
            <a:spAutoFit/>
          </a:bodyPr>
          <a:lstStyle/>
          <a:p>
            <a:r>
              <a:rPr lang="en-US" sz="1600" dirty="0" smtClean="0">
                <a:latin typeface="Georgia" pitchFamily="18" charset="0"/>
              </a:rPr>
              <a:t>• Install Android Studio on your machine.</a:t>
            </a:r>
          </a:p>
          <a:p>
            <a:endParaRPr lang="en-US" sz="1600" dirty="0" smtClean="0">
              <a:latin typeface="Georgia" pitchFamily="18" charset="0"/>
            </a:endParaRPr>
          </a:p>
          <a:p>
            <a:r>
              <a:rPr lang="en-US" sz="1600" dirty="0" smtClean="0">
                <a:latin typeface="Georgia" pitchFamily="18" charset="0"/>
              </a:rPr>
              <a:t>• Install and set up JDK.</a:t>
            </a:r>
          </a:p>
          <a:p>
            <a:endParaRPr lang="en-US" sz="1600" dirty="0" smtClean="0">
              <a:latin typeface="Georgia" pitchFamily="18" charset="0"/>
            </a:endParaRPr>
          </a:p>
          <a:p>
            <a:r>
              <a:rPr lang="en-US" sz="1600" dirty="0" smtClean="0">
                <a:latin typeface="Georgia" pitchFamily="18" charset="0"/>
              </a:rPr>
              <a:t>• Create a new Android project.</a:t>
            </a:r>
          </a:p>
          <a:p>
            <a:endParaRPr lang="en-US" sz="1600" dirty="0" smtClean="0">
              <a:latin typeface="Georgia" pitchFamily="18" charset="0"/>
            </a:endParaRPr>
          </a:p>
          <a:p>
            <a:r>
              <a:rPr lang="en-US" sz="1600" dirty="0" smtClean="0">
                <a:latin typeface="Georgia" pitchFamily="18" charset="0"/>
              </a:rPr>
              <a:t>• Like any typical application, the source code of Java should be in a java folder and the source code of XML should be in a res folder.</a:t>
            </a:r>
          </a:p>
          <a:p>
            <a:endParaRPr lang="en-US" sz="1600" dirty="0" smtClean="0">
              <a:latin typeface="Georgia" pitchFamily="18" charset="0"/>
            </a:endParaRPr>
          </a:p>
          <a:p>
            <a:r>
              <a:rPr lang="en-US" sz="1600" dirty="0" smtClean="0">
                <a:latin typeface="Georgia" pitchFamily="18" charset="0"/>
              </a:rPr>
              <a:t>• Connect with Firebase.</a:t>
            </a:r>
          </a:p>
        </p:txBody>
      </p:sp>
      <p:sp>
        <p:nvSpPr>
          <p:cNvPr id="10" name="TextBox 9">
            <a:extLst>
              <a:ext uri="{FF2B5EF4-FFF2-40B4-BE49-F238E27FC236}">
                <a16:creationId xmlns="" xmlns:a16="http://schemas.microsoft.com/office/drawing/2014/main" id="{962844A2-5B94-42C9-82E3-30181E42A458}"/>
              </a:ext>
            </a:extLst>
          </p:cNvPr>
          <p:cNvSpPr txBox="1"/>
          <p:nvPr/>
        </p:nvSpPr>
        <p:spPr>
          <a:xfrm>
            <a:off x="6106505" y="853309"/>
            <a:ext cx="5676192"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Times New Roman" pitchFamily="18" charset="0"/>
              </a:rPr>
              <a:t>Environment &amp; Firebase setup</a:t>
            </a:r>
            <a:endParaRPr lang="ko-KR" altLang="en-US" sz="2800" b="1" dirty="0">
              <a:solidFill>
                <a:schemeClr val="accent2"/>
              </a:solidFill>
              <a:latin typeface="Georgia" pitchFamily="18" charset="0"/>
              <a:cs typeface="Times New Roman" pitchFamily="18" charset="0"/>
            </a:endParaRPr>
          </a:p>
        </p:txBody>
      </p:sp>
      <p:sp>
        <p:nvSpPr>
          <p:cNvPr id="11" name="TextBox 10">
            <a:extLst>
              <a:ext uri="{FF2B5EF4-FFF2-40B4-BE49-F238E27FC236}">
                <a16:creationId xmlns="" xmlns:a16="http://schemas.microsoft.com/office/drawing/2014/main" id="{962844A2-5B94-42C9-82E3-30181E42A458}"/>
              </a:ext>
            </a:extLst>
          </p:cNvPr>
          <p:cNvSpPr txBox="1"/>
          <p:nvPr/>
        </p:nvSpPr>
        <p:spPr>
          <a:xfrm>
            <a:off x="6141313" y="2364369"/>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Requirements</a:t>
            </a:r>
            <a:endParaRPr lang="ko-KR" altLang="en-US" sz="2800" b="1" dirty="0">
              <a:solidFill>
                <a:schemeClr val="accent2"/>
              </a:solidFill>
              <a:latin typeface="Georgia" pitchFamily="18" charset="0"/>
              <a:cs typeface="Arial" pitchFamily="34" charset="0"/>
            </a:endParaRPr>
          </a:p>
        </p:txBody>
      </p:sp>
      <p:sp>
        <p:nvSpPr>
          <p:cNvPr id="12" name="TextBox 11">
            <a:extLst>
              <a:ext uri="{FF2B5EF4-FFF2-40B4-BE49-F238E27FC236}">
                <a16:creationId xmlns="" xmlns:a16="http://schemas.microsoft.com/office/drawing/2014/main" id="{ACB7925B-98A8-47AE-A033-B434D60B821C}"/>
              </a:ext>
            </a:extLst>
          </p:cNvPr>
          <p:cNvSpPr txBox="1"/>
          <p:nvPr/>
        </p:nvSpPr>
        <p:spPr>
          <a:xfrm>
            <a:off x="6024562" y="1371988"/>
            <a:ext cx="5588318" cy="830997"/>
          </a:xfrm>
          <a:prstGeom prst="rect">
            <a:avLst/>
          </a:prstGeom>
          <a:noFill/>
        </p:spPr>
        <p:txBody>
          <a:bodyPr wrap="square" rtlCol="0">
            <a:spAutoFit/>
          </a:bodyPr>
          <a:lstStyle/>
          <a:p>
            <a:r>
              <a:rPr lang="en-US" sz="1600" dirty="0" smtClean="0">
                <a:latin typeface="Georgia" pitchFamily="18" charset="0"/>
              </a:rPr>
              <a:t>Before the start of any development procedure, we need to set up the environment according to our application needs. Then connect your Android Studio with Firebase.</a:t>
            </a:r>
            <a:endParaRPr lang="en-US" altLang="ko-KR" sz="1600" dirty="0">
              <a:latin typeface="Georgia" pitchFamily="18" charset="0"/>
              <a:cs typeface="Arial" pitchFamily="34" charset="0"/>
            </a:endParaRPr>
          </a:p>
        </p:txBody>
      </p:sp>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5C6257B-4985-4EC2-8BC6-07531F36E5E2}"/>
              </a:ext>
            </a:extLst>
          </p:cNvPr>
          <p:cNvSpPr txBox="1"/>
          <p:nvPr/>
        </p:nvSpPr>
        <p:spPr>
          <a:xfrm>
            <a:off x="985245" y="913356"/>
            <a:ext cx="4010324" cy="923330"/>
          </a:xfrm>
          <a:prstGeom prst="rect">
            <a:avLst/>
          </a:prstGeom>
          <a:noFill/>
        </p:spPr>
        <p:txBody>
          <a:bodyPr wrap="square" rtlCol="0" anchor="ctr">
            <a:spAutoFit/>
          </a:bodyPr>
          <a:lstStyle/>
          <a:p>
            <a:r>
              <a:rPr lang="en-US" altLang="ko-KR" sz="5400" b="1" dirty="0" smtClean="0">
                <a:solidFill>
                  <a:schemeClr val="bg1"/>
                </a:solidFill>
                <a:latin typeface="Georgia" pitchFamily="18" charset="0"/>
                <a:cs typeface="Arial" pitchFamily="34" charset="0"/>
              </a:rPr>
              <a:t>Task 1</a:t>
            </a:r>
            <a:endParaRPr lang="ko-KR" altLang="en-US" sz="5400" b="1" dirty="0">
              <a:solidFill>
                <a:schemeClr val="bg1"/>
              </a:solidFill>
              <a:latin typeface="Georgia" pitchFamily="18" charset="0"/>
              <a:cs typeface="Arial" pitchFamily="34" charset="0"/>
            </a:endParaRPr>
          </a:p>
        </p:txBody>
      </p:sp>
      <p:sp>
        <p:nvSpPr>
          <p:cNvPr id="5" name="TextBox 4">
            <a:extLst>
              <a:ext uri="{FF2B5EF4-FFF2-40B4-BE49-F238E27FC236}">
                <a16:creationId xmlns="" xmlns:a16="http://schemas.microsoft.com/office/drawing/2014/main" id="{AEE9A837-0CC1-4E9E-98C7-763A739C30B5}"/>
              </a:ext>
            </a:extLst>
          </p:cNvPr>
          <p:cNvSpPr txBox="1"/>
          <p:nvPr/>
        </p:nvSpPr>
        <p:spPr>
          <a:xfrm>
            <a:off x="953499" y="5133082"/>
            <a:ext cx="4413451" cy="584775"/>
          </a:xfrm>
          <a:prstGeom prst="rect">
            <a:avLst/>
          </a:prstGeom>
          <a:noFill/>
        </p:spPr>
        <p:txBody>
          <a:bodyPr wrap="square" rtlCol="0" anchor="ctr">
            <a:spAutoFit/>
          </a:bodyPr>
          <a:lstStyle/>
          <a:p>
            <a:r>
              <a:rPr lang="en-US" altLang="ko-KR" sz="3200" b="1" dirty="0" smtClean="0">
                <a:solidFill>
                  <a:schemeClr val="tx1">
                    <a:lumMod val="85000"/>
                    <a:lumOff val="15000"/>
                  </a:schemeClr>
                </a:solidFill>
                <a:latin typeface="Georgia" pitchFamily="18" charset="0"/>
                <a:cs typeface="Arial" pitchFamily="34" charset="0"/>
              </a:rPr>
              <a:t>5</a:t>
            </a:r>
            <a:endParaRPr lang="ko-KR" altLang="en-US" sz="3200" b="1" dirty="0">
              <a:solidFill>
                <a:schemeClr val="bg1"/>
              </a:solidFill>
              <a:latin typeface="Georgia" pitchFamily="18" charset="0"/>
              <a:cs typeface="Arial" pitchFamily="34" charset="0"/>
            </a:endParaRPr>
          </a:p>
        </p:txBody>
      </p:sp>
      <p:sp>
        <p:nvSpPr>
          <p:cNvPr id="8" name="자유형: 도형 13">
            <a:extLst>
              <a:ext uri="{FF2B5EF4-FFF2-40B4-BE49-F238E27FC236}">
                <a16:creationId xmlns="" xmlns:a16="http://schemas.microsoft.com/office/drawing/2014/main"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 xmlns:a16="http://schemas.microsoft.com/office/drawing/2014/main" id="{962844A2-5B94-42C9-82E3-30181E42A458}"/>
              </a:ext>
            </a:extLst>
          </p:cNvPr>
          <p:cNvSpPr txBox="1"/>
          <p:nvPr/>
        </p:nvSpPr>
        <p:spPr>
          <a:xfrm>
            <a:off x="6141313" y="3887847"/>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Expected Outcome</a:t>
            </a:r>
            <a:endParaRPr lang="ko-KR" altLang="en-US" sz="2800" b="1" dirty="0">
              <a:solidFill>
                <a:schemeClr val="accent2"/>
              </a:solidFill>
              <a:latin typeface="Georgia" pitchFamily="18" charset="0"/>
              <a:cs typeface="Arial" pitchFamily="34" charset="0"/>
            </a:endParaRPr>
          </a:p>
        </p:txBody>
      </p:sp>
      <p:sp>
        <p:nvSpPr>
          <p:cNvPr id="18" name="TextBox 17">
            <a:extLst>
              <a:ext uri="{FF2B5EF4-FFF2-40B4-BE49-F238E27FC236}">
                <a16:creationId xmlns="" xmlns:a16="http://schemas.microsoft.com/office/drawing/2014/main" id="{ACB7925B-98A8-47AE-A033-B434D60B821C}"/>
              </a:ext>
            </a:extLst>
          </p:cNvPr>
          <p:cNvSpPr txBox="1"/>
          <p:nvPr/>
        </p:nvSpPr>
        <p:spPr>
          <a:xfrm>
            <a:off x="6035041" y="4689566"/>
            <a:ext cx="5603966" cy="1477328"/>
          </a:xfrm>
          <a:prstGeom prst="rect">
            <a:avLst/>
          </a:prstGeom>
          <a:noFill/>
        </p:spPr>
        <p:txBody>
          <a:bodyPr wrap="square" rtlCol="0">
            <a:spAutoFit/>
          </a:bodyPr>
          <a:lstStyle/>
          <a:p>
            <a:r>
              <a:rPr lang="en-US" dirty="0" smtClean="0">
                <a:latin typeface="Georgia" pitchFamily="18" charset="0"/>
              </a:rPr>
              <a:t>The main objective of this milestone is to make sure that you have the required development environment in place. On completion of the above requirements, run the application using the virtual device and the end result should be as shown in the picture below.</a:t>
            </a:r>
          </a:p>
        </p:txBody>
      </p:sp>
      <p:sp>
        <p:nvSpPr>
          <p:cNvPr id="19" name="TextBox 18">
            <a:extLst>
              <a:ext uri="{FF2B5EF4-FFF2-40B4-BE49-F238E27FC236}">
                <a16:creationId xmlns="" xmlns:a16="http://schemas.microsoft.com/office/drawing/2014/main" id="{962844A2-5B94-42C9-82E3-30181E42A458}"/>
              </a:ext>
            </a:extLst>
          </p:cNvPr>
          <p:cNvSpPr txBox="1"/>
          <p:nvPr/>
        </p:nvSpPr>
        <p:spPr>
          <a:xfrm>
            <a:off x="6141313" y="478441"/>
            <a:ext cx="4900426" cy="430887"/>
          </a:xfrm>
          <a:prstGeom prst="rect">
            <a:avLst/>
          </a:prstGeom>
          <a:noFill/>
        </p:spPr>
        <p:txBody>
          <a:bodyPr wrap="square" lIns="36000" tIns="0" rIns="36000" bIns="0" rtlCol="0">
            <a:spAutoFit/>
          </a:bodyPr>
          <a:lstStyle/>
          <a:p>
            <a:r>
              <a:rPr lang="en-US" altLang="ko-KR" sz="2800" b="1" dirty="0" smtClean="0">
                <a:solidFill>
                  <a:schemeClr val="accent2"/>
                </a:solidFill>
                <a:latin typeface="Georgia" pitchFamily="18" charset="0"/>
                <a:cs typeface="Arial" pitchFamily="34" charset="0"/>
              </a:rPr>
              <a:t>References</a:t>
            </a:r>
            <a:endParaRPr lang="ko-KR" altLang="en-US" sz="2800" b="1" dirty="0">
              <a:solidFill>
                <a:schemeClr val="accent2"/>
              </a:solidFill>
              <a:latin typeface="Georgia" pitchFamily="18" charset="0"/>
              <a:cs typeface="Arial" pitchFamily="34" charset="0"/>
            </a:endParaRPr>
          </a:p>
        </p:txBody>
      </p:sp>
      <p:sp>
        <p:nvSpPr>
          <p:cNvPr id="20" name="TextBox 19">
            <a:extLst>
              <a:ext uri="{FF2B5EF4-FFF2-40B4-BE49-F238E27FC236}">
                <a16:creationId xmlns="" xmlns:a16="http://schemas.microsoft.com/office/drawing/2014/main" id="{ACB7925B-98A8-47AE-A033-B434D60B821C}"/>
              </a:ext>
            </a:extLst>
          </p:cNvPr>
          <p:cNvSpPr txBox="1"/>
          <p:nvPr/>
        </p:nvSpPr>
        <p:spPr>
          <a:xfrm>
            <a:off x="6035041" y="1280160"/>
            <a:ext cx="5603966" cy="2031325"/>
          </a:xfrm>
          <a:prstGeom prst="rect">
            <a:avLst/>
          </a:prstGeom>
          <a:noFill/>
        </p:spPr>
        <p:txBody>
          <a:bodyPr wrap="square" rtlCol="0">
            <a:spAutoFit/>
          </a:bodyPr>
          <a:lstStyle/>
          <a:p>
            <a:r>
              <a:rPr lang="en-US" dirty="0" smtClean="0">
                <a:latin typeface="Georgia" pitchFamily="18" charset="0"/>
              </a:rPr>
              <a:t>• Download Android Studio.</a:t>
            </a:r>
          </a:p>
          <a:p>
            <a:r>
              <a:rPr lang="en-US" dirty="0" smtClean="0">
                <a:latin typeface="Georgia" pitchFamily="18" charset="0"/>
              </a:rPr>
              <a:t>• Download JDK.</a:t>
            </a:r>
          </a:p>
          <a:p>
            <a:r>
              <a:rPr lang="en-US" dirty="0" smtClean="0">
                <a:latin typeface="Georgia" pitchFamily="18" charset="0"/>
              </a:rPr>
              <a:t>• Create a new Android project.</a:t>
            </a:r>
          </a:p>
          <a:p>
            <a:r>
              <a:rPr lang="en-US" dirty="0" smtClean="0">
                <a:latin typeface="Georgia" pitchFamily="18" charset="0"/>
              </a:rPr>
              <a:t>• Creating a virtual Android device on your machine.</a:t>
            </a:r>
          </a:p>
          <a:p>
            <a:r>
              <a:rPr lang="en-US" dirty="0" smtClean="0">
                <a:latin typeface="Georgia" pitchFamily="18" charset="0"/>
              </a:rPr>
              <a:t>• A beginners guide to Graded.</a:t>
            </a:r>
          </a:p>
          <a:p>
            <a:r>
              <a:rPr lang="en-US" dirty="0" smtClean="0">
                <a:latin typeface="Georgia" pitchFamily="18" charset="0"/>
              </a:rPr>
              <a:t>• Run your Android application.</a:t>
            </a:r>
          </a:p>
          <a:p>
            <a:r>
              <a:rPr lang="en-US" dirty="0" smtClean="0">
                <a:latin typeface="Georgia" pitchFamily="18" charset="0"/>
              </a:rPr>
              <a:t>• Connect your Android App to Firebase.</a:t>
            </a:r>
          </a:p>
        </p:txBody>
      </p:sp>
      <p:sp>
        <p:nvSpPr>
          <p:cNvPr id="9" name="Google Shape;4212;p56"/>
          <p:cNvSpPr/>
          <p:nvPr/>
        </p:nvSpPr>
        <p:spPr>
          <a:xfrm>
            <a:off x="3426763" y="673101"/>
            <a:ext cx="1704072" cy="33162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rgbClr val="541C1D"/>
            </a:solidFill>
            <a:prstDash val="solid"/>
            <a:round/>
            <a:headEnd type="none" w="sm" len="sm"/>
            <a:tailEnd type="none" w="sm" len="sm"/>
          </a:ln>
        </p:spPr>
        <p:txBody>
          <a:bodyPr spcFirstLastPara="1" wrap="square" lIns="91419" tIns="91419" rIns="91419" bIns="91419" anchor="ctr" anchorCtr="0">
            <a:noAutofit/>
          </a:bodyPr>
          <a:lstStyle/>
          <a:p>
            <a:endParaRPr/>
          </a:p>
        </p:txBody>
      </p:sp>
      <p:pic>
        <p:nvPicPr>
          <p:cNvPr id="1026" name="Picture 2" descr="D:\Desktop\Java_Lectures\IMG_20220124_185132.jpg"/>
          <p:cNvPicPr>
            <a:picLocks noChangeAspect="1" noChangeArrowheads="1"/>
          </p:cNvPicPr>
          <p:nvPr/>
        </p:nvPicPr>
        <p:blipFill>
          <a:blip r:embed="rId2" cstate="print"/>
          <a:srcRect/>
          <a:stretch>
            <a:fillRect/>
          </a:stretch>
        </p:blipFill>
        <p:spPr bwMode="auto">
          <a:xfrm>
            <a:off x="3487781" y="966126"/>
            <a:ext cx="1576800" cy="2773069"/>
          </a:xfrm>
          <a:prstGeom prst="rect">
            <a:avLst/>
          </a:prstGeom>
          <a:noFill/>
        </p:spPr>
      </p:pic>
    </p:spTree>
    <p:extLst>
      <p:ext uri="{BB962C8B-B14F-4D97-AF65-F5344CB8AC3E}">
        <p14:creationId xmlns="" xmlns:p14="http://schemas.microsoft.com/office/powerpoint/2010/main" val="202690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305">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TotalTime>
  <Words>1216</Words>
  <Application>Microsoft Office PowerPoint</Application>
  <PresentationFormat>Custom</PresentationFormat>
  <Paragraphs>149</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HOME</cp:lastModifiedBy>
  <cp:revision>102</cp:revision>
  <dcterms:created xsi:type="dcterms:W3CDTF">2020-01-20T05:08:25Z</dcterms:created>
  <dcterms:modified xsi:type="dcterms:W3CDTF">2022-01-24T14:05:32Z</dcterms:modified>
</cp:coreProperties>
</file>