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4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8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36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28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0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06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7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04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50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FFA6-1303-4F25-987E-647752D8688F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A59473-1527-409E-8CAB-FDED6CF1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7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vgs.com/id/11462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C3AD0-5E30-495B-88C7-B548C0B1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47515" y="1462997"/>
            <a:ext cx="6090037" cy="31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1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DA0D88-B4D5-4AB6-8131-2018A5D7DC87}"/>
              </a:ext>
            </a:extLst>
          </p:cNvPr>
          <p:cNvSpPr txBox="1"/>
          <p:nvPr/>
        </p:nvSpPr>
        <p:spPr>
          <a:xfrm>
            <a:off x="540689" y="572494"/>
            <a:ext cx="909629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1) What is Machine learning ?</a:t>
            </a:r>
          </a:p>
          <a:p>
            <a:r>
              <a:rPr lang="en-US" dirty="0"/>
              <a:t>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is an application of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(AI) where a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computer /machine learns from the past experiences input data makes future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Predictions.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2) Give two application of the machine learning algorithm ?</a:t>
            </a:r>
          </a:p>
          <a:p>
            <a:pPr marL="342900" indent="-342900">
              <a:buFont typeface="Arial" panose="020B0604020202020204" pitchFamily="34" charset="0"/>
              <a:buChar char="☻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Optical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character recognition (OCR) technology converts images of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text into movable type.</a:t>
            </a:r>
          </a:p>
          <a:p>
            <a:pPr marL="342900" indent="-342900">
              <a:buFont typeface="Arial" panose="020B0604020202020204" pitchFamily="34" charset="0"/>
              <a:buChar char="☻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☻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Face recognition technology allows social media platforms to help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user tag and share photos of friends.</a:t>
            </a:r>
          </a:p>
          <a:p>
            <a:pPr marL="342900" indent="-342900">
              <a:buFont typeface="Arial" panose="020B0604020202020204" pitchFamily="34" charset="0"/>
              <a:buChar char="☻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☻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Self driving cars that rely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mechine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learning to navigate may soon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be available to consumers.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4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9A9CD-8CF2-4801-B30B-3D0D3C5C0382}"/>
              </a:ext>
            </a:extLst>
          </p:cNvPr>
          <p:cNvSpPr txBox="1"/>
          <p:nvPr/>
        </p:nvSpPr>
        <p:spPr>
          <a:xfrm>
            <a:off x="349857" y="1455089"/>
            <a:ext cx="92632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3) Explain any real life scenario where a ML algorithm is used ?</a:t>
            </a:r>
          </a:p>
          <a:p>
            <a:r>
              <a:rPr lang="en-IN" sz="2000" b="1" dirty="0"/>
              <a:t>  1)</a:t>
            </a:r>
            <a:r>
              <a:rPr lang="en-IN" sz="2000" b="1" u="sng" dirty="0"/>
              <a:t> Medical diagnosis :</a:t>
            </a:r>
          </a:p>
          <a:p>
            <a:r>
              <a:rPr lang="en-IN" sz="2000" dirty="0"/>
              <a:t>       ML can be used in the techniques and tools that can help in the diagnosis </a:t>
            </a:r>
          </a:p>
          <a:p>
            <a:r>
              <a:rPr lang="en-IN" sz="2000" dirty="0"/>
              <a:t>      of diseases. It is used for the analysis of the clinical parameters and their               combination for the prognosis example of disease progression for the       extraction of medical knowledge for the outcome research, for therapy </a:t>
            </a:r>
          </a:p>
          <a:p>
            <a:r>
              <a:rPr lang="en-IN" sz="2000" dirty="0"/>
              <a:t> planning and patient monitoring . These are the successful implementations </a:t>
            </a:r>
          </a:p>
          <a:p>
            <a:r>
              <a:rPr lang="en-IN" sz="2000" dirty="0"/>
              <a:t> of the machine learning methods. It can help in the integration of computer –</a:t>
            </a:r>
          </a:p>
          <a:p>
            <a:r>
              <a:rPr lang="en-IN" sz="2000" dirty="0"/>
              <a:t> based systems in the healthcare sector.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2) Statistical Arbitrage               6)Extraction            10)Speech recognition</a:t>
            </a:r>
          </a:p>
          <a:p>
            <a:r>
              <a:rPr lang="en-IN" sz="2000" dirty="0"/>
              <a:t>    </a:t>
            </a:r>
          </a:p>
          <a:p>
            <a:r>
              <a:rPr lang="en-IN" sz="2000" dirty="0"/>
              <a:t>    3)Learning Associations            7) Regression            11) Face recognition</a:t>
            </a:r>
          </a:p>
          <a:p>
            <a:endParaRPr lang="en-IN" sz="2000" dirty="0"/>
          </a:p>
          <a:p>
            <a:r>
              <a:rPr lang="en-IN" sz="2000" dirty="0"/>
              <a:t>   4) Classification                          8)Financial services</a:t>
            </a:r>
          </a:p>
          <a:p>
            <a:endParaRPr lang="en-IN" sz="2000" dirty="0"/>
          </a:p>
          <a:p>
            <a:r>
              <a:rPr lang="en-IN" sz="2000" dirty="0"/>
              <a:t>   5) Prediction                               9) Conclusion</a:t>
            </a:r>
          </a:p>
          <a:p>
            <a:endParaRPr lang="en-IN" sz="2000" dirty="0"/>
          </a:p>
          <a:p>
            <a:r>
              <a:rPr lang="en-IN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3597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EE3DD-90FB-4176-8B30-2B5C935392CC}"/>
              </a:ext>
            </a:extLst>
          </p:cNvPr>
          <p:cNvSpPr txBox="1"/>
          <p:nvPr/>
        </p:nvSpPr>
        <p:spPr>
          <a:xfrm>
            <a:off x="357809" y="755374"/>
            <a:ext cx="91678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r>
              <a:rPr lang="en-IN" sz="2400" dirty="0"/>
              <a:t>4) How python is a very useful and supportive language for machine learning .</a:t>
            </a:r>
          </a:p>
          <a:p>
            <a:endParaRPr lang="en-IN" sz="2000" dirty="0"/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   Python is fast enough for machine learning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   Python has machine learning libraries (Pandas, </a:t>
            </a:r>
            <a:r>
              <a:rPr lang="en-IN" sz="2000" dirty="0" err="1"/>
              <a:t>Numpy</a:t>
            </a:r>
            <a:r>
              <a:rPr lang="en-IN" sz="2000" dirty="0"/>
              <a:t> , Scikit learn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r>
              <a:rPr lang="en-IN" sz="2000" dirty="0"/>
              <a:t>       Matplotlib, </a:t>
            </a:r>
            <a:r>
              <a:rPr lang="en-IN" sz="2000" dirty="0" err="1"/>
              <a:t>Pytorch</a:t>
            </a:r>
            <a:r>
              <a:rPr lang="en-IN" sz="2000" dirty="0"/>
              <a:t> , </a:t>
            </a:r>
            <a:r>
              <a:rPr lang="en-IN" sz="2000" dirty="0" err="1"/>
              <a:t>Keras</a:t>
            </a:r>
            <a:r>
              <a:rPr lang="en-IN" sz="2000" dirty="0"/>
              <a:t> , </a:t>
            </a:r>
            <a:r>
              <a:rPr lang="en-IN" sz="2000" dirty="0" err="1"/>
              <a:t>Tensorflow</a:t>
            </a:r>
            <a:r>
              <a:rPr lang="en-IN" sz="2000" dirty="0"/>
              <a:t> etc 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   Cross platform(operating system.. Windows , Mac, Linux etc .)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   Python is easy to use for machine learning .</a:t>
            </a:r>
          </a:p>
        </p:txBody>
      </p:sp>
    </p:spTree>
    <p:extLst>
      <p:ext uri="{BB962C8B-B14F-4D97-AF65-F5344CB8AC3E}">
        <p14:creationId xmlns:p14="http://schemas.microsoft.com/office/powerpoint/2010/main" val="13330724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321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KULKARNI</dc:creator>
  <cp:lastModifiedBy>PAVAN KULKARNI</cp:lastModifiedBy>
  <cp:revision>3</cp:revision>
  <dcterms:created xsi:type="dcterms:W3CDTF">2021-12-30T05:59:50Z</dcterms:created>
  <dcterms:modified xsi:type="dcterms:W3CDTF">2021-12-30T08:18:07Z</dcterms:modified>
</cp:coreProperties>
</file>