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 id="2147484015" r:id="rId2"/>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KULKARNI" userId="b1b3fcbddb2f20d1" providerId="LiveId" clId="{434CFDB6-3515-42D9-A26A-D67B2B7934EE}"/>
    <pc:docChg chg="undo custSel addSld delSld modSld">
      <pc:chgData name="PAVAN KULKARNI" userId="b1b3fcbddb2f20d1" providerId="LiveId" clId="{434CFDB6-3515-42D9-A26A-D67B2B7934EE}" dt="2022-02-04T12:10:27.538" v="976" actId="5793"/>
      <pc:docMkLst>
        <pc:docMk/>
      </pc:docMkLst>
      <pc:sldChg chg="addSp modSp mod">
        <pc:chgData name="PAVAN KULKARNI" userId="b1b3fcbddb2f20d1" providerId="LiveId" clId="{434CFDB6-3515-42D9-A26A-D67B2B7934EE}" dt="2022-02-04T09:04:41.804" v="73" actId="688"/>
        <pc:sldMkLst>
          <pc:docMk/>
          <pc:sldMk cId="343984884" sldId="259"/>
        </pc:sldMkLst>
        <pc:spChg chg="add mod">
          <ac:chgData name="PAVAN KULKARNI" userId="b1b3fcbddb2f20d1" providerId="LiveId" clId="{434CFDB6-3515-42D9-A26A-D67B2B7934EE}" dt="2022-02-04T09:00:24.055" v="25" actId="255"/>
          <ac:spMkLst>
            <pc:docMk/>
            <pc:sldMk cId="343984884" sldId="259"/>
            <ac:spMk id="113" creationId="{FC70B17F-39AF-4B47-9B12-5BDA91AFAEC0}"/>
          </ac:spMkLst>
        </pc:spChg>
        <pc:spChg chg="add mod">
          <ac:chgData name="PAVAN KULKARNI" userId="b1b3fcbddb2f20d1" providerId="LiveId" clId="{434CFDB6-3515-42D9-A26A-D67B2B7934EE}" dt="2022-02-04T09:01:38.024" v="55" actId="20577"/>
          <ac:spMkLst>
            <pc:docMk/>
            <pc:sldMk cId="343984884" sldId="259"/>
            <ac:spMk id="114" creationId="{3F3638ED-5481-4094-9EA7-C65E731CB745}"/>
          </ac:spMkLst>
        </pc:spChg>
        <pc:spChg chg="add mod">
          <ac:chgData name="PAVAN KULKARNI" userId="b1b3fcbddb2f20d1" providerId="LiveId" clId="{434CFDB6-3515-42D9-A26A-D67B2B7934EE}" dt="2022-02-04T09:04:41.804" v="73" actId="688"/>
          <ac:spMkLst>
            <pc:docMk/>
            <pc:sldMk cId="343984884" sldId="259"/>
            <ac:spMk id="115" creationId="{422891E3-DFD0-4D1E-8A06-DA22F3904D6A}"/>
          </ac:spMkLst>
        </pc:spChg>
      </pc:sldChg>
      <pc:sldChg chg="addSp modSp mod">
        <pc:chgData name="PAVAN KULKARNI" userId="b1b3fcbddb2f20d1" providerId="LiveId" clId="{434CFDB6-3515-42D9-A26A-D67B2B7934EE}" dt="2022-02-04T12:10:27.538" v="976" actId="5793"/>
        <pc:sldMkLst>
          <pc:docMk/>
          <pc:sldMk cId="2319448047" sldId="260"/>
        </pc:sldMkLst>
        <pc:spChg chg="add mod">
          <ac:chgData name="PAVAN KULKARNI" userId="b1b3fcbddb2f20d1" providerId="LiveId" clId="{434CFDB6-3515-42D9-A26A-D67B2B7934EE}" dt="2022-02-04T12:10:27.538" v="976" actId="5793"/>
          <ac:spMkLst>
            <pc:docMk/>
            <pc:sldMk cId="2319448047" sldId="260"/>
            <ac:spMk id="2" creationId="{A1EFC52D-D76B-4D6D-AE12-FA4209C8B320}"/>
          </ac:spMkLst>
        </pc:spChg>
      </pc:sldChg>
      <pc:sldChg chg="addSp modSp mod">
        <pc:chgData name="PAVAN KULKARNI" userId="b1b3fcbddb2f20d1" providerId="LiveId" clId="{434CFDB6-3515-42D9-A26A-D67B2B7934EE}" dt="2022-02-04T11:45:57.307" v="844" actId="20577"/>
        <pc:sldMkLst>
          <pc:docMk/>
          <pc:sldMk cId="3300192546" sldId="261"/>
        </pc:sldMkLst>
        <pc:spChg chg="add mod">
          <ac:chgData name="PAVAN KULKARNI" userId="b1b3fcbddb2f20d1" providerId="LiveId" clId="{434CFDB6-3515-42D9-A26A-D67B2B7934EE}" dt="2022-02-04T11:45:57.307" v="844" actId="20577"/>
          <ac:spMkLst>
            <pc:docMk/>
            <pc:sldMk cId="3300192546" sldId="261"/>
            <ac:spMk id="2" creationId="{FC0EABEC-B1DE-4D75-ADA5-AF10330C9C80}"/>
          </ac:spMkLst>
        </pc:spChg>
      </pc:sldChg>
      <pc:sldChg chg="addSp delSp modSp new mod">
        <pc:chgData name="PAVAN KULKARNI" userId="b1b3fcbddb2f20d1" providerId="LiveId" clId="{434CFDB6-3515-42D9-A26A-D67B2B7934EE}" dt="2022-02-04T11:52:02.660" v="899" actId="255"/>
        <pc:sldMkLst>
          <pc:docMk/>
          <pc:sldMk cId="3961956759" sldId="262"/>
        </pc:sldMkLst>
        <pc:spChg chg="add mod">
          <ac:chgData name="PAVAN KULKARNI" userId="b1b3fcbddb2f20d1" providerId="LiveId" clId="{434CFDB6-3515-42D9-A26A-D67B2B7934EE}" dt="2022-02-04T11:50:09.971" v="845"/>
          <ac:spMkLst>
            <pc:docMk/>
            <pc:sldMk cId="3961956759" sldId="262"/>
            <ac:spMk id="19" creationId="{BB43BC14-4AF6-4446-8BA6-B19DDFCC1946}"/>
          </ac:spMkLst>
        </pc:spChg>
        <pc:spChg chg="add del mod">
          <ac:chgData name="PAVAN KULKARNI" userId="b1b3fcbddb2f20d1" providerId="LiveId" clId="{434CFDB6-3515-42D9-A26A-D67B2B7934EE}" dt="2022-02-04T11:51:23.100" v="871" actId="478"/>
          <ac:spMkLst>
            <pc:docMk/>
            <pc:sldMk cId="3961956759" sldId="262"/>
            <ac:spMk id="20" creationId="{5C77FA53-77C1-46A9-9FB6-2EFD1A6E8E7B}"/>
          </ac:spMkLst>
        </pc:spChg>
        <pc:spChg chg="add mod">
          <ac:chgData name="PAVAN KULKARNI" userId="b1b3fcbddb2f20d1" providerId="LiveId" clId="{434CFDB6-3515-42D9-A26A-D67B2B7934EE}" dt="2022-02-04T11:50:09.971" v="845"/>
          <ac:spMkLst>
            <pc:docMk/>
            <pc:sldMk cId="3961956759" sldId="262"/>
            <ac:spMk id="21" creationId="{AC7F6855-3AC8-4EB4-9C99-FCA5DD659B7B}"/>
          </ac:spMkLst>
        </pc:spChg>
        <pc:spChg chg="add mod">
          <ac:chgData name="PAVAN KULKARNI" userId="b1b3fcbddb2f20d1" providerId="LiveId" clId="{434CFDB6-3515-42D9-A26A-D67B2B7934EE}" dt="2022-02-04T11:50:09.971" v="845"/>
          <ac:spMkLst>
            <pc:docMk/>
            <pc:sldMk cId="3961956759" sldId="262"/>
            <ac:spMk id="22" creationId="{8AE988A6-9F60-44DC-9E41-C7EB215FAD77}"/>
          </ac:spMkLst>
        </pc:spChg>
        <pc:spChg chg="add mod">
          <ac:chgData name="PAVAN KULKARNI" userId="b1b3fcbddb2f20d1" providerId="LiveId" clId="{434CFDB6-3515-42D9-A26A-D67B2B7934EE}" dt="2022-02-04T11:50:09.971" v="845"/>
          <ac:spMkLst>
            <pc:docMk/>
            <pc:sldMk cId="3961956759" sldId="262"/>
            <ac:spMk id="23" creationId="{C847A96C-0F28-457B-8589-00AAA56DAF55}"/>
          </ac:spMkLst>
        </pc:spChg>
        <pc:spChg chg="add del mod">
          <ac:chgData name="PAVAN KULKARNI" userId="b1b3fcbddb2f20d1" providerId="LiveId" clId="{434CFDB6-3515-42D9-A26A-D67B2B7934EE}" dt="2022-02-04T11:51:19.832" v="869" actId="478"/>
          <ac:spMkLst>
            <pc:docMk/>
            <pc:sldMk cId="3961956759" sldId="262"/>
            <ac:spMk id="24" creationId="{2065C40B-8560-40EC-9C40-90B77395AACC}"/>
          </ac:spMkLst>
        </pc:spChg>
        <pc:spChg chg="add mod">
          <ac:chgData name="PAVAN KULKARNI" userId="b1b3fcbddb2f20d1" providerId="LiveId" clId="{434CFDB6-3515-42D9-A26A-D67B2B7934EE}" dt="2022-02-04T11:50:09.971" v="845"/>
          <ac:spMkLst>
            <pc:docMk/>
            <pc:sldMk cId="3961956759" sldId="262"/>
            <ac:spMk id="25" creationId="{437EFBFB-2E92-4AA8-AB71-0046CF411070}"/>
          </ac:spMkLst>
        </pc:spChg>
        <pc:spChg chg="add mod">
          <ac:chgData name="PAVAN KULKARNI" userId="b1b3fcbddb2f20d1" providerId="LiveId" clId="{434CFDB6-3515-42D9-A26A-D67B2B7934EE}" dt="2022-02-04T11:50:09.971" v="845"/>
          <ac:spMkLst>
            <pc:docMk/>
            <pc:sldMk cId="3961956759" sldId="262"/>
            <ac:spMk id="26" creationId="{ED63AD42-B7BF-4428-AA73-FE87637DC250}"/>
          </ac:spMkLst>
        </pc:spChg>
        <pc:spChg chg="add mod">
          <ac:chgData name="PAVAN KULKARNI" userId="b1b3fcbddb2f20d1" providerId="LiveId" clId="{434CFDB6-3515-42D9-A26A-D67B2B7934EE}" dt="2022-02-04T11:50:09.971" v="845"/>
          <ac:spMkLst>
            <pc:docMk/>
            <pc:sldMk cId="3961956759" sldId="262"/>
            <ac:spMk id="27" creationId="{0EAAB288-E870-4AA2-B372-4BABFAB21660}"/>
          </ac:spMkLst>
        </pc:spChg>
        <pc:spChg chg="add mod">
          <ac:chgData name="PAVAN KULKARNI" userId="b1b3fcbddb2f20d1" providerId="LiveId" clId="{434CFDB6-3515-42D9-A26A-D67B2B7934EE}" dt="2022-02-04T11:50:09.971" v="845"/>
          <ac:spMkLst>
            <pc:docMk/>
            <pc:sldMk cId="3961956759" sldId="262"/>
            <ac:spMk id="28" creationId="{2703924A-4F87-4F10-A72D-91236DCFB265}"/>
          </ac:spMkLst>
        </pc:spChg>
        <pc:spChg chg="add del mod">
          <ac:chgData name="PAVAN KULKARNI" userId="b1b3fcbddb2f20d1" providerId="LiveId" clId="{434CFDB6-3515-42D9-A26A-D67B2B7934EE}" dt="2022-02-04T11:51:21.096" v="870" actId="478"/>
          <ac:spMkLst>
            <pc:docMk/>
            <pc:sldMk cId="3961956759" sldId="262"/>
            <ac:spMk id="29" creationId="{F34C1E8D-C25A-45BD-8D44-A7C2E2E3E126}"/>
          </ac:spMkLst>
        </pc:spChg>
        <pc:spChg chg="add del mod">
          <ac:chgData name="PAVAN KULKARNI" userId="b1b3fcbddb2f20d1" providerId="LiveId" clId="{434CFDB6-3515-42D9-A26A-D67B2B7934EE}" dt="2022-02-04T11:50:59.992" v="864" actId="478"/>
          <ac:spMkLst>
            <pc:docMk/>
            <pc:sldMk cId="3961956759" sldId="262"/>
            <ac:spMk id="30" creationId="{664AD828-6AE1-41B7-BADD-AC59EF70F299}"/>
          </ac:spMkLst>
        </pc:spChg>
        <pc:spChg chg="add mod">
          <ac:chgData name="PAVAN KULKARNI" userId="b1b3fcbddb2f20d1" providerId="LiveId" clId="{434CFDB6-3515-42D9-A26A-D67B2B7934EE}" dt="2022-02-04T11:50:09.971" v="845"/>
          <ac:spMkLst>
            <pc:docMk/>
            <pc:sldMk cId="3961956759" sldId="262"/>
            <ac:spMk id="31" creationId="{58FEA9E0-2726-4207-A6C8-6995556CCBF7}"/>
          </ac:spMkLst>
        </pc:spChg>
        <pc:spChg chg="add mod">
          <ac:chgData name="PAVAN KULKARNI" userId="b1b3fcbddb2f20d1" providerId="LiveId" clId="{434CFDB6-3515-42D9-A26A-D67B2B7934EE}" dt="2022-02-04T11:50:09.971" v="845"/>
          <ac:spMkLst>
            <pc:docMk/>
            <pc:sldMk cId="3961956759" sldId="262"/>
            <ac:spMk id="32" creationId="{FD4BA7FB-3D17-4F23-9F3E-FA15E581E3D5}"/>
          </ac:spMkLst>
        </pc:spChg>
        <pc:spChg chg="add mod">
          <ac:chgData name="PAVAN KULKARNI" userId="b1b3fcbddb2f20d1" providerId="LiveId" clId="{434CFDB6-3515-42D9-A26A-D67B2B7934EE}" dt="2022-02-04T11:50:09.971" v="845"/>
          <ac:spMkLst>
            <pc:docMk/>
            <pc:sldMk cId="3961956759" sldId="262"/>
            <ac:spMk id="33" creationId="{445BE90E-3FA5-4085-9B29-E14BBDE9510A}"/>
          </ac:spMkLst>
        </pc:spChg>
        <pc:spChg chg="add mod">
          <ac:chgData name="PAVAN KULKARNI" userId="b1b3fcbddb2f20d1" providerId="LiveId" clId="{434CFDB6-3515-42D9-A26A-D67B2B7934EE}" dt="2022-02-04T11:50:09.971" v="845"/>
          <ac:spMkLst>
            <pc:docMk/>
            <pc:sldMk cId="3961956759" sldId="262"/>
            <ac:spMk id="34" creationId="{413FCAF5-8AB6-4E86-B524-A66889B2DA43}"/>
          </ac:spMkLst>
        </pc:spChg>
        <pc:spChg chg="add mod">
          <ac:chgData name="PAVAN KULKARNI" userId="b1b3fcbddb2f20d1" providerId="LiveId" clId="{434CFDB6-3515-42D9-A26A-D67B2B7934EE}" dt="2022-02-04T11:50:09.971" v="845"/>
          <ac:spMkLst>
            <pc:docMk/>
            <pc:sldMk cId="3961956759" sldId="262"/>
            <ac:spMk id="35" creationId="{0F1EF487-91B8-49F1-B824-28E7993EA39A}"/>
          </ac:spMkLst>
        </pc:spChg>
        <pc:spChg chg="add mod">
          <ac:chgData name="PAVAN KULKARNI" userId="b1b3fcbddb2f20d1" providerId="LiveId" clId="{434CFDB6-3515-42D9-A26A-D67B2B7934EE}" dt="2022-02-04T11:50:09.971" v="845"/>
          <ac:spMkLst>
            <pc:docMk/>
            <pc:sldMk cId="3961956759" sldId="262"/>
            <ac:spMk id="36" creationId="{45B9C593-AE24-40E3-9BFF-378ACDB7C69E}"/>
          </ac:spMkLst>
        </pc:spChg>
        <pc:spChg chg="add mod">
          <ac:chgData name="PAVAN KULKARNI" userId="b1b3fcbddb2f20d1" providerId="LiveId" clId="{434CFDB6-3515-42D9-A26A-D67B2B7934EE}" dt="2022-02-04T11:50:09.971" v="845"/>
          <ac:spMkLst>
            <pc:docMk/>
            <pc:sldMk cId="3961956759" sldId="262"/>
            <ac:spMk id="37" creationId="{4DFE1E2E-CDEA-4EFE-AEF3-B95DB9CDD17F}"/>
          </ac:spMkLst>
        </pc:spChg>
        <pc:spChg chg="add mod">
          <ac:chgData name="PAVAN KULKARNI" userId="b1b3fcbddb2f20d1" providerId="LiveId" clId="{434CFDB6-3515-42D9-A26A-D67B2B7934EE}" dt="2022-02-04T11:50:09.971" v="845"/>
          <ac:spMkLst>
            <pc:docMk/>
            <pc:sldMk cId="3961956759" sldId="262"/>
            <ac:spMk id="38" creationId="{0C50EA89-A1BD-4A4B-B295-86FE0FFC72A0}"/>
          </ac:spMkLst>
        </pc:spChg>
        <pc:spChg chg="add mod">
          <ac:chgData name="PAVAN KULKARNI" userId="b1b3fcbddb2f20d1" providerId="LiveId" clId="{434CFDB6-3515-42D9-A26A-D67B2B7934EE}" dt="2022-02-04T11:50:09.971" v="845"/>
          <ac:spMkLst>
            <pc:docMk/>
            <pc:sldMk cId="3961956759" sldId="262"/>
            <ac:spMk id="39" creationId="{6A394BE0-AD73-4022-A0E8-77AC86375F87}"/>
          </ac:spMkLst>
        </pc:spChg>
        <pc:spChg chg="add mod">
          <ac:chgData name="PAVAN KULKARNI" userId="b1b3fcbddb2f20d1" providerId="LiveId" clId="{434CFDB6-3515-42D9-A26A-D67B2B7934EE}" dt="2022-02-04T11:50:09.971" v="845"/>
          <ac:spMkLst>
            <pc:docMk/>
            <pc:sldMk cId="3961956759" sldId="262"/>
            <ac:spMk id="40" creationId="{01055EC3-FA7D-4EA1-95D8-841791309B3D}"/>
          </ac:spMkLst>
        </pc:spChg>
        <pc:spChg chg="add mod">
          <ac:chgData name="PAVAN KULKARNI" userId="b1b3fcbddb2f20d1" providerId="LiveId" clId="{434CFDB6-3515-42D9-A26A-D67B2B7934EE}" dt="2022-02-04T11:50:09.971" v="845"/>
          <ac:spMkLst>
            <pc:docMk/>
            <pc:sldMk cId="3961956759" sldId="262"/>
            <ac:spMk id="41" creationId="{E9DDF705-6189-4F79-AF7F-40A96CCF5533}"/>
          </ac:spMkLst>
        </pc:spChg>
        <pc:spChg chg="add del mod">
          <ac:chgData name="PAVAN KULKARNI" userId="b1b3fcbddb2f20d1" providerId="LiveId" clId="{434CFDB6-3515-42D9-A26A-D67B2B7934EE}" dt="2022-02-04T11:50:24.280" v="846" actId="478"/>
          <ac:spMkLst>
            <pc:docMk/>
            <pc:sldMk cId="3961956759" sldId="262"/>
            <ac:spMk id="42" creationId="{A94E92E2-25B5-494D-9425-B2E12D3F0696}"/>
          </ac:spMkLst>
        </pc:spChg>
        <pc:spChg chg="add mod">
          <ac:chgData name="PAVAN KULKARNI" userId="b1b3fcbddb2f20d1" providerId="LiveId" clId="{434CFDB6-3515-42D9-A26A-D67B2B7934EE}" dt="2022-02-04T11:50:09.971" v="845"/>
          <ac:spMkLst>
            <pc:docMk/>
            <pc:sldMk cId="3961956759" sldId="262"/>
            <ac:spMk id="43" creationId="{45DE8F03-9751-4685-AF2F-A94D497AD13D}"/>
          </ac:spMkLst>
        </pc:spChg>
        <pc:spChg chg="add del mod">
          <ac:chgData name="PAVAN KULKARNI" userId="b1b3fcbddb2f20d1" providerId="LiveId" clId="{434CFDB6-3515-42D9-A26A-D67B2B7934EE}" dt="2022-02-04T11:50:32.458" v="851" actId="478"/>
          <ac:spMkLst>
            <pc:docMk/>
            <pc:sldMk cId="3961956759" sldId="262"/>
            <ac:spMk id="44" creationId="{24F96680-479D-49B0-9FEA-3109E12A5579}"/>
          </ac:spMkLst>
        </pc:spChg>
        <pc:spChg chg="add mod">
          <ac:chgData name="PAVAN KULKARNI" userId="b1b3fcbddb2f20d1" providerId="LiveId" clId="{434CFDB6-3515-42D9-A26A-D67B2B7934EE}" dt="2022-02-04T11:50:09.971" v="845"/>
          <ac:spMkLst>
            <pc:docMk/>
            <pc:sldMk cId="3961956759" sldId="262"/>
            <ac:spMk id="45" creationId="{56767AE2-9470-4669-8DF2-BB615AF4E089}"/>
          </ac:spMkLst>
        </pc:spChg>
        <pc:spChg chg="add del mod">
          <ac:chgData name="PAVAN KULKARNI" userId="b1b3fcbddb2f20d1" providerId="LiveId" clId="{434CFDB6-3515-42D9-A26A-D67B2B7934EE}" dt="2022-02-04T11:50:27.473" v="849" actId="478"/>
          <ac:spMkLst>
            <pc:docMk/>
            <pc:sldMk cId="3961956759" sldId="262"/>
            <ac:spMk id="46" creationId="{015E7D06-BBD9-4CF4-9C53-8EEFA80BD324}"/>
          </ac:spMkLst>
        </pc:spChg>
        <pc:spChg chg="add del mod">
          <ac:chgData name="PAVAN KULKARNI" userId="b1b3fcbddb2f20d1" providerId="LiveId" clId="{434CFDB6-3515-42D9-A26A-D67B2B7934EE}" dt="2022-02-04T11:50:26.590" v="848" actId="478"/>
          <ac:spMkLst>
            <pc:docMk/>
            <pc:sldMk cId="3961956759" sldId="262"/>
            <ac:spMk id="47" creationId="{218096F6-DB9D-413E-BCC7-77C616BF6940}"/>
          </ac:spMkLst>
        </pc:spChg>
        <pc:spChg chg="add del mod">
          <ac:chgData name="PAVAN KULKARNI" userId="b1b3fcbddb2f20d1" providerId="LiveId" clId="{434CFDB6-3515-42D9-A26A-D67B2B7934EE}" dt="2022-02-04T11:50:25.648" v="847" actId="478"/>
          <ac:spMkLst>
            <pc:docMk/>
            <pc:sldMk cId="3961956759" sldId="262"/>
            <ac:spMk id="48" creationId="{C613C8C0-1996-41E8-8AC0-8E9AEFC0B40F}"/>
          </ac:spMkLst>
        </pc:spChg>
        <pc:spChg chg="add mod">
          <ac:chgData name="PAVAN KULKARNI" userId="b1b3fcbddb2f20d1" providerId="LiveId" clId="{434CFDB6-3515-42D9-A26A-D67B2B7934EE}" dt="2022-02-04T11:50:09.971" v="845"/>
          <ac:spMkLst>
            <pc:docMk/>
            <pc:sldMk cId="3961956759" sldId="262"/>
            <ac:spMk id="49" creationId="{40B78A3B-E99E-499E-826D-CA5E42F6371A}"/>
          </ac:spMkLst>
        </pc:spChg>
        <pc:spChg chg="add del mod">
          <ac:chgData name="PAVAN KULKARNI" userId="b1b3fcbddb2f20d1" providerId="LiveId" clId="{434CFDB6-3515-42D9-A26A-D67B2B7934EE}" dt="2022-02-04T11:51:12.071" v="868" actId="478"/>
          <ac:spMkLst>
            <pc:docMk/>
            <pc:sldMk cId="3961956759" sldId="262"/>
            <ac:spMk id="50" creationId="{812A9B5C-7571-471B-B5F3-BCD5FA0BFCA1}"/>
          </ac:spMkLst>
        </pc:spChg>
        <pc:spChg chg="add del mod">
          <ac:chgData name="PAVAN KULKARNI" userId="b1b3fcbddb2f20d1" providerId="LiveId" clId="{434CFDB6-3515-42D9-A26A-D67B2B7934EE}" dt="2022-02-04T11:50:47.355" v="856" actId="478"/>
          <ac:spMkLst>
            <pc:docMk/>
            <pc:sldMk cId="3961956759" sldId="262"/>
            <ac:spMk id="51" creationId="{B98E4BE8-4A6F-46ED-BE19-0E9310C95D5F}"/>
          </ac:spMkLst>
        </pc:spChg>
        <pc:spChg chg="add del mod">
          <ac:chgData name="PAVAN KULKARNI" userId="b1b3fcbddb2f20d1" providerId="LiveId" clId="{434CFDB6-3515-42D9-A26A-D67B2B7934EE}" dt="2022-02-04T11:50:36.507" v="853" actId="478"/>
          <ac:spMkLst>
            <pc:docMk/>
            <pc:sldMk cId="3961956759" sldId="262"/>
            <ac:spMk id="52" creationId="{06E2C110-2423-4B43-BD5F-C416E22DA96B}"/>
          </ac:spMkLst>
        </pc:spChg>
        <pc:spChg chg="add del mod">
          <ac:chgData name="PAVAN KULKARNI" userId="b1b3fcbddb2f20d1" providerId="LiveId" clId="{434CFDB6-3515-42D9-A26A-D67B2B7934EE}" dt="2022-02-04T11:50:35.597" v="852" actId="478"/>
          <ac:spMkLst>
            <pc:docMk/>
            <pc:sldMk cId="3961956759" sldId="262"/>
            <ac:spMk id="53" creationId="{61AE83F8-5828-4628-B8DF-87895E09FB6B}"/>
          </ac:spMkLst>
        </pc:spChg>
        <pc:spChg chg="add mod">
          <ac:chgData name="PAVAN KULKARNI" userId="b1b3fcbddb2f20d1" providerId="LiveId" clId="{434CFDB6-3515-42D9-A26A-D67B2B7934EE}" dt="2022-02-04T11:50:09.971" v="845"/>
          <ac:spMkLst>
            <pc:docMk/>
            <pc:sldMk cId="3961956759" sldId="262"/>
            <ac:spMk id="54" creationId="{25127BAA-A248-4FA6-9B4F-43CA7F89A450}"/>
          </ac:spMkLst>
        </pc:spChg>
        <pc:spChg chg="add mod">
          <ac:chgData name="PAVAN KULKARNI" userId="b1b3fcbddb2f20d1" providerId="LiveId" clId="{434CFDB6-3515-42D9-A26A-D67B2B7934EE}" dt="2022-02-04T11:50:09.971" v="845"/>
          <ac:spMkLst>
            <pc:docMk/>
            <pc:sldMk cId="3961956759" sldId="262"/>
            <ac:spMk id="55" creationId="{D899E941-F6C9-4872-B265-DA45B06EB997}"/>
          </ac:spMkLst>
        </pc:spChg>
        <pc:spChg chg="add del mod">
          <ac:chgData name="PAVAN KULKARNI" userId="b1b3fcbddb2f20d1" providerId="LiveId" clId="{434CFDB6-3515-42D9-A26A-D67B2B7934EE}" dt="2022-02-04T11:50:39.580" v="854" actId="478"/>
          <ac:spMkLst>
            <pc:docMk/>
            <pc:sldMk cId="3961956759" sldId="262"/>
            <ac:spMk id="56" creationId="{B8246D8C-B5F7-4DDC-9055-9E7A81E23CA4}"/>
          </ac:spMkLst>
        </pc:spChg>
        <pc:spChg chg="add mod">
          <ac:chgData name="PAVAN KULKARNI" userId="b1b3fcbddb2f20d1" providerId="LiveId" clId="{434CFDB6-3515-42D9-A26A-D67B2B7934EE}" dt="2022-02-04T11:50:09.971" v="845"/>
          <ac:spMkLst>
            <pc:docMk/>
            <pc:sldMk cId="3961956759" sldId="262"/>
            <ac:spMk id="57" creationId="{750B4DA9-9B4F-4B0E-955B-C9E2C797D058}"/>
          </ac:spMkLst>
        </pc:spChg>
        <pc:spChg chg="add del mod">
          <ac:chgData name="PAVAN KULKARNI" userId="b1b3fcbddb2f20d1" providerId="LiveId" clId="{434CFDB6-3515-42D9-A26A-D67B2B7934EE}" dt="2022-02-04T11:50:57.518" v="862" actId="478"/>
          <ac:spMkLst>
            <pc:docMk/>
            <pc:sldMk cId="3961956759" sldId="262"/>
            <ac:spMk id="58" creationId="{B65EA68B-139D-4C06-87D5-1070C45F32BE}"/>
          </ac:spMkLst>
        </pc:spChg>
        <pc:spChg chg="add mod">
          <ac:chgData name="PAVAN KULKARNI" userId="b1b3fcbddb2f20d1" providerId="LiveId" clId="{434CFDB6-3515-42D9-A26A-D67B2B7934EE}" dt="2022-02-04T11:50:09.971" v="845"/>
          <ac:spMkLst>
            <pc:docMk/>
            <pc:sldMk cId="3961956759" sldId="262"/>
            <ac:spMk id="59" creationId="{2737E654-1393-4185-A069-5637DD8E0B1D}"/>
          </ac:spMkLst>
        </pc:spChg>
        <pc:spChg chg="add mod">
          <ac:chgData name="PAVAN KULKARNI" userId="b1b3fcbddb2f20d1" providerId="LiveId" clId="{434CFDB6-3515-42D9-A26A-D67B2B7934EE}" dt="2022-02-04T11:50:09.971" v="845"/>
          <ac:spMkLst>
            <pc:docMk/>
            <pc:sldMk cId="3961956759" sldId="262"/>
            <ac:spMk id="60" creationId="{9D0DFDBE-2484-432D-A8AE-4A0C9277CB99}"/>
          </ac:spMkLst>
        </pc:spChg>
        <pc:spChg chg="add mod">
          <ac:chgData name="PAVAN KULKARNI" userId="b1b3fcbddb2f20d1" providerId="LiveId" clId="{434CFDB6-3515-42D9-A26A-D67B2B7934EE}" dt="2022-02-04T11:50:09.971" v="845"/>
          <ac:spMkLst>
            <pc:docMk/>
            <pc:sldMk cId="3961956759" sldId="262"/>
            <ac:spMk id="61" creationId="{E0FD91EF-D63C-467E-9868-6D24640B4207}"/>
          </ac:spMkLst>
        </pc:spChg>
        <pc:spChg chg="add mod">
          <ac:chgData name="PAVAN KULKARNI" userId="b1b3fcbddb2f20d1" providerId="LiveId" clId="{434CFDB6-3515-42D9-A26A-D67B2B7934EE}" dt="2022-02-04T11:50:09.971" v="845"/>
          <ac:spMkLst>
            <pc:docMk/>
            <pc:sldMk cId="3961956759" sldId="262"/>
            <ac:spMk id="62" creationId="{14B489FE-2E9D-4E97-A0EF-69F8A07C24DE}"/>
          </ac:spMkLst>
        </pc:spChg>
        <pc:spChg chg="add mod">
          <ac:chgData name="PAVAN KULKARNI" userId="b1b3fcbddb2f20d1" providerId="LiveId" clId="{434CFDB6-3515-42D9-A26A-D67B2B7934EE}" dt="2022-02-04T11:50:09.971" v="845"/>
          <ac:spMkLst>
            <pc:docMk/>
            <pc:sldMk cId="3961956759" sldId="262"/>
            <ac:spMk id="63" creationId="{DD1344E8-5813-40CD-8385-E9CD6F080A6D}"/>
          </ac:spMkLst>
        </pc:spChg>
        <pc:spChg chg="add mod">
          <ac:chgData name="PAVAN KULKARNI" userId="b1b3fcbddb2f20d1" providerId="LiveId" clId="{434CFDB6-3515-42D9-A26A-D67B2B7934EE}" dt="2022-02-04T11:50:09.971" v="845"/>
          <ac:spMkLst>
            <pc:docMk/>
            <pc:sldMk cId="3961956759" sldId="262"/>
            <ac:spMk id="64" creationId="{EBC2044A-213B-4CD3-8B1A-E8B2C243439B}"/>
          </ac:spMkLst>
        </pc:spChg>
        <pc:spChg chg="add mod">
          <ac:chgData name="PAVAN KULKARNI" userId="b1b3fcbddb2f20d1" providerId="LiveId" clId="{434CFDB6-3515-42D9-A26A-D67B2B7934EE}" dt="2022-02-04T11:50:09.971" v="845"/>
          <ac:spMkLst>
            <pc:docMk/>
            <pc:sldMk cId="3961956759" sldId="262"/>
            <ac:spMk id="65" creationId="{34EA0325-DA49-43CD-A413-0B0F9C9325A8}"/>
          </ac:spMkLst>
        </pc:spChg>
        <pc:spChg chg="add del mod">
          <ac:chgData name="PAVAN KULKARNI" userId="b1b3fcbddb2f20d1" providerId="LiveId" clId="{434CFDB6-3515-42D9-A26A-D67B2B7934EE}" dt="2022-02-04T11:51:05.493" v="866" actId="478"/>
          <ac:spMkLst>
            <pc:docMk/>
            <pc:sldMk cId="3961956759" sldId="262"/>
            <ac:spMk id="66" creationId="{60E664B5-F786-4B33-87D9-A906547BC85A}"/>
          </ac:spMkLst>
        </pc:spChg>
        <pc:spChg chg="add del mod">
          <ac:chgData name="PAVAN KULKARNI" userId="b1b3fcbddb2f20d1" providerId="LiveId" clId="{434CFDB6-3515-42D9-A26A-D67B2B7934EE}" dt="2022-02-04T11:50:56.266" v="861" actId="478"/>
          <ac:spMkLst>
            <pc:docMk/>
            <pc:sldMk cId="3961956759" sldId="262"/>
            <ac:spMk id="67" creationId="{EE236510-24F7-450A-9B24-475FF5C9CBF6}"/>
          </ac:spMkLst>
        </pc:spChg>
        <pc:spChg chg="add del mod">
          <ac:chgData name="PAVAN KULKARNI" userId="b1b3fcbddb2f20d1" providerId="LiveId" clId="{434CFDB6-3515-42D9-A26A-D67B2B7934EE}" dt="2022-02-04T11:51:01.607" v="865" actId="478"/>
          <ac:spMkLst>
            <pc:docMk/>
            <pc:sldMk cId="3961956759" sldId="262"/>
            <ac:spMk id="68" creationId="{46B7B977-6A93-4626-85B1-4A1DAF468D6B}"/>
          </ac:spMkLst>
        </pc:spChg>
        <pc:spChg chg="add mod">
          <ac:chgData name="PAVAN KULKARNI" userId="b1b3fcbddb2f20d1" providerId="LiveId" clId="{434CFDB6-3515-42D9-A26A-D67B2B7934EE}" dt="2022-02-04T11:50:09.971" v="845"/>
          <ac:spMkLst>
            <pc:docMk/>
            <pc:sldMk cId="3961956759" sldId="262"/>
            <ac:spMk id="69" creationId="{4DD1409D-6C84-47FD-9A4C-27580310801D}"/>
          </ac:spMkLst>
        </pc:spChg>
        <pc:spChg chg="add mod">
          <ac:chgData name="PAVAN KULKARNI" userId="b1b3fcbddb2f20d1" providerId="LiveId" clId="{434CFDB6-3515-42D9-A26A-D67B2B7934EE}" dt="2022-02-04T11:50:09.971" v="845"/>
          <ac:spMkLst>
            <pc:docMk/>
            <pc:sldMk cId="3961956759" sldId="262"/>
            <ac:spMk id="70" creationId="{4F3DDC82-A85E-4D10-BEAE-113907D7BEE4}"/>
          </ac:spMkLst>
        </pc:spChg>
        <pc:spChg chg="add del mod">
          <ac:chgData name="PAVAN KULKARNI" userId="b1b3fcbddb2f20d1" providerId="LiveId" clId="{434CFDB6-3515-42D9-A26A-D67B2B7934EE}" dt="2022-02-04T11:50:30.490" v="850" actId="478"/>
          <ac:spMkLst>
            <pc:docMk/>
            <pc:sldMk cId="3961956759" sldId="262"/>
            <ac:spMk id="71" creationId="{2782D07D-A16E-4272-B074-8E80CCDB28F7}"/>
          </ac:spMkLst>
        </pc:spChg>
        <pc:spChg chg="add mod">
          <ac:chgData name="PAVAN KULKARNI" userId="b1b3fcbddb2f20d1" providerId="LiveId" clId="{434CFDB6-3515-42D9-A26A-D67B2B7934EE}" dt="2022-02-04T11:50:09.971" v="845"/>
          <ac:spMkLst>
            <pc:docMk/>
            <pc:sldMk cId="3961956759" sldId="262"/>
            <ac:spMk id="72" creationId="{A34C0C1D-AB65-4E05-8A78-416DF14A7DE7}"/>
          </ac:spMkLst>
        </pc:spChg>
        <pc:spChg chg="add mod">
          <ac:chgData name="PAVAN KULKARNI" userId="b1b3fcbddb2f20d1" providerId="LiveId" clId="{434CFDB6-3515-42D9-A26A-D67B2B7934EE}" dt="2022-02-04T11:50:09.971" v="845"/>
          <ac:spMkLst>
            <pc:docMk/>
            <pc:sldMk cId="3961956759" sldId="262"/>
            <ac:spMk id="73" creationId="{5878C115-CD76-4C99-886C-E21ACEDA44DD}"/>
          </ac:spMkLst>
        </pc:spChg>
        <pc:spChg chg="add del mod">
          <ac:chgData name="PAVAN KULKARNI" userId="b1b3fcbddb2f20d1" providerId="LiveId" clId="{434CFDB6-3515-42D9-A26A-D67B2B7934EE}" dt="2022-02-04T11:50:43.043" v="855" actId="478"/>
          <ac:spMkLst>
            <pc:docMk/>
            <pc:sldMk cId="3961956759" sldId="262"/>
            <ac:spMk id="74" creationId="{09440639-B6B6-49B5-8390-B317EA0754C6}"/>
          </ac:spMkLst>
        </pc:spChg>
        <pc:spChg chg="add del mod">
          <ac:chgData name="PAVAN KULKARNI" userId="b1b3fcbddb2f20d1" providerId="LiveId" clId="{434CFDB6-3515-42D9-A26A-D67B2B7934EE}" dt="2022-02-04T11:50:48.458" v="857" actId="478"/>
          <ac:spMkLst>
            <pc:docMk/>
            <pc:sldMk cId="3961956759" sldId="262"/>
            <ac:spMk id="75" creationId="{768B141F-BC23-4B54-8E75-E7B0ADF4A325}"/>
          </ac:spMkLst>
        </pc:spChg>
        <pc:spChg chg="add del mod">
          <ac:chgData name="PAVAN KULKARNI" userId="b1b3fcbddb2f20d1" providerId="LiveId" clId="{434CFDB6-3515-42D9-A26A-D67B2B7934EE}" dt="2022-02-04T11:50:49.304" v="858" actId="478"/>
          <ac:spMkLst>
            <pc:docMk/>
            <pc:sldMk cId="3961956759" sldId="262"/>
            <ac:spMk id="76" creationId="{026CD528-1C1B-46CF-96DC-498F80D2CB78}"/>
          </ac:spMkLst>
        </pc:spChg>
        <pc:spChg chg="add mod">
          <ac:chgData name="PAVAN KULKARNI" userId="b1b3fcbddb2f20d1" providerId="LiveId" clId="{434CFDB6-3515-42D9-A26A-D67B2B7934EE}" dt="2022-02-04T11:50:09.971" v="845"/>
          <ac:spMkLst>
            <pc:docMk/>
            <pc:sldMk cId="3961956759" sldId="262"/>
            <ac:spMk id="77" creationId="{E1FA52DB-B28B-4B57-8822-1223DBBCE92B}"/>
          </ac:spMkLst>
        </pc:spChg>
        <pc:spChg chg="add mod">
          <ac:chgData name="PAVAN KULKARNI" userId="b1b3fcbddb2f20d1" providerId="LiveId" clId="{434CFDB6-3515-42D9-A26A-D67B2B7934EE}" dt="2022-02-04T11:50:09.971" v="845"/>
          <ac:spMkLst>
            <pc:docMk/>
            <pc:sldMk cId="3961956759" sldId="262"/>
            <ac:spMk id="78" creationId="{0C43FA3B-FDA1-4691-B2F9-CC0FDDB5EEF0}"/>
          </ac:spMkLst>
        </pc:spChg>
        <pc:spChg chg="add mod">
          <ac:chgData name="PAVAN KULKARNI" userId="b1b3fcbddb2f20d1" providerId="LiveId" clId="{434CFDB6-3515-42D9-A26A-D67B2B7934EE}" dt="2022-02-04T11:50:09.971" v="845"/>
          <ac:spMkLst>
            <pc:docMk/>
            <pc:sldMk cId="3961956759" sldId="262"/>
            <ac:spMk id="79" creationId="{E8908A4E-33D5-48EA-8CF3-4BE932265804}"/>
          </ac:spMkLst>
        </pc:spChg>
        <pc:spChg chg="add del mod">
          <ac:chgData name="PAVAN KULKARNI" userId="b1b3fcbddb2f20d1" providerId="LiveId" clId="{434CFDB6-3515-42D9-A26A-D67B2B7934EE}" dt="2022-02-04T11:51:10.837" v="867" actId="478"/>
          <ac:spMkLst>
            <pc:docMk/>
            <pc:sldMk cId="3961956759" sldId="262"/>
            <ac:spMk id="80" creationId="{576AE1FD-AD07-415F-8AFD-50F8B5E0B649}"/>
          </ac:spMkLst>
        </pc:spChg>
        <pc:spChg chg="add mod">
          <ac:chgData name="PAVAN KULKARNI" userId="b1b3fcbddb2f20d1" providerId="LiveId" clId="{434CFDB6-3515-42D9-A26A-D67B2B7934EE}" dt="2022-02-04T11:50:09.971" v="845"/>
          <ac:spMkLst>
            <pc:docMk/>
            <pc:sldMk cId="3961956759" sldId="262"/>
            <ac:spMk id="81" creationId="{2620C74C-C422-4FF5-96F5-5583C6F506B9}"/>
          </ac:spMkLst>
        </pc:spChg>
        <pc:spChg chg="add del mod">
          <ac:chgData name="PAVAN KULKARNI" userId="b1b3fcbddb2f20d1" providerId="LiveId" clId="{434CFDB6-3515-42D9-A26A-D67B2B7934EE}" dt="2022-02-04T11:50:58.666" v="863" actId="478"/>
          <ac:spMkLst>
            <pc:docMk/>
            <pc:sldMk cId="3961956759" sldId="262"/>
            <ac:spMk id="82" creationId="{1E1B03CC-14A5-4EC9-B844-D0489075F820}"/>
          </ac:spMkLst>
        </pc:spChg>
        <pc:spChg chg="add mod">
          <ac:chgData name="PAVAN KULKARNI" userId="b1b3fcbddb2f20d1" providerId="LiveId" clId="{434CFDB6-3515-42D9-A26A-D67B2B7934EE}" dt="2022-02-04T11:50:09.971" v="845"/>
          <ac:spMkLst>
            <pc:docMk/>
            <pc:sldMk cId="3961956759" sldId="262"/>
            <ac:spMk id="83" creationId="{697AC535-D8B9-48BA-BF45-18C588210A45}"/>
          </ac:spMkLst>
        </pc:spChg>
        <pc:spChg chg="add mod">
          <ac:chgData name="PAVAN KULKARNI" userId="b1b3fcbddb2f20d1" providerId="LiveId" clId="{434CFDB6-3515-42D9-A26A-D67B2B7934EE}" dt="2022-02-04T11:50:09.971" v="845"/>
          <ac:spMkLst>
            <pc:docMk/>
            <pc:sldMk cId="3961956759" sldId="262"/>
            <ac:spMk id="84" creationId="{A88C84F0-B314-4334-82A9-1E694A3E3ECD}"/>
          </ac:spMkLst>
        </pc:spChg>
        <pc:spChg chg="add mod">
          <ac:chgData name="PAVAN KULKARNI" userId="b1b3fcbddb2f20d1" providerId="LiveId" clId="{434CFDB6-3515-42D9-A26A-D67B2B7934EE}" dt="2022-02-04T11:50:09.971" v="845"/>
          <ac:spMkLst>
            <pc:docMk/>
            <pc:sldMk cId="3961956759" sldId="262"/>
            <ac:spMk id="85" creationId="{6C8BA1FF-3957-4B3F-AB46-C35EAFF8EFE7}"/>
          </ac:spMkLst>
        </pc:spChg>
        <pc:spChg chg="add del mod">
          <ac:chgData name="PAVAN KULKARNI" userId="b1b3fcbddb2f20d1" providerId="LiveId" clId="{434CFDB6-3515-42D9-A26A-D67B2B7934EE}" dt="2022-02-04T11:50:52.219" v="860" actId="478"/>
          <ac:spMkLst>
            <pc:docMk/>
            <pc:sldMk cId="3961956759" sldId="262"/>
            <ac:spMk id="86" creationId="{8004EFBF-C6E6-4CD6-BA58-6564330B73A3}"/>
          </ac:spMkLst>
        </pc:spChg>
        <pc:spChg chg="add mod">
          <ac:chgData name="PAVAN KULKARNI" userId="b1b3fcbddb2f20d1" providerId="LiveId" clId="{434CFDB6-3515-42D9-A26A-D67B2B7934EE}" dt="2022-02-04T11:50:09.971" v="845"/>
          <ac:spMkLst>
            <pc:docMk/>
            <pc:sldMk cId="3961956759" sldId="262"/>
            <ac:spMk id="87" creationId="{E8EC0D6B-C714-42E1-A2DB-A718A8A84151}"/>
          </ac:spMkLst>
        </pc:spChg>
        <pc:spChg chg="add mod">
          <ac:chgData name="PAVAN KULKARNI" userId="b1b3fcbddb2f20d1" providerId="LiveId" clId="{434CFDB6-3515-42D9-A26A-D67B2B7934EE}" dt="2022-02-04T11:50:09.971" v="845"/>
          <ac:spMkLst>
            <pc:docMk/>
            <pc:sldMk cId="3961956759" sldId="262"/>
            <ac:spMk id="88" creationId="{14468727-756F-42B1-A2DF-EF1CE606C2B7}"/>
          </ac:spMkLst>
        </pc:spChg>
        <pc:spChg chg="add del mod">
          <ac:chgData name="PAVAN KULKARNI" userId="b1b3fcbddb2f20d1" providerId="LiveId" clId="{434CFDB6-3515-42D9-A26A-D67B2B7934EE}" dt="2022-02-04T11:50:50.986" v="859" actId="478"/>
          <ac:spMkLst>
            <pc:docMk/>
            <pc:sldMk cId="3961956759" sldId="262"/>
            <ac:spMk id="89" creationId="{8916CD55-4670-487F-BFAD-857F71015C8C}"/>
          </ac:spMkLst>
        </pc:spChg>
        <pc:spChg chg="add mod">
          <ac:chgData name="PAVAN KULKARNI" userId="b1b3fcbddb2f20d1" providerId="LiveId" clId="{434CFDB6-3515-42D9-A26A-D67B2B7934EE}" dt="2022-02-04T11:50:09.971" v="845"/>
          <ac:spMkLst>
            <pc:docMk/>
            <pc:sldMk cId="3961956759" sldId="262"/>
            <ac:spMk id="90" creationId="{0C7E1056-9C9F-41D4-83E3-3C4F3E0123BB}"/>
          </ac:spMkLst>
        </pc:spChg>
        <pc:spChg chg="add mod">
          <ac:chgData name="PAVAN KULKARNI" userId="b1b3fcbddb2f20d1" providerId="LiveId" clId="{434CFDB6-3515-42D9-A26A-D67B2B7934EE}" dt="2022-02-04T11:50:09.971" v="845"/>
          <ac:spMkLst>
            <pc:docMk/>
            <pc:sldMk cId="3961956759" sldId="262"/>
            <ac:spMk id="93" creationId="{06BA6B32-4874-4285-90BA-E54604327DD7}"/>
          </ac:spMkLst>
        </pc:spChg>
        <pc:spChg chg="add mod">
          <ac:chgData name="PAVAN KULKARNI" userId="b1b3fcbddb2f20d1" providerId="LiveId" clId="{434CFDB6-3515-42D9-A26A-D67B2B7934EE}" dt="2022-02-04T11:50:09.971" v="845"/>
          <ac:spMkLst>
            <pc:docMk/>
            <pc:sldMk cId="3961956759" sldId="262"/>
            <ac:spMk id="94" creationId="{9F1DD31C-72FA-4BF5-A9CF-FAC2DBC8464E}"/>
          </ac:spMkLst>
        </pc:spChg>
        <pc:spChg chg="add mod">
          <ac:chgData name="PAVAN KULKARNI" userId="b1b3fcbddb2f20d1" providerId="LiveId" clId="{434CFDB6-3515-42D9-A26A-D67B2B7934EE}" dt="2022-02-04T11:52:02.660" v="899" actId="255"/>
          <ac:spMkLst>
            <pc:docMk/>
            <pc:sldMk cId="3961956759" sldId="262"/>
            <ac:spMk id="95" creationId="{4DF748C4-A573-4AD4-B93D-162A466DE09D}"/>
          </ac:spMkLst>
        </pc:spChg>
        <pc:cxnChg chg="add mod">
          <ac:chgData name="PAVAN KULKARNI" userId="b1b3fcbddb2f20d1" providerId="LiveId" clId="{434CFDB6-3515-42D9-A26A-D67B2B7934EE}" dt="2022-02-04T11:50:09.971" v="845"/>
          <ac:cxnSpMkLst>
            <pc:docMk/>
            <pc:sldMk cId="3961956759" sldId="262"/>
            <ac:cxnSpMk id="2" creationId="{A4DD3326-F8ED-4FB8-9557-81204242B0B0}"/>
          </ac:cxnSpMkLst>
        </pc:cxnChg>
        <pc:cxnChg chg="add mod">
          <ac:chgData name="PAVAN KULKARNI" userId="b1b3fcbddb2f20d1" providerId="LiveId" clId="{434CFDB6-3515-42D9-A26A-D67B2B7934EE}" dt="2022-02-04T11:50:09.971" v="845"/>
          <ac:cxnSpMkLst>
            <pc:docMk/>
            <pc:sldMk cId="3961956759" sldId="262"/>
            <ac:cxnSpMk id="3" creationId="{A2BEB169-FA92-427C-81CD-0B4AD82B1254}"/>
          </ac:cxnSpMkLst>
        </pc:cxnChg>
        <pc:cxnChg chg="add mod">
          <ac:chgData name="PAVAN KULKARNI" userId="b1b3fcbddb2f20d1" providerId="LiveId" clId="{434CFDB6-3515-42D9-A26A-D67B2B7934EE}" dt="2022-02-04T11:50:09.971" v="845"/>
          <ac:cxnSpMkLst>
            <pc:docMk/>
            <pc:sldMk cId="3961956759" sldId="262"/>
            <ac:cxnSpMk id="4" creationId="{E77E3314-9DD3-4A40-9257-A4676A0EB589}"/>
          </ac:cxnSpMkLst>
        </pc:cxnChg>
        <pc:cxnChg chg="add mod">
          <ac:chgData name="PAVAN KULKARNI" userId="b1b3fcbddb2f20d1" providerId="LiveId" clId="{434CFDB6-3515-42D9-A26A-D67B2B7934EE}" dt="2022-02-04T11:50:09.971" v="845"/>
          <ac:cxnSpMkLst>
            <pc:docMk/>
            <pc:sldMk cId="3961956759" sldId="262"/>
            <ac:cxnSpMk id="5" creationId="{8F4E0D1A-8F35-4ED3-BF4A-658664C757F8}"/>
          </ac:cxnSpMkLst>
        </pc:cxnChg>
        <pc:cxnChg chg="add mod">
          <ac:chgData name="PAVAN KULKARNI" userId="b1b3fcbddb2f20d1" providerId="LiveId" clId="{434CFDB6-3515-42D9-A26A-D67B2B7934EE}" dt="2022-02-04T11:50:09.971" v="845"/>
          <ac:cxnSpMkLst>
            <pc:docMk/>
            <pc:sldMk cId="3961956759" sldId="262"/>
            <ac:cxnSpMk id="6" creationId="{4D023A9E-9023-494C-951C-663AB23EEC3D}"/>
          </ac:cxnSpMkLst>
        </pc:cxnChg>
        <pc:cxnChg chg="add mod">
          <ac:chgData name="PAVAN KULKARNI" userId="b1b3fcbddb2f20d1" providerId="LiveId" clId="{434CFDB6-3515-42D9-A26A-D67B2B7934EE}" dt="2022-02-04T11:50:09.971" v="845"/>
          <ac:cxnSpMkLst>
            <pc:docMk/>
            <pc:sldMk cId="3961956759" sldId="262"/>
            <ac:cxnSpMk id="7" creationId="{C1ED8FDF-7060-4F26-9808-2B89FD5BB5D5}"/>
          </ac:cxnSpMkLst>
        </pc:cxnChg>
        <pc:cxnChg chg="add mod">
          <ac:chgData name="PAVAN KULKARNI" userId="b1b3fcbddb2f20d1" providerId="LiveId" clId="{434CFDB6-3515-42D9-A26A-D67B2B7934EE}" dt="2022-02-04T11:50:09.971" v="845"/>
          <ac:cxnSpMkLst>
            <pc:docMk/>
            <pc:sldMk cId="3961956759" sldId="262"/>
            <ac:cxnSpMk id="8" creationId="{71A02A4F-8D94-4F35-87BD-A15E2FB6B495}"/>
          </ac:cxnSpMkLst>
        </pc:cxnChg>
        <pc:cxnChg chg="add mod">
          <ac:chgData name="PAVAN KULKARNI" userId="b1b3fcbddb2f20d1" providerId="LiveId" clId="{434CFDB6-3515-42D9-A26A-D67B2B7934EE}" dt="2022-02-04T11:50:09.971" v="845"/>
          <ac:cxnSpMkLst>
            <pc:docMk/>
            <pc:sldMk cId="3961956759" sldId="262"/>
            <ac:cxnSpMk id="9" creationId="{DE4E0018-097E-493D-8022-52868993ED0C}"/>
          </ac:cxnSpMkLst>
        </pc:cxnChg>
        <pc:cxnChg chg="add mod">
          <ac:chgData name="PAVAN KULKARNI" userId="b1b3fcbddb2f20d1" providerId="LiveId" clId="{434CFDB6-3515-42D9-A26A-D67B2B7934EE}" dt="2022-02-04T11:50:09.971" v="845"/>
          <ac:cxnSpMkLst>
            <pc:docMk/>
            <pc:sldMk cId="3961956759" sldId="262"/>
            <ac:cxnSpMk id="10" creationId="{39A63467-9F99-4364-81A3-0B54885BBA78}"/>
          </ac:cxnSpMkLst>
        </pc:cxnChg>
        <pc:cxnChg chg="add mod">
          <ac:chgData name="PAVAN KULKARNI" userId="b1b3fcbddb2f20d1" providerId="LiveId" clId="{434CFDB6-3515-42D9-A26A-D67B2B7934EE}" dt="2022-02-04T11:50:09.971" v="845"/>
          <ac:cxnSpMkLst>
            <pc:docMk/>
            <pc:sldMk cId="3961956759" sldId="262"/>
            <ac:cxnSpMk id="11" creationId="{2465B087-2C10-4793-A77F-80D0827F9A48}"/>
          </ac:cxnSpMkLst>
        </pc:cxnChg>
        <pc:cxnChg chg="add mod">
          <ac:chgData name="PAVAN KULKARNI" userId="b1b3fcbddb2f20d1" providerId="LiveId" clId="{434CFDB6-3515-42D9-A26A-D67B2B7934EE}" dt="2022-02-04T11:50:09.971" v="845"/>
          <ac:cxnSpMkLst>
            <pc:docMk/>
            <pc:sldMk cId="3961956759" sldId="262"/>
            <ac:cxnSpMk id="12" creationId="{C455B664-9656-4B27-9BA6-47C4B6314579}"/>
          </ac:cxnSpMkLst>
        </pc:cxnChg>
        <pc:cxnChg chg="add mod">
          <ac:chgData name="PAVAN KULKARNI" userId="b1b3fcbddb2f20d1" providerId="LiveId" clId="{434CFDB6-3515-42D9-A26A-D67B2B7934EE}" dt="2022-02-04T11:50:09.971" v="845"/>
          <ac:cxnSpMkLst>
            <pc:docMk/>
            <pc:sldMk cId="3961956759" sldId="262"/>
            <ac:cxnSpMk id="13" creationId="{06C968D9-89E4-472C-AE4E-C86D0BFEE5C1}"/>
          </ac:cxnSpMkLst>
        </pc:cxnChg>
        <pc:cxnChg chg="add mod">
          <ac:chgData name="PAVAN KULKARNI" userId="b1b3fcbddb2f20d1" providerId="LiveId" clId="{434CFDB6-3515-42D9-A26A-D67B2B7934EE}" dt="2022-02-04T11:50:09.971" v="845"/>
          <ac:cxnSpMkLst>
            <pc:docMk/>
            <pc:sldMk cId="3961956759" sldId="262"/>
            <ac:cxnSpMk id="14" creationId="{0A574FCC-E4F9-485D-B771-A8A9650BC645}"/>
          </ac:cxnSpMkLst>
        </pc:cxnChg>
        <pc:cxnChg chg="add mod">
          <ac:chgData name="PAVAN KULKARNI" userId="b1b3fcbddb2f20d1" providerId="LiveId" clId="{434CFDB6-3515-42D9-A26A-D67B2B7934EE}" dt="2022-02-04T11:50:09.971" v="845"/>
          <ac:cxnSpMkLst>
            <pc:docMk/>
            <pc:sldMk cId="3961956759" sldId="262"/>
            <ac:cxnSpMk id="15" creationId="{0BBF39AA-E247-4344-AD9A-0B7F4AE42975}"/>
          </ac:cxnSpMkLst>
        </pc:cxnChg>
        <pc:cxnChg chg="add mod">
          <ac:chgData name="PAVAN KULKARNI" userId="b1b3fcbddb2f20d1" providerId="LiveId" clId="{434CFDB6-3515-42D9-A26A-D67B2B7934EE}" dt="2022-02-04T11:50:09.971" v="845"/>
          <ac:cxnSpMkLst>
            <pc:docMk/>
            <pc:sldMk cId="3961956759" sldId="262"/>
            <ac:cxnSpMk id="16" creationId="{E80DA7FE-F2AE-4BB3-B173-401F9970E659}"/>
          </ac:cxnSpMkLst>
        </pc:cxnChg>
        <pc:cxnChg chg="add mod">
          <ac:chgData name="PAVAN KULKARNI" userId="b1b3fcbddb2f20d1" providerId="LiveId" clId="{434CFDB6-3515-42D9-A26A-D67B2B7934EE}" dt="2022-02-04T11:50:09.971" v="845"/>
          <ac:cxnSpMkLst>
            <pc:docMk/>
            <pc:sldMk cId="3961956759" sldId="262"/>
            <ac:cxnSpMk id="17" creationId="{3C0E50B2-A462-41A2-A699-512E99DCDB34}"/>
          </ac:cxnSpMkLst>
        </pc:cxnChg>
        <pc:cxnChg chg="add mod">
          <ac:chgData name="PAVAN KULKARNI" userId="b1b3fcbddb2f20d1" providerId="LiveId" clId="{434CFDB6-3515-42D9-A26A-D67B2B7934EE}" dt="2022-02-04T11:50:09.971" v="845"/>
          <ac:cxnSpMkLst>
            <pc:docMk/>
            <pc:sldMk cId="3961956759" sldId="262"/>
            <ac:cxnSpMk id="18" creationId="{5A4F899E-2E74-4D09-828F-8F01D0AFA1A2}"/>
          </ac:cxnSpMkLst>
        </pc:cxnChg>
        <pc:cxnChg chg="add mod">
          <ac:chgData name="PAVAN KULKARNI" userId="b1b3fcbddb2f20d1" providerId="LiveId" clId="{434CFDB6-3515-42D9-A26A-D67B2B7934EE}" dt="2022-02-04T11:50:09.971" v="845"/>
          <ac:cxnSpMkLst>
            <pc:docMk/>
            <pc:sldMk cId="3961956759" sldId="262"/>
            <ac:cxnSpMk id="91" creationId="{2EEC63B0-2178-4954-A674-30C3579AF5B4}"/>
          </ac:cxnSpMkLst>
        </pc:cxnChg>
        <pc:cxnChg chg="add mod">
          <ac:chgData name="PAVAN KULKARNI" userId="b1b3fcbddb2f20d1" providerId="LiveId" clId="{434CFDB6-3515-42D9-A26A-D67B2B7934EE}" dt="2022-02-04T11:50:09.971" v="845"/>
          <ac:cxnSpMkLst>
            <pc:docMk/>
            <pc:sldMk cId="3961956759" sldId="262"/>
            <ac:cxnSpMk id="92" creationId="{9F1E8088-AA40-4628-80F6-356FD88BF492}"/>
          </ac:cxnSpMkLst>
        </pc:cxnChg>
      </pc:sldChg>
      <pc:sldChg chg="addSp modSp new mod">
        <pc:chgData name="PAVAN KULKARNI" userId="b1b3fcbddb2f20d1" providerId="LiveId" clId="{434CFDB6-3515-42D9-A26A-D67B2B7934EE}" dt="2022-02-04T12:07:11.741" v="973" actId="403"/>
        <pc:sldMkLst>
          <pc:docMk/>
          <pc:sldMk cId="373733749" sldId="263"/>
        </pc:sldMkLst>
        <pc:spChg chg="add mod">
          <ac:chgData name="PAVAN KULKARNI" userId="b1b3fcbddb2f20d1" providerId="LiveId" clId="{434CFDB6-3515-42D9-A26A-D67B2B7934EE}" dt="2022-02-04T12:07:11.741" v="973" actId="403"/>
          <ac:spMkLst>
            <pc:docMk/>
            <pc:sldMk cId="373733749" sldId="263"/>
            <ac:spMk id="2" creationId="{12E703C0-4DE9-42B6-8308-C8D08C8463FD}"/>
          </ac:spMkLst>
        </pc:spChg>
      </pc:sldChg>
      <pc:sldChg chg="new del">
        <pc:chgData name="PAVAN KULKARNI" userId="b1b3fcbddb2f20d1" providerId="LiveId" clId="{434CFDB6-3515-42D9-A26A-D67B2B7934EE}" dt="2022-02-04T12:08:23.627" v="974" actId="47"/>
        <pc:sldMkLst>
          <pc:docMk/>
          <pc:sldMk cId="2152603907" sldId="264"/>
        </pc:sldMkLst>
      </pc:sldChg>
      <pc:sldChg chg="new del">
        <pc:chgData name="PAVAN KULKARNI" userId="b1b3fcbddb2f20d1" providerId="LiveId" clId="{434CFDB6-3515-42D9-A26A-D67B2B7934EE}" dt="2022-02-04T12:08:27.161" v="975" actId="47"/>
        <pc:sldMkLst>
          <pc:docMk/>
          <pc:sldMk cId="3608484112"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239361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175306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CC494D-BE82-45FC-A1FF-506AB451F32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5750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4C4FB0-479E-412B-BCCB-102741DAEF03}"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3589710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4C4FB0-479E-412B-BCCB-102741DAEF03}"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CC494D-BE82-45FC-A1FF-506AB451F32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9805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4C4FB0-479E-412B-BCCB-102741DAEF03}"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4156784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3044841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946874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2615049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66104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72465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1102633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4C4FB0-479E-412B-BCCB-102741DAEF03}"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2949584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C4FB0-479E-412B-BCCB-102741DAEF03}" type="datetimeFigureOut">
              <a:rPr lang="en-IN" smtClean="0"/>
              <a:t>04-02-2022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1336843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4C4FB0-479E-412B-BCCB-102741DAEF03}" type="datetimeFigureOut">
              <a:rPr lang="en-IN" smtClean="0"/>
              <a:t>04-02-2022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3568520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C4FB0-479E-412B-BCCB-102741DAEF03}" type="datetimeFigureOut">
              <a:rPr lang="en-IN" smtClean="0"/>
              <a:t>04-02-2022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1038694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4C4FB0-479E-412B-BCCB-102741DAEF03}"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2801502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4C4FB0-479E-412B-BCCB-102741DAEF03}"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384554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709177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986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5142440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2020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32448462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27425016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4013609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C4FB0-479E-412B-BCCB-102741DAEF03}"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54662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4C4FB0-479E-412B-BCCB-102741DAEF03}"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215657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C4FB0-479E-412B-BCCB-102741DAEF03}" type="datetimeFigureOut">
              <a:rPr lang="en-IN" smtClean="0"/>
              <a:t>04-02-2022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101282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4C4FB0-479E-412B-BCCB-102741DAEF03}" type="datetimeFigureOut">
              <a:rPr lang="en-IN" smtClean="0"/>
              <a:t>04-02-2022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300219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C4FB0-479E-412B-BCCB-102741DAEF03}" type="datetimeFigureOut">
              <a:rPr lang="en-IN" smtClean="0"/>
              <a:t>04-02-2022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147068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4C4FB0-479E-412B-BCCB-102741DAEF03}"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170316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4C4FB0-479E-412B-BCCB-102741DAEF03}"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CC494D-BE82-45FC-A1FF-506AB451F32B}" type="slidenum">
              <a:rPr lang="en-IN" smtClean="0"/>
              <a:t>‹#›</a:t>
            </a:fld>
            <a:endParaRPr lang="en-IN"/>
          </a:p>
        </p:txBody>
      </p:sp>
    </p:spTree>
    <p:extLst>
      <p:ext uri="{BB962C8B-B14F-4D97-AF65-F5344CB8AC3E}">
        <p14:creationId xmlns:p14="http://schemas.microsoft.com/office/powerpoint/2010/main" val="326448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4C4FB0-479E-412B-BCCB-102741DAEF03}" type="datetimeFigureOut">
              <a:rPr lang="en-IN" smtClean="0"/>
              <a:t>04-02-2022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CC494D-BE82-45FC-A1FF-506AB451F32B}" type="slidenum">
              <a:rPr lang="en-IN" smtClean="0"/>
              <a:t>‹#›</a:t>
            </a:fld>
            <a:endParaRPr lang="en-IN"/>
          </a:p>
        </p:txBody>
      </p:sp>
    </p:spTree>
    <p:extLst>
      <p:ext uri="{BB962C8B-B14F-4D97-AF65-F5344CB8AC3E}">
        <p14:creationId xmlns:p14="http://schemas.microsoft.com/office/powerpoint/2010/main" val="4005046816"/>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4C4FB0-479E-412B-BCCB-102741DAEF03}" type="datetimeFigureOut">
              <a:rPr lang="en-IN" smtClean="0"/>
              <a:t>04-02-2022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8CC494D-BE82-45FC-A1FF-506AB451F32B}" type="slidenum">
              <a:rPr lang="en-IN" smtClean="0"/>
              <a:t>‹#›</a:t>
            </a:fld>
            <a:endParaRPr lang="en-IN"/>
          </a:p>
        </p:txBody>
      </p:sp>
    </p:spTree>
    <p:extLst>
      <p:ext uri="{BB962C8B-B14F-4D97-AF65-F5344CB8AC3E}">
        <p14:creationId xmlns:p14="http://schemas.microsoft.com/office/powerpoint/2010/main" val="2023417030"/>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4028" r:id="rId13"/>
    <p:sldLayoutId id="2147484029" r:id="rId14"/>
    <p:sldLayoutId id="2147484030" r:id="rId15"/>
    <p:sldLayoutId id="214748403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3D01-DDF8-493B-B07E-9F6652AA86FA}"/>
              </a:ext>
            </a:extLst>
          </p:cNvPr>
          <p:cNvSpPr>
            <a:spLocks noGrp="1"/>
          </p:cNvSpPr>
          <p:nvPr>
            <p:ph type="ctrTitle"/>
          </p:nvPr>
        </p:nvSpPr>
        <p:spPr/>
        <p:txBody>
          <a:bodyPr/>
          <a:lstStyle/>
          <a:p>
            <a:r>
              <a:rPr lang="en-US" sz="6000" b="1" dirty="0"/>
              <a:t>Machine Learning</a:t>
            </a:r>
            <a:br>
              <a:rPr lang="en-US" dirty="0"/>
            </a:br>
            <a:r>
              <a:rPr lang="en-US" dirty="0"/>
              <a:t>                </a:t>
            </a:r>
            <a:r>
              <a:rPr lang="en-US" sz="3200" b="1" dirty="0">
                <a:solidFill>
                  <a:schemeClr val="accent3">
                    <a:lumMod val="75000"/>
                  </a:schemeClr>
                </a:solidFill>
                <a:latin typeface="Bahnschrift" panose="020B0502040204020203" pitchFamily="34" charset="0"/>
              </a:rPr>
              <a:t>Hyperparameter Tuning</a:t>
            </a:r>
            <a:endParaRPr lang="en-IN" sz="3200" b="1" dirty="0">
              <a:solidFill>
                <a:schemeClr val="accent3">
                  <a:lumMod val="75000"/>
                </a:schemeClr>
              </a:solidFill>
              <a:latin typeface="Bahnschrift" panose="020B0502040204020203" pitchFamily="34" charset="0"/>
            </a:endParaRPr>
          </a:p>
        </p:txBody>
      </p:sp>
      <p:sp>
        <p:nvSpPr>
          <p:cNvPr id="3" name="Subtitle 2">
            <a:extLst>
              <a:ext uri="{FF2B5EF4-FFF2-40B4-BE49-F238E27FC236}">
                <a16:creationId xmlns:a16="http://schemas.microsoft.com/office/drawing/2014/main" id="{C96C8DD1-6BF2-4676-9763-B62524F6B04E}"/>
              </a:ext>
            </a:extLst>
          </p:cNvPr>
          <p:cNvSpPr>
            <a:spLocks noGrp="1"/>
          </p:cNvSpPr>
          <p:nvPr>
            <p:ph type="subTitle" idx="1"/>
          </p:nvPr>
        </p:nvSpPr>
        <p:spPr/>
        <p:txBody>
          <a:bodyPr>
            <a:normAutofit lnSpcReduction="10000"/>
          </a:bodyPr>
          <a:lstStyle/>
          <a:p>
            <a:r>
              <a:rPr lang="en-US" dirty="0"/>
              <a:t>                                                                          </a:t>
            </a:r>
          </a:p>
          <a:p>
            <a:r>
              <a:rPr lang="en-US" b="1" dirty="0">
                <a:solidFill>
                  <a:schemeClr val="bg2">
                    <a:lumMod val="25000"/>
                  </a:schemeClr>
                </a:solidFill>
              </a:rPr>
              <a:t>                                                                        Submitted By : Pramod P Kulkarni</a:t>
            </a:r>
          </a:p>
          <a:p>
            <a:r>
              <a:rPr lang="en-US" b="1" dirty="0">
                <a:solidFill>
                  <a:schemeClr val="bg2">
                    <a:lumMod val="25000"/>
                  </a:schemeClr>
                </a:solidFill>
              </a:rPr>
              <a:t>                                                                          Nov 25</a:t>
            </a:r>
            <a:r>
              <a:rPr lang="en-US" b="1" baseline="30000" dirty="0">
                <a:solidFill>
                  <a:schemeClr val="bg2">
                    <a:lumMod val="25000"/>
                  </a:schemeClr>
                </a:solidFill>
              </a:rPr>
              <a:t>th</a:t>
            </a:r>
            <a:r>
              <a:rPr lang="en-US" b="1" dirty="0">
                <a:solidFill>
                  <a:schemeClr val="bg2">
                    <a:lumMod val="25000"/>
                  </a:schemeClr>
                </a:solidFill>
              </a:rPr>
              <a:t> (BDS) Batch</a:t>
            </a:r>
            <a:endParaRPr lang="en-IN" b="1" dirty="0">
              <a:solidFill>
                <a:schemeClr val="bg2">
                  <a:lumMod val="25000"/>
                </a:schemeClr>
              </a:solidFill>
            </a:endParaRPr>
          </a:p>
        </p:txBody>
      </p:sp>
    </p:spTree>
    <p:extLst>
      <p:ext uri="{BB962C8B-B14F-4D97-AF65-F5344CB8AC3E}">
        <p14:creationId xmlns:p14="http://schemas.microsoft.com/office/powerpoint/2010/main" val="89382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460543-B2A9-4207-BC93-751FCCF8D07E}"/>
              </a:ext>
            </a:extLst>
          </p:cNvPr>
          <p:cNvSpPr txBox="1"/>
          <p:nvPr/>
        </p:nvSpPr>
        <p:spPr>
          <a:xfrm>
            <a:off x="580292" y="589084"/>
            <a:ext cx="8625254" cy="4893647"/>
          </a:xfrm>
          <a:prstGeom prst="rect">
            <a:avLst/>
          </a:prstGeom>
          <a:noFill/>
        </p:spPr>
        <p:txBody>
          <a:bodyPr wrap="square" rtlCol="0">
            <a:spAutoFit/>
          </a:bodyPr>
          <a:lstStyle/>
          <a:p>
            <a:r>
              <a:rPr lang="en-US" sz="2400" b="1" dirty="0"/>
              <a:t>Hyperparameter Tuning</a:t>
            </a:r>
          </a:p>
          <a:p>
            <a:r>
              <a:rPr lang="en-US" sz="2400" b="1" dirty="0"/>
              <a:t>                                  </a:t>
            </a:r>
          </a:p>
          <a:p>
            <a:r>
              <a:rPr lang="en-US" sz="2400" b="1" dirty="0"/>
              <a:t>                       </a:t>
            </a:r>
            <a:r>
              <a:rPr lang="en-US" sz="2000" dirty="0"/>
              <a:t>It is a choosing a set of optimal hyperparameters for</a:t>
            </a:r>
          </a:p>
          <a:p>
            <a:r>
              <a:rPr lang="en-US" sz="2000" dirty="0"/>
              <a:t>  a learning algorithm. A hypermeter is a model argument whose value</a:t>
            </a:r>
          </a:p>
          <a:p>
            <a:r>
              <a:rPr lang="en-US" sz="2000" dirty="0"/>
              <a:t>  is a set before the learning process begins. The key to ML algorithms</a:t>
            </a:r>
          </a:p>
          <a:p>
            <a:r>
              <a:rPr lang="en-US" sz="2000" dirty="0"/>
              <a:t>  is hyperparameter tuning.</a:t>
            </a:r>
          </a:p>
          <a:p>
            <a:endParaRPr lang="en-US" sz="2000" dirty="0"/>
          </a:p>
          <a:p>
            <a:endParaRPr lang="en-US" sz="2000" dirty="0"/>
          </a:p>
          <a:p>
            <a:endParaRPr lang="en-US" sz="2000" dirty="0"/>
          </a:p>
          <a:p>
            <a:r>
              <a:rPr lang="en-US" sz="2000" b="1" dirty="0"/>
              <a:t>Techniques of hyperparameter Tuning</a:t>
            </a:r>
          </a:p>
          <a:p>
            <a:pPr marL="342900" indent="-342900">
              <a:lnSpc>
                <a:spcPct val="150000"/>
              </a:lnSpc>
              <a:buFont typeface="Wingdings" panose="05000000000000000000" pitchFamily="2" charset="2"/>
              <a:buChar char="§"/>
            </a:pPr>
            <a:r>
              <a:rPr lang="en-US" sz="2000" dirty="0"/>
              <a:t>Grid Search</a:t>
            </a:r>
          </a:p>
          <a:p>
            <a:pPr marL="342900" indent="-342900">
              <a:lnSpc>
                <a:spcPct val="150000"/>
              </a:lnSpc>
              <a:buFont typeface="Wingdings" panose="05000000000000000000" pitchFamily="2" charset="2"/>
              <a:buChar char="§"/>
            </a:pPr>
            <a:r>
              <a:rPr lang="en-US" sz="2000" dirty="0"/>
              <a:t>Random Search</a:t>
            </a:r>
          </a:p>
          <a:p>
            <a:r>
              <a:rPr lang="en-US" sz="2000" dirty="0"/>
              <a:t>                                         </a:t>
            </a:r>
          </a:p>
          <a:p>
            <a:r>
              <a:rPr lang="en-US" sz="2000" dirty="0"/>
              <a:t>                                                                        </a:t>
            </a:r>
            <a:endParaRPr lang="en-IN" sz="2000" dirty="0"/>
          </a:p>
        </p:txBody>
      </p:sp>
    </p:spTree>
    <p:extLst>
      <p:ext uri="{BB962C8B-B14F-4D97-AF65-F5344CB8AC3E}">
        <p14:creationId xmlns:p14="http://schemas.microsoft.com/office/powerpoint/2010/main" val="324066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0917D-DDA5-4B51-8526-7410B1C1B9DF}"/>
              </a:ext>
            </a:extLst>
          </p:cNvPr>
          <p:cNvSpPr txBox="1"/>
          <p:nvPr/>
        </p:nvSpPr>
        <p:spPr>
          <a:xfrm>
            <a:off x="545123" y="1151792"/>
            <a:ext cx="8730762" cy="3724096"/>
          </a:xfrm>
          <a:prstGeom prst="rect">
            <a:avLst/>
          </a:prstGeom>
          <a:noFill/>
        </p:spPr>
        <p:txBody>
          <a:bodyPr wrap="square" rtlCol="0">
            <a:spAutoFit/>
          </a:bodyPr>
          <a:lstStyle/>
          <a:p>
            <a:r>
              <a:rPr lang="en-US" sz="2800" b="1" dirty="0"/>
              <a:t>Grid Search</a:t>
            </a:r>
          </a:p>
          <a:p>
            <a:r>
              <a:rPr lang="en-US" sz="2800" b="1" dirty="0"/>
              <a:t>                 </a:t>
            </a:r>
            <a:r>
              <a:rPr lang="en-US" sz="2000" dirty="0"/>
              <a:t>Grid search is a technique that attempts to compute</a:t>
            </a:r>
          </a:p>
          <a:p>
            <a:r>
              <a:rPr lang="en-US" sz="2000" dirty="0"/>
              <a:t> the optimum values of hyperparameters. It is an exhaustive search that</a:t>
            </a:r>
          </a:p>
          <a:p>
            <a:r>
              <a:rPr lang="en-US" sz="2000" dirty="0"/>
              <a:t>  is performed on a the specific parameter values of a model. The model</a:t>
            </a:r>
          </a:p>
          <a:p>
            <a:r>
              <a:rPr lang="en-US" sz="2000" dirty="0"/>
              <a:t>  is also known as estimator. Grid search exercise can save us time,</a:t>
            </a:r>
          </a:p>
          <a:p>
            <a:r>
              <a:rPr lang="en-US" sz="2000" dirty="0"/>
              <a:t>  effort and resources.</a:t>
            </a:r>
          </a:p>
          <a:p>
            <a:endParaRPr lang="en-US" sz="2000" dirty="0"/>
          </a:p>
          <a:p>
            <a:r>
              <a:rPr lang="en-US" sz="2000" b="1" dirty="0"/>
              <a:t>Use of Hyperparameter Tuning  </a:t>
            </a:r>
          </a:p>
          <a:p>
            <a:endParaRPr lang="en-US" sz="2000" dirty="0"/>
          </a:p>
          <a:p>
            <a:r>
              <a:rPr lang="en-US" sz="2000" dirty="0"/>
              <a:t>It can used to find the optimal hyperparameters of a model which </a:t>
            </a:r>
          </a:p>
          <a:p>
            <a:r>
              <a:rPr lang="en-US" sz="2000" dirty="0"/>
              <a:t>  results in the most ‘accurate’ predictions.</a:t>
            </a:r>
            <a:endParaRPr lang="en-IN" sz="2000" dirty="0"/>
          </a:p>
        </p:txBody>
      </p:sp>
    </p:spTree>
    <p:extLst>
      <p:ext uri="{BB962C8B-B14F-4D97-AF65-F5344CB8AC3E}">
        <p14:creationId xmlns:p14="http://schemas.microsoft.com/office/powerpoint/2010/main" val="133867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A7A99FB-2DB6-4DC3-B993-9AE7D33DA827}"/>
              </a:ext>
            </a:extLst>
          </p:cNvPr>
          <p:cNvCxnSpPr/>
          <p:nvPr/>
        </p:nvCxnSpPr>
        <p:spPr>
          <a:xfrm>
            <a:off x="2608384"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DF80BBC4-85B1-437D-8C95-FA47926AAA5F}"/>
              </a:ext>
            </a:extLst>
          </p:cNvPr>
          <p:cNvCxnSpPr/>
          <p:nvPr/>
        </p:nvCxnSpPr>
        <p:spPr>
          <a:xfrm>
            <a:off x="2911719"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253401E-2207-4C7F-B73F-7ABAB271E1B2}"/>
              </a:ext>
            </a:extLst>
          </p:cNvPr>
          <p:cNvCxnSpPr/>
          <p:nvPr/>
        </p:nvCxnSpPr>
        <p:spPr>
          <a:xfrm>
            <a:off x="5389724"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9A0E359A-6A89-4B61-86F1-56935FD7DB85}"/>
              </a:ext>
            </a:extLst>
          </p:cNvPr>
          <p:cNvCxnSpPr/>
          <p:nvPr/>
        </p:nvCxnSpPr>
        <p:spPr>
          <a:xfrm>
            <a:off x="4321376"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EAD2681-61F7-47E0-9248-0F34FEB2D4C6}"/>
              </a:ext>
            </a:extLst>
          </p:cNvPr>
          <p:cNvCxnSpPr/>
          <p:nvPr/>
        </p:nvCxnSpPr>
        <p:spPr>
          <a:xfrm>
            <a:off x="3256070"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317BC38-C0E6-4EAF-BC24-C765C894681E}"/>
              </a:ext>
            </a:extLst>
          </p:cNvPr>
          <p:cNvCxnSpPr/>
          <p:nvPr/>
        </p:nvCxnSpPr>
        <p:spPr>
          <a:xfrm>
            <a:off x="4677492"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135E70B-3A45-4FAD-9572-8D6383FEFB70}"/>
              </a:ext>
            </a:extLst>
          </p:cNvPr>
          <p:cNvCxnSpPr/>
          <p:nvPr/>
        </p:nvCxnSpPr>
        <p:spPr>
          <a:xfrm>
            <a:off x="3600421"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049304D-DF82-4738-AF7A-6BF4786DC5B2}"/>
              </a:ext>
            </a:extLst>
          </p:cNvPr>
          <p:cNvCxnSpPr/>
          <p:nvPr/>
        </p:nvCxnSpPr>
        <p:spPr>
          <a:xfrm>
            <a:off x="5033608"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91CA6C9-EF68-41D3-81B9-0C6AA82E2BD5}"/>
              </a:ext>
            </a:extLst>
          </p:cNvPr>
          <p:cNvCxnSpPr/>
          <p:nvPr/>
        </p:nvCxnSpPr>
        <p:spPr>
          <a:xfrm>
            <a:off x="3966752"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8D0EEDE-F716-4C60-98E4-464D67E46435}"/>
              </a:ext>
            </a:extLst>
          </p:cNvPr>
          <p:cNvCxnSpPr>
            <a:cxnSpLocks/>
          </p:cNvCxnSpPr>
          <p:nvPr/>
        </p:nvCxnSpPr>
        <p:spPr>
          <a:xfrm flipH="1">
            <a:off x="2461830" y="1972408"/>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9619314-2A38-44D0-80CD-3EE69765BB95}"/>
              </a:ext>
            </a:extLst>
          </p:cNvPr>
          <p:cNvCxnSpPr>
            <a:cxnSpLocks/>
          </p:cNvCxnSpPr>
          <p:nvPr/>
        </p:nvCxnSpPr>
        <p:spPr>
          <a:xfrm flipH="1">
            <a:off x="2461831" y="2294792"/>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8532BB9-E1CC-4B56-AD3B-C5E118ED3509}"/>
              </a:ext>
            </a:extLst>
          </p:cNvPr>
          <p:cNvCxnSpPr>
            <a:cxnSpLocks/>
          </p:cNvCxnSpPr>
          <p:nvPr/>
        </p:nvCxnSpPr>
        <p:spPr>
          <a:xfrm flipH="1">
            <a:off x="2489700" y="2649416"/>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1FDEDC7-2FFD-487A-ACBE-3455C9D7E4A4}"/>
              </a:ext>
            </a:extLst>
          </p:cNvPr>
          <p:cNvCxnSpPr>
            <a:cxnSpLocks/>
          </p:cNvCxnSpPr>
          <p:nvPr/>
        </p:nvCxnSpPr>
        <p:spPr>
          <a:xfrm flipH="1">
            <a:off x="2489701" y="2995247"/>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D1BF9DC-1484-4450-B419-7B542D820BD7}"/>
              </a:ext>
            </a:extLst>
          </p:cNvPr>
          <p:cNvCxnSpPr>
            <a:cxnSpLocks/>
          </p:cNvCxnSpPr>
          <p:nvPr/>
        </p:nvCxnSpPr>
        <p:spPr>
          <a:xfrm flipH="1">
            <a:off x="2489701" y="3341077"/>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33B4CA1-8FB3-415D-B8C4-2BE7BF1B6560}"/>
              </a:ext>
            </a:extLst>
          </p:cNvPr>
          <p:cNvCxnSpPr>
            <a:cxnSpLocks/>
          </p:cNvCxnSpPr>
          <p:nvPr/>
        </p:nvCxnSpPr>
        <p:spPr>
          <a:xfrm flipH="1">
            <a:off x="2461832" y="3695701"/>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C3DA83B-E4B5-44B6-9143-A11C0BAB1369}"/>
              </a:ext>
            </a:extLst>
          </p:cNvPr>
          <p:cNvCxnSpPr>
            <a:cxnSpLocks/>
          </p:cNvCxnSpPr>
          <p:nvPr/>
        </p:nvCxnSpPr>
        <p:spPr>
          <a:xfrm flipH="1">
            <a:off x="2494084" y="4032739"/>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CD9B9C5-59B1-4F83-B6AF-1ED3351F3876}"/>
              </a:ext>
            </a:extLst>
          </p:cNvPr>
          <p:cNvCxnSpPr>
            <a:cxnSpLocks/>
          </p:cNvCxnSpPr>
          <p:nvPr/>
        </p:nvCxnSpPr>
        <p:spPr>
          <a:xfrm flipH="1">
            <a:off x="2494085" y="4360985"/>
            <a:ext cx="3235569" cy="0"/>
          </a:xfrm>
          <a:prstGeom prst="line">
            <a:avLst/>
          </a:prstGeom>
        </p:spPr>
        <p:style>
          <a:lnRef idx="1">
            <a:schemeClr val="dk1"/>
          </a:lnRef>
          <a:fillRef idx="0">
            <a:schemeClr val="dk1"/>
          </a:fillRef>
          <a:effectRef idx="0">
            <a:schemeClr val="dk1"/>
          </a:effectRef>
          <a:fontRef idx="minor">
            <a:schemeClr val="tx1"/>
          </a:fontRef>
        </p:style>
      </p:cxnSp>
      <p:sp>
        <p:nvSpPr>
          <p:cNvPr id="30" name="Flowchart: Connector 29">
            <a:extLst>
              <a:ext uri="{FF2B5EF4-FFF2-40B4-BE49-F238E27FC236}">
                <a16:creationId xmlns:a16="http://schemas.microsoft.com/office/drawing/2014/main" id="{BEA19622-63D5-4A73-9C69-9DED56FCD57E}"/>
              </a:ext>
            </a:extLst>
          </p:cNvPr>
          <p:cNvSpPr/>
          <p:nvPr/>
        </p:nvSpPr>
        <p:spPr>
          <a:xfrm>
            <a:off x="2548313" y="19064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1" name="Flowchart: Connector 30">
            <a:extLst>
              <a:ext uri="{FF2B5EF4-FFF2-40B4-BE49-F238E27FC236}">
                <a16:creationId xmlns:a16="http://schemas.microsoft.com/office/drawing/2014/main" id="{F19B8997-23F3-4737-B9D7-E8B4977950CD}"/>
              </a:ext>
            </a:extLst>
          </p:cNvPr>
          <p:cNvSpPr/>
          <p:nvPr/>
        </p:nvSpPr>
        <p:spPr>
          <a:xfrm>
            <a:off x="2867773" y="1915991"/>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2" name="Flowchart: Connector 31">
            <a:extLst>
              <a:ext uri="{FF2B5EF4-FFF2-40B4-BE49-F238E27FC236}">
                <a16:creationId xmlns:a16="http://schemas.microsoft.com/office/drawing/2014/main" id="{4216902E-010F-4774-88B2-DEEFB579E098}"/>
              </a:ext>
            </a:extLst>
          </p:cNvPr>
          <p:cNvSpPr/>
          <p:nvPr/>
        </p:nvSpPr>
        <p:spPr>
          <a:xfrm>
            <a:off x="2853113" y="22112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5E17DC11-E8E7-4FFE-8501-3F1BD592D4EE}"/>
              </a:ext>
            </a:extLst>
          </p:cNvPr>
          <p:cNvSpPr/>
          <p:nvPr/>
        </p:nvSpPr>
        <p:spPr>
          <a:xfrm>
            <a:off x="3191565" y="1915261"/>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4" name="Flowchart: Connector 33">
            <a:extLst>
              <a:ext uri="{FF2B5EF4-FFF2-40B4-BE49-F238E27FC236}">
                <a16:creationId xmlns:a16="http://schemas.microsoft.com/office/drawing/2014/main" id="{B938B263-D40F-447E-AD27-5AC37257E01F}"/>
              </a:ext>
            </a:extLst>
          </p:cNvPr>
          <p:cNvSpPr/>
          <p:nvPr/>
        </p:nvSpPr>
        <p:spPr>
          <a:xfrm>
            <a:off x="3157913" y="25160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5" name="Flowchart: Connector 34">
            <a:extLst>
              <a:ext uri="{FF2B5EF4-FFF2-40B4-BE49-F238E27FC236}">
                <a16:creationId xmlns:a16="http://schemas.microsoft.com/office/drawing/2014/main" id="{22DEDFB9-C74F-4BC4-81AD-C365ECA34953}"/>
              </a:ext>
            </a:extLst>
          </p:cNvPr>
          <p:cNvSpPr/>
          <p:nvPr/>
        </p:nvSpPr>
        <p:spPr>
          <a:xfrm>
            <a:off x="3530083" y="1921122"/>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6" name="Flowchart: Connector 35">
            <a:extLst>
              <a:ext uri="{FF2B5EF4-FFF2-40B4-BE49-F238E27FC236}">
                <a16:creationId xmlns:a16="http://schemas.microsoft.com/office/drawing/2014/main" id="{EA51F44E-88F6-4A2E-9FEF-3D4A24A1278C}"/>
              </a:ext>
            </a:extLst>
          </p:cNvPr>
          <p:cNvSpPr/>
          <p:nvPr/>
        </p:nvSpPr>
        <p:spPr>
          <a:xfrm>
            <a:off x="3884718" y="19064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7" name="Flowchart: Connector 36">
            <a:extLst>
              <a:ext uri="{FF2B5EF4-FFF2-40B4-BE49-F238E27FC236}">
                <a16:creationId xmlns:a16="http://schemas.microsoft.com/office/drawing/2014/main" id="{70CBDEAA-9E74-4EDE-BBC9-A9E4A126CAE4}"/>
              </a:ext>
            </a:extLst>
          </p:cNvPr>
          <p:cNvSpPr/>
          <p:nvPr/>
        </p:nvSpPr>
        <p:spPr>
          <a:xfrm>
            <a:off x="3563703" y="2954219"/>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8" name="Flowchart: Connector 37">
            <a:extLst>
              <a:ext uri="{FF2B5EF4-FFF2-40B4-BE49-F238E27FC236}">
                <a16:creationId xmlns:a16="http://schemas.microsoft.com/office/drawing/2014/main" id="{50C3FCA9-553E-44E4-89D9-849FEACD0FF8}"/>
              </a:ext>
            </a:extLst>
          </p:cNvPr>
          <p:cNvSpPr/>
          <p:nvPr/>
        </p:nvSpPr>
        <p:spPr>
          <a:xfrm>
            <a:off x="4243757" y="1896209"/>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9" name="Flowchart: Connector 38">
            <a:extLst>
              <a:ext uri="{FF2B5EF4-FFF2-40B4-BE49-F238E27FC236}">
                <a16:creationId xmlns:a16="http://schemas.microsoft.com/office/drawing/2014/main" id="{08E40D55-C0FB-4F5D-B419-9E6EB7D30562}"/>
              </a:ext>
            </a:extLst>
          </p:cNvPr>
          <p:cNvSpPr/>
          <p:nvPr/>
        </p:nvSpPr>
        <p:spPr>
          <a:xfrm>
            <a:off x="3919913" y="32780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0" name="Flowchart: Connector 39">
            <a:extLst>
              <a:ext uri="{FF2B5EF4-FFF2-40B4-BE49-F238E27FC236}">
                <a16:creationId xmlns:a16="http://schemas.microsoft.com/office/drawing/2014/main" id="{2AE275D5-5004-49D2-A7C7-4EAF2903B749}"/>
              </a:ext>
            </a:extLst>
          </p:cNvPr>
          <p:cNvSpPr/>
          <p:nvPr/>
        </p:nvSpPr>
        <p:spPr>
          <a:xfrm>
            <a:off x="4599851" y="1890349"/>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1" name="Flowchart: Connector 40">
            <a:extLst>
              <a:ext uri="{FF2B5EF4-FFF2-40B4-BE49-F238E27FC236}">
                <a16:creationId xmlns:a16="http://schemas.microsoft.com/office/drawing/2014/main" id="{DEDA08B5-B46D-4AFD-9571-0872B990CEC5}"/>
              </a:ext>
            </a:extLst>
          </p:cNvPr>
          <p:cNvSpPr/>
          <p:nvPr/>
        </p:nvSpPr>
        <p:spPr>
          <a:xfrm>
            <a:off x="4295039" y="361657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2" name="Flowchart: Connector 41">
            <a:extLst>
              <a:ext uri="{FF2B5EF4-FFF2-40B4-BE49-F238E27FC236}">
                <a16:creationId xmlns:a16="http://schemas.microsoft.com/office/drawing/2014/main" id="{01382B24-1D62-4B2F-8127-581794A344FC}"/>
              </a:ext>
            </a:extLst>
          </p:cNvPr>
          <p:cNvSpPr/>
          <p:nvPr/>
        </p:nvSpPr>
        <p:spPr>
          <a:xfrm>
            <a:off x="4961760" y="189621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3" name="Flowchart: Connector 42">
            <a:extLst>
              <a:ext uri="{FF2B5EF4-FFF2-40B4-BE49-F238E27FC236}">
                <a16:creationId xmlns:a16="http://schemas.microsoft.com/office/drawing/2014/main" id="{0A0D6694-AC05-45FF-A9FB-8B07C50AF82B}"/>
              </a:ext>
            </a:extLst>
          </p:cNvPr>
          <p:cNvSpPr/>
          <p:nvPr/>
        </p:nvSpPr>
        <p:spPr>
          <a:xfrm>
            <a:off x="5350159" y="1907202"/>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4" name="Flowchart: Connector 43">
            <a:extLst>
              <a:ext uri="{FF2B5EF4-FFF2-40B4-BE49-F238E27FC236}">
                <a16:creationId xmlns:a16="http://schemas.microsoft.com/office/drawing/2014/main" id="{A60310E7-AA6E-4BF7-B1C4-B7FC940F62B6}"/>
              </a:ext>
            </a:extLst>
          </p:cNvPr>
          <p:cNvSpPr/>
          <p:nvPr/>
        </p:nvSpPr>
        <p:spPr>
          <a:xfrm>
            <a:off x="4668701" y="398585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5" name="Flowchart: Connector 44">
            <a:extLst>
              <a:ext uri="{FF2B5EF4-FFF2-40B4-BE49-F238E27FC236}">
                <a16:creationId xmlns:a16="http://schemas.microsoft.com/office/drawing/2014/main" id="{0AD0C147-DC02-4A80-B2DB-47BD9F82F7AF}"/>
              </a:ext>
            </a:extLst>
          </p:cNvPr>
          <p:cNvSpPr/>
          <p:nvPr/>
        </p:nvSpPr>
        <p:spPr>
          <a:xfrm>
            <a:off x="5348702" y="3971194"/>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6" name="Flowchart: Connector 45">
            <a:extLst>
              <a:ext uri="{FF2B5EF4-FFF2-40B4-BE49-F238E27FC236}">
                <a16:creationId xmlns:a16="http://schemas.microsoft.com/office/drawing/2014/main" id="{9B38D990-EE61-4CFD-9EBB-3EBBE8A03C69}"/>
              </a:ext>
            </a:extLst>
          </p:cNvPr>
          <p:cNvSpPr/>
          <p:nvPr/>
        </p:nvSpPr>
        <p:spPr>
          <a:xfrm>
            <a:off x="5031426" y="4299439"/>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8" name="Flowchart: Connector 47">
            <a:extLst>
              <a:ext uri="{FF2B5EF4-FFF2-40B4-BE49-F238E27FC236}">
                <a16:creationId xmlns:a16="http://schemas.microsoft.com/office/drawing/2014/main" id="{3161E78C-B37C-48AE-B487-FCBDB13D11AF}"/>
              </a:ext>
            </a:extLst>
          </p:cNvPr>
          <p:cNvSpPr/>
          <p:nvPr/>
        </p:nvSpPr>
        <p:spPr>
          <a:xfrm>
            <a:off x="5358968" y="363781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9" name="Flowchart: Connector 48">
            <a:extLst>
              <a:ext uri="{FF2B5EF4-FFF2-40B4-BE49-F238E27FC236}">
                <a16:creationId xmlns:a16="http://schemas.microsoft.com/office/drawing/2014/main" id="{1B998403-49F0-4DCE-8C0D-DE883E037486}"/>
              </a:ext>
            </a:extLst>
          </p:cNvPr>
          <p:cNvSpPr/>
          <p:nvPr/>
        </p:nvSpPr>
        <p:spPr>
          <a:xfrm>
            <a:off x="5358968" y="3279533"/>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0" name="Flowchart: Connector 49">
            <a:extLst>
              <a:ext uri="{FF2B5EF4-FFF2-40B4-BE49-F238E27FC236}">
                <a16:creationId xmlns:a16="http://schemas.microsoft.com/office/drawing/2014/main" id="{84C8398E-15F6-4BBB-9201-D95FCEF7330C}"/>
              </a:ext>
            </a:extLst>
          </p:cNvPr>
          <p:cNvSpPr/>
          <p:nvPr/>
        </p:nvSpPr>
        <p:spPr>
          <a:xfrm>
            <a:off x="5361848" y="29329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1" name="Flowchart: Connector 50">
            <a:extLst>
              <a:ext uri="{FF2B5EF4-FFF2-40B4-BE49-F238E27FC236}">
                <a16:creationId xmlns:a16="http://schemas.microsoft.com/office/drawing/2014/main" id="{4BC8A900-A63D-4510-940C-5C8D8A6D39F5}"/>
              </a:ext>
            </a:extLst>
          </p:cNvPr>
          <p:cNvSpPr/>
          <p:nvPr/>
        </p:nvSpPr>
        <p:spPr>
          <a:xfrm>
            <a:off x="5348702" y="2600326"/>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2" name="Flowchart: Connector 51">
            <a:extLst>
              <a:ext uri="{FF2B5EF4-FFF2-40B4-BE49-F238E27FC236}">
                <a16:creationId xmlns:a16="http://schemas.microsoft.com/office/drawing/2014/main" id="{7AE8DD57-833A-4628-B73C-43B9A1AEBD74}"/>
              </a:ext>
            </a:extLst>
          </p:cNvPr>
          <p:cNvSpPr/>
          <p:nvPr/>
        </p:nvSpPr>
        <p:spPr>
          <a:xfrm>
            <a:off x="5350159" y="2233248"/>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3" name="Flowchart: Connector 52">
            <a:extLst>
              <a:ext uri="{FF2B5EF4-FFF2-40B4-BE49-F238E27FC236}">
                <a16:creationId xmlns:a16="http://schemas.microsoft.com/office/drawing/2014/main" id="{E88678EA-144A-4988-A8FF-C2C2770A0B47}"/>
              </a:ext>
            </a:extLst>
          </p:cNvPr>
          <p:cNvSpPr/>
          <p:nvPr/>
        </p:nvSpPr>
        <p:spPr>
          <a:xfrm>
            <a:off x="2558544" y="2242041"/>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4" name="Flowchart: Connector 53">
            <a:extLst>
              <a:ext uri="{FF2B5EF4-FFF2-40B4-BE49-F238E27FC236}">
                <a16:creationId xmlns:a16="http://schemas.microsoft.com/office/drawing/2014/main" id="{1923868F-A3FC-47CF-BD66-999E9B926ECF}"/>
              </a:ext>
            </a:extLst>
          </p:cNvPr>
          <p:cNvSpPr/>
          <p:nvPr/>
        </p:nvSpPr>
        <p:spPr>
          <a:xfrm>
            <a:off x="2573932" y="294981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5" name="Flowchart: Connector 54">
            <a:extLst>
              <a:ext uri="{FF2B5EF4-FFF2-40B4-BE49-F238E27FC236}">
                <a16:creationId xmlns:a16="http://schemas.microsoft.com/office/drawing/2014/main" id="{BDFCC435-12D9-412E-8854-F3443168C932}"/>
              </a:ext>
            </a:extLst>
          </p:cNvPr>
          <p:cNvSpPr/>
          <p:nvPr/>
        </p:nvSpPr>
        <p:spPr>
          <a:xfrm>
            <a:off x="2573932" y="2574682"/>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6" name="Flowchart: Connector 55">
            <a:extLst>
              <a:ext uri="{FF2B5EF4-FFF2-40B4-BE49-F238E27FC236}">
                <a16:creationId xmlns:a16="http://schemas.microsoft.com/office/drawing/2014/main" id="{DA683E89-DC66-45A3-854E-44E8FF98CFD1}"/>
              </a:ext>
            </a:extLst>
          </p:cNvPr>
          <p:cNvSpPr/>
          <p:nvPr/>
        </p:nvSpPr>
        <p:spPr>
          <a:xfrm>
            <a:off x="2930718" y="429724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7" name="Flowchart: Connector 56">
            <a:extLst>
              <a:ext uri="{FF2B5EF4-FFF2-40B4-BE49-F238E27FC236}">
                <a16:creationId xmlns:a16="http://schemas.microsoft.com/office/drawing/2014/main" id="{F07C12D5-56EF-4017-A475-41EF9D368A3C}"/>
              </a:ext>
            </a:extLst>
          </p:cNvPr>
          <p:cNvSpPr/>
          <p:nvPr/>
        </p:nvSpPr>
        <p:spPr>
          <a:xfrm>
            <a:off x="2580594" y="429064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8" name="Flowchart: Connector 57">
            <a:extLst>
              <a:ext uri="{FF2B5EF4-FFF2-40B4-BE49-F238E27FC236}">
                <a16:creationId xmlns:a16="http://schemas.microsoft.com/office/drawing/2014/main" id="{25BA3374-6C54-4308-BDF9-522751E19EC4}"/>
              </a:ext>
            </a:extLst>
          </p:cNvPr>
          <p:cNvSpPr/>
          <p:nvPr/>
        </p:nvSpPr>
        <p:spPr>
          <a:xfrm>
            <a:off x="2594443" y="395947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9" name="Flowchart: Connector 58">
            <a:extLst>
              <a:ext uri="{FF2B5EF4-FFF2-40B4-BE49-F238E27FC236}">
                <a16:creationId xmlns:a16="http://schemas.microsoft.com/office/drawing/2014/main" id="{16A9B4FD-E76D-413C-963A-994607E038BA}"/>
              </a:ext>
            </a:extLst>
          </p:cNvPr>
          <p:cNvSpPr/>
          <p:nvPr/>
        </p:nvSpPr>
        <p:spPr>
          <a:xfrm>
            <a:off x="2601775" y="366492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0" name="Flowchart: Connector 59">
            <a:extLst>
              <a:ext uri="{FF2B5EF4-FFF2-40B4-BE49-F238E27FC236}">
                <a16:creationId xmlns:a16="http://schemas.microsoft.com/office/drawing/2014/main" id="{089977B9-F457-4B2F-A6A5-055F3459FE9A}"/>
              </a:ext>
            </a:extLst>
          </p:cNvPr>
          <p:cNvSpPr/>
          <p:nvPr/>
        </p:nvSpPr>
        <p:spPr>
          <a:xfrm>
            <a:off x="2580594" y="329125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1" name="Flowchart: Connector 60">
            <a:extLst>
              <a:ext uri="{FF2B5EF4-FFF2-40B4-BE49-F238E27FC236}">
                <a16:creationId xmlns:a16="http://schemas.microsoft.com/office/drawing/2014/main" id="{3275F075-642B-4795-B165-055CA3D02BDA}"/>
              </a:ext>
            </a:extLst>
          </p:cNvPr>
          <p:cNvSpPr/>
          <p:nvPr/>
        </p:nvSpPr>
        <p:spPr>
          <a:xfrm>
            <a:off x="4650328" y="3646613"/>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2" name="Flowchart: Connector 61">
            <a:extLst>
              <a:ext uri="{FF2B5EF4-FFF2-40B4-BE49-F238E27FC236}">
                <a16:creationId xmlns:a16="http://schemas.microsoft.com/office/drawing/2014/main" id="{79A9EA14-18A3-40EE-81BE-561CF6ACB18B}"/>
              </a:ext>
            </a:extLst>
          </p:cNvPr>
          <p:cNvSpPr/>
          <p:nvPr/>
        </p:nvSpPr>
        <p:spPr>
          <a:xfrm>
            <a:off x="4650328" y="32780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3" name="Flowchart: Connector 62">
            <a:extLst>
              <a:ext uri="{FF2B5EF4-FFF2-40B4-BE49-F238E27FC236}">
                <a16:creationId xmlns:a16="http://schemas.microsoft.com/office/drawing/2014/main" id="{4BD6B72D-0F59-45D7-87E3-CCCF20FD140A}"/>
              </a:ext>
            </a:extLst>
          </p:cNvPr>
          <p:cNvSpPr/>
          <p:nvPr/>
        </p:nvSpPr>
        <p:spPr>
          <a:xfrm>
            <a:off x="4630682" y="2954952"/>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4" name="Flowchart: Connector 63">
            <a:extLst>
              <a:ext uri="{FF2B5EF4-FFF2-40B4-BE49-F238E27FC236}">
                <a16:creationId xmlns:a16="http://schemas.microsoft.com/office/drawing/2014/main" id="{385AA7BA-973B-4AE1-84C8-92B7744B8952}"/>
              </a:ext>
            </a:extLst>
          </p:cNvPr>
          <p:cNvSpPr/>
          <p:nvPr/>
        </p:nvSpPr>
        <p:spPr>
          <a:xfrm>
            <a:off x="4306839" y="4305298"/>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5" name="Flowchart: Connector 64">
            <a:extLst>
              <a:ext uri="{FF2B5EF4-FFF2-40B4-BE49-F238E27FC236}">
                <a16:creationId xmlns:a16="http://schemas.microsoft.com/office/drawing/2014/main" id="{726D28D2-70E0-4FA2-A952-83F85A41F526}"/>
              </a:ext>
            </a:extLst>
          </p:cNvPr>
          <p:cNvSpPr/>
          <p:nvPr/>
        </p:nvSpPr>
        <p:spPr>
          <a:xfrm>
            <a:off x="4687791" y="4286986"/>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6" name="Flowchart: Connector 65">
            <a:extLst>
              <a:ext uri="{FF2B5EF4-FFF2-40B4-BE49-F238E27FC236}">
                <a16:creationId xmlns:a16="http://schemas.microsoft.com/office/drawing/2014/main" id="{E7A347C8-C921-444E-9602-840336B23C03}"/>
              </a:ext>
            </a:extLst>
          </p:cNvPr>
          <p:cNvSpPr/>
          <p:nvPr/>
        </p:nvSpPr>
        <p:spPr>
          <a:xfrm>
            <a:off x="5006444" y="327074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7" name="Flowchart: Connector 66">
            <a:extLst>
              <a:ext uri="{FF2B5EF4-FFF2-40B4-BE49-F238E27FC236}">
                <a16:creationId xmlns:a16="http://schemas.microsoft.com/office/drawing/2014/main" id="{2ACE7A88-A496-4DB0-BEED-C6BFC490ED3E}"/>
              </a:ext>
            </a:extLst>
          </p:cNvPr>
          <p:cNvSpPr/>
          <p:nvPr/>
        </p:nvSpPr>
        <p:spPr>
          <a:xfrm>
            <a:off x="4994043" y="3635623"/>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8" name="Flowchart: Connector 67">
            <a:extLst>
              <a:ext uri="{FF2B5EF4-FFF2-40B4-BE49-F238E27FC236}">
                <a16:creationId xmlns:a16="http://schemas.microsoft.com/office/drawing/2014/main" id="{8D802983-F6C0-4B6C-8E11-8EF499923643}"/>
              </a:ext>
            </a:extLst>
          </p:cNvPr>
          <p:cNvSpPr/>
          <p:nvPr/>
        </p:nvSpPr>
        <p:spPr>
          <a:xfrm>
            <a:off x="5031426" y="3963868"/>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9" name="Flowchart: Connector 68">
            <a:extLst>
              <a:ext uri="{FF2B5EF4-FFF2-40B4-BE49-F238E27FC236}">
                <a16:creationId xmlns:a16="http://schemas.microsoft.com/office/drawing/2014/main" id="{94AD5439-AE38-4016-9E8D-C2718386B897}"/>
              </a:ext>
            </a:extLst>
          </p:cNvPr>
          <p:cNvSpPr/>
          <p:nvPr/>
        </p:nvSpPr>
        <p:spPr>
          <a:xfrm>
            <a:off x="5348702" y="431776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0" name="Flowchart: Connector 69">
            <a:extLst>
              <a:ext uri="{FF2B5EF4-FFF2-40B4-BE49-F238E27FC236}">
                <a16:creationId xmlns:a16="http://schemas.microsoft.com/office/drawing/2014/main" id="{C42166C2-5210-4E7D-B350-882B6EDA5F61}"/>
              </a:ext>
            </a:extLst>
          </p:cNvPr>
          <p:cNvSpPr/>
          <p:nvPr/>
        </p:nvSpPr>
        <p:spPr>
          <a:xfrm>
            <a:off x="3191565" y="2941766"/>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1" name="Flowchart: Connector 70">
            <a:extLst>
              <a:ext uri="{FF2B5EF4-FFF2-40B4-BE49-F238E27FC236}">
                <a16:creationId xmlns:a16="http://schemas.microsoft.com/office/drawing/2014/main" id="{69945A37-5059-4B1D-BF35-6947F889999B}"/>
              </a:ext>
            </a:extLst>
          </p:cNvPr>
          <p:cNvSpPr/>
          <p:nvPr/>
        </p:nvSpPr>
        <p:spPr>
          <a:xfrm>
            <a:off x="2879496" y="3641486"/>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2" name="Flowchart: Connector 71">
            <a:extLst>
              <a:ext uri="{FF2B5EF4-FFF2-40B4-BE49-F238E27FC236}">
                <a16:creationId xmlns:a16="http://schemas.microsoft.com/office/drawing/2014/main" id="{980F24BD-D7FC-499C-AD5F-E1AE11213CB9}"/>
              </a:ext>
            </a:extLst>
          </p:cNvPr>
          <p:cNvSpPr/>
          <p:nvPr/>
        </p:nvSpPr>
        <p:spPr>
          <a:xfrm>
            <a:off x="2882478" y="3283198"/>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3" name="Flowchart: Connector 72">
            <a:extLst>
              <a:ext uri="{FF2B5EF4-FFF2-40B4-BE49-F238E27FC236}">
                <a16:creationId xmlns:a16="http://schemas.microsoft.com/office/drawing/2014/main" id="{3B85BF92-1D01-43FF-9BB1-CF0D9BE8D387}"/>
              </a:ext>
            </a:extLst>
          </p:cNvPr>
          <p:cNvSpPr/>
          <p:nvPr/>
        </p:nvSpPr>
        <p:spPr>
          <a:xfrm>
            <a:off x="3263094" y="395947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4" name="Flowchart: Connector 73">
            <a:extLst>
              <a:ext uri="{FF2B5EF4-FFF2-40B4-BE49-F238E27FC236}">
                <a16:creationId xmlns:a16="http://schemas.microsoft.com/office/drawing/2014/main" id="{F15899A2-51F7-4152-90BB-A1E079ABE2C6}"/>
              </a:ext>
            </a:extLst>
          </p:cNvPr>
          <p:cNvSpPr/>
          <p:nvPr/>
        </p:nvSpPr>
        <p:spPr>
          <a:xfrm>
            <a:off x="2879509" y="3947749"/>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5" name="Flowchart: Connector 74">
            <a:extLst>
              <a:ext uri="{FF2B5EF4-FFF2-40B4-BE49-F238E27FC236}">
                <a16:creationId xmlns:a16="http://schemas.microsoft.com/office/drawing/2014/main" id="{B456E6A9-81E0-491A-B48E-8117AB7AE33F}"/>
              </a:ext>
            </a:extLst>
          </p:cNvPr>
          <p:cNvSpPr/>
          <p:nvPr/>
        </p:nvSpPr>
        <p:spPr>
          <a:xfrm>
            <a:off x="3902303" y="2237644"/>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6" name="Flowchart: Connector 75">
            <a:extLst>
              <a:ext uri="{FF2B5EF4-FFF2-40B4-BE49-F238E27FC236}">
                <a16:creationId xmlns:a16="http://schemas.microsoft.com/office/drawing/2014/main" id="{C5A39E7B-2FBF-43A4-BB44-5438099EF55A}"/>
              </a:ext>
            </a:extLst>
          </p:cNvPr>
          <p:cNvSpPr/>
          <p:nvPr/>
        </p:nvSpPr>
        <p:spPr>
          <a:xfrm>
            <a:off x="2867773" y="2933702"/>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7" name="Flowchart: Connector 76">
            <a:extLst>
              <a:ext uri="{FF2B5EF4-FFF2-40B4-BE49-F238E27FC236}">
                <a16:creationId xmlns:a16="http://schemas.microsoft.com/office/drawing/2014/main" id="{C412B31E-C3CD-404C-895B-56499F4AA71F}"/>
              </a:ext>
            </a:extLst>
          </p:cNvPr>
          <p:cNvSpPr/>
          <p:nvPr/>
        </p:nvSpPr>
        <p:spPr>
          <a:xfrm>
            <a:off x="2879373" y="2593732"/>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8" name="Flowchart: Connector 77">
            <a:extLst>
              <a:ext uri="{FF2B5EF4-FFF2-40B4-BE49-F238E27FC236}">
                <a16:creationId xmlns:a16="http://schemas.microsoft.com/office/drawing/2014/main" id="{97801574-2B06-4235-AAB7-68CB2FA143A6}"/>
              </a:ext>
            </a:extLst>
          </p:cNvPr>
          <p:cNvSpPr/>
          <p:nvPr/>
        </p:nvSpPr>
        <p:spPr>
          <a:xfrm>
            <a:off x="3522758" y="224570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9" name="Flowchart: Connector 78">
            <a:extLst>
              <a:ext uri="{FF2B5EF4-FFF2-40B4-BE49-F238E27FC236}">
                <a16:creationId xmlns:a16="http://schemas.microsoft.com/office/drawing/2014/main" id="{1973B0AA-B676-45E4-BDB9-165A317BFDFE}"/>
              </a:ext>
            </a:extLst>
          </p:cNvPr>
          <p:cNvSpPr/>
          <p:nvPr/>
        </p:nvSpPr>
        <p:spPr>
          <a:xfrm>
            <a:off x="3216505" y="2232516"/>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0" name="Flowchart: Connector 79">
            <a:extLst>
              <a:ext uri="{FF2B5EF4-FFF2-40B4-BE49-F238E27FC236}">
                <a16:creationId xmlns:a16="http://schemas.microsoft.com/office/drawing/2014/main" id="{EB0A7FAC-6CED-4A17-92AD-D2721103E2EF}"/>
              </a:ext>
            </a:extLst>
          </p:cNvPr>
          <p:cNvSpPr/>
          <p:nvPr/>
        </p:nvSpPr>
        <p:spPr>
          <a:xfrm>
            <a:off x="4295075" y="399244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1" name="Flowchart: Connector 80">
            <a:extLst>
              <a:ext uri="{FF2B5EF4-FFF2-40B4-BE49-F238E27FC236}">
                <a16:creationId xmlns:a16="http://schemas.microsoft.com/office/drawing/2014/main" id="{DF43ED93-1BD2-4C89-BF75-CD7A6892B31B}"/>
              </a:ext>
            </a:extLst>
          </p:cNvPr>
          <p:cNvSpPr/>
          <p:nvPr/>
        </p:nvSpPr>
        <p:spPr>
          <a:xfrm>
            <a:off x="3930148" y="4319226"/>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2" name="Flowchart: Connector 81">
            <a:extLst>
              <a:ext uri="{FF2B5EF4-FFF2-40B4-BE49-F238E27FC236}">
                <a16:creationId xmlns:a16="http://schemas.microsoft.com/office/drawing/2014/main" id="{67721105-5E0E-43C2-BED1-CA6FA273B1CA}"/>
              </a:ext>
            </a:extLst>
          </p:cNvPr>
          <p:cNvSpPr/>
          <p:nvPr/>
        </p:nvSpPr>
        <p:spPr>
          <a:xfrm>
            <a:off x="3588711" y="428771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3" name="Flowchart: Connector 82">
            <a:extLst>
              <a:ext uri="{FF2B5EF4-FFF2-40B4-BE49-F238E27FC236}">
                <a16:creationId xmlns:a16="http://schemas.microsoft.com/office/drawing/2014/main" id="{C88318BD-CB9F-408A-8B65-DA827609A13F}"/>
              </a:ext>
            </a:extLst>
          </p:cNvPr>
          <p:cNvSpPr/>
          <p:nvPr/>
        </p:nvSpPr>
        <p:spPr>
          <a:xfrm>
            <a:off x="3241432" y="4297982"/>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4" name="Flowchart: Connector 83">
            <a:extLst>
              <a:ext uri="{FF2B5EF4-FFF2-40B4-BE49-F238E27FC236}">
                <a16:creationId xmlns:a16="http://schemas.microsoft.com/office/drawing/2014/main" id="{280E5019-F0B0-4470-A06E-A8590CB933B5}"/>
              </a:ext>
            </a:extLst>
          </p:cNvPr>
          <p:cNvSpPr/>
          <p:nvPr/>
        </p:nvSpPr>
        <p:spPr>
          <a:xfrm>
            <a:off x="3579987" y="3963868"/>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5" name="Flowchart: Connector 84">
            <a:extLst>
              <a:ext uri="{FF2B5EF4-FFF2-40B4-BE49-F238E27FC236}">
                <a16:creationId xmlns:a16="http://schemas.microsoft.com/office/drawing/2014/main" id="{6987C5AE-22F0-4797-891A-A5B3BA329FB0}"/>
              </a:ext>
            </a:extLst>
          </p:cNvPr>
          <p:cNvSpPr/>
          <p:nvPr/>
        </p:nvSpPr>
        <p:spPr>
          <a:xfrm>
            <a:off x="3555653" y="2594469"/>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6" name="Flowchart: Connector 85">
            <a:extLst>
              <a:ext uri="{FF2B5EF4-FFF2-40B4-BE49-F238E27FC236}">
                <a16:creationId xmlns:a16="http://schemas.microsoft.com/office/drawing/2014/main" id="{4E2A0BE5-4C1D-459B-81ED-57C6D6F1C1BF}"/>
              </a:ext>
            </a:extLst>
          </p:cNvPr>
          <p:cNvSpPr/>
          <p:nvPr/>
        </p:nvSpPr>
        <p:spPr>
          <a:xfrm>
            <a:off x="4992618" y="2921978"/>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7" name="Flowchart: Connector 86">
            <a:extLst>
              <a:ext uri="{FF2B5EF4-FFF2-40B4-BE49-F238E27FC236}">
                <a16:creationId xmlns:a16="http://schemas.microsoft.com/office/drawing/2014/main" id="{6348025C-8E2D-4FBD-B574-EF5438D5D6E5}"/>
              </a:ext>
            </a:extLst>
          </p:cNvPr>
          <p:cNvSpPr/>
          <p:nvPr/>
        </p:nvSpPr>
        <p:spPr>
          <a:xfrm>
            <a:off x="4292166" y="2943961"/>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8" name="Flowchart: Connector 87">
            <a:extLst>
              <a:ext uri="{FF2B5EF4-FFF2-40B4-BE49-F238E27FC236}">
                <a16:creationId xmlns:a16="http://schemas.microsoft.com/office/drawing/2014/main" id="{F7E8D1FB-0C1E-465B-B1BA-632F63F7E90D}"/>
              </a:ext>
            </a:extLst>
          </p:cNvPr>
          <p:cNvSpPr/>
          <p:nvPr/>
        </p:nvSpPr>
        <p:spPr>
          <a:xfrm>
            <a:off x="3916210" y="294689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9" name="Flowchart: Connector 88">
            <a:extLst>
              <a:ext uri="{FF2B5EF4-FFF2-40B4-BE49-F238E27FC236}">
                <a16:creationId xmlns:a16="http://schemas.microsoft.com/office/drawing/2014/main" id="{E6AD2F05-8439-4E6A-9337-19ED85B7DBED}"/>
              </a:ext>
            </a:extLst>
          </p:cNvPr>
          <p:cNvSpPr/>
          <p:nvPr/>
        </p:nvSpPr>
        <p:spPr>
          <a:xfrm>
            <a:off x="4298722" y="3285393"/>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90" name="Flowchart: Connector 89">
            <a:extLst>
              <a:ext uri="{FF2B5EF4-FFF2-40B4-BE49-F238E27FC236}">
                <a16:creationId xmlns:a16="http://schemas.microsoft.com/office/drawing/2014/main" id="{5BF5E897-81E8-405E-8447-46E53E4C6C25}"/>
              </a:ext>
            </a:extLst>
          </p:cNvPr>
          <p:cNvSpPr/>
          <p:nvPr/>
        </p:nvSpPr>
        <p:spPr>
          <a:xfrm>
            <a:off x="3975540" y="3962401"/>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91" name="Flowchart: Connector 90">
            <a:extLst>
              <a:ext uri="{FF2B5EF4-FFF2-40B4-BE49-F238E27FC236}">
                <a16:creationId xmlns:a16="http://schemas.microsoft.com/office/drawing/2014/main" id="{F3EF6AD2-F9F4-4515-BEBC-3C7D10172D65}"/>
              </a:ext>
            </a:extLst>
          </p:cNvPr>
          <p:cNvSpPr/>
          <p:nvPr/>
        </p:nvSpPr>
        <p:spPr>
          <a:xfrm>
            <a:off x="3565256" y="328832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92" name="Flowchart: Connector 91">
            <a:extLst>
              <a:ext uri="{FF2B5EF4-FFF2-40B4-BE49-F238E27FC236}">
                <a16:creationId xmlns:a16="http://schemas.microsoft.com/office/drawing/2014/main" id="{AF5508C7-A8E7-4BA4-AD29-A4FEB95DE2DA}"/>
              </a:ext>
            </a:extLst>
          </p:cNvPr>
          <p:cNvSpPr/>
          <p:nvPr/>
        </p:nvSpPr>
        <p:spPr>
          <a:xfrm>
            <a:off x="3226001" y="3240698"/>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93" name="Flowchart: Connector 92">
            <a:extLst>
              <a:ext uri="{FF2B5EF4-FFF2-40B4-BE49-F238E27FC236}">
                <a16:creationId xmlns:a16="http://schemas.microsoft.com/office/drawing/2014/main" id="{D4E3D022-DBE9-4D1B-A8CB-940695643C6D}"/>
              </a:ext>
            </a:extLst>
          </p:cNvPr>
          <p:cNvSpPr/>
          <p:nvPr/>
        </p:nvSpPr>
        <p:spPr>
          <a:xfrm>
            <a:off x="3957273" y="363781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94" name="Flowchart: Connector 93">
            <a:extLst>
              <a:ext uri="{FF2B5EF4-FFF2-40B4-BE49-F238E27FC236}">
                <a16:creationId xmlns:a16="http://schemas.microsoft.com/office/drawing/2014/main" id="{0F38395F-4E8D-41DA-A1E9-B2B927C94417}"/>
              </a:ext>
            </a:extLst>
          </p:cNvPr>
          <p:cNvSpPr/>
          <p:nvPr/>
        </p:nvSpPr>
        <p:spPr>
          <a:xfrm>
            <a:off x="3540298" y="365247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95" name="Flowchart: Connector 94">
            <a:extLst>
              <a:ext uri="{FF2B5EF4-FFF2-40B4-BE49-F238E27FC236}">
                <a16:creationId xmlns:a16="http://schemas.microsoft.com/office/drawing/2014/main" id="{B4792208-D73C-4D35-BFAF-8B66CFF483E1}"/>
              </a:ext>
            </a:extLst>
          </p:cNvPr>
          <p:cNvSpPr/>
          <p:nvPr/>
        </p:nvSpPr>
        <p:spPr>
          <a:xfrm>
            <a:off x="3234782" y="364368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98" name="Flowchart: Connector 97">
            <a:extLst>
              <a:ext uri="{FF2B5EF4-FFF2-40B4-BE49-F238E27FC236}">
                <a16:creationId xmlns:a16="http://schemas.microsoft.com/office/drawing/2014/main" id="{6401B588-0053-46B6-BB2B-7106E7E79492}"/>
              </a:ext>
            </a:extLst>
          </p:cNvPr>
          <p:cNvSpPr/>
          <p:nvPr/>
        </p:nvSpPr>
        <p:spPr>
          <a:xfrm>
            <a:off x="4280370" y="257028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00" name="Flowchart: Connector 99">
            <a:extLst>
              <a:ext uri="{FF2B5EF4-FFF2-40B4-BE49-F238E27FC236}">
                <a16:creationId xmlns:a16="http://schemas.microsoft.com/office/drawing/2014/main" id="{9A36586E-A72A-47FC-8893-FB4111C85A54}"/>
              </a:ext>
            </a:extLst>
          </p:cNvPr>
          <p:cNvSpPr/>
          <p:nvPr/>
        </p:nvSpPr>
        <p:spPr>
          <a:xfrm>
            <a:off x="4970678" y="2206868"/>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01" name="Flowchart: Connector 100">
            <a:extLst>
              <a:ext uri="{FF2B5EF4-FFF2-40B4-BE49-F238E27FC236}">
                <a16:creationId xmlns:a16="http://schemas.microsoft.com/office/drawing/2014/main" id="{888FDC50-E976-4333-97A7-41FD6C406489}"/>
              </a:ext>
            </a:extLst>
          </p:cNvPr>
          <p:cNvSpPr/>
          <p:nvPr/>
        </p:nvSpPr>
        <p:spPr>
          <a:xfrm>
            <a:off x="4606350" y="2237644"/>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02" name="Flowchart: Connector 101">
            <a:extLst>
              <a:ext uri="{FF2B5EF4-FFF2-40B4-BE49-F238E27FC236}">
                <a16:creationId xmlns:a16="http://schemas.microsoft.com/office/drawing/2014/main" id="{517F22FA-95E1-4CFB-9DB2-066A61671EEF}"/>
              </a:ext>
            </a:extLst>
          </p:cNvPr>
          <p:cNvSpPr/>
          <p:nvPr/>
        </p:nvSpPr>
        <p:spPr>
          <a:xfrm>
            <a:off x="5005758" y="255709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03" name="Flowchart: Connector 102">
            <a:extLst>
              <a:ext uri="{FF2B5EF4-FFF2-40B4-BE49-F238E27FC236}">
                <a16:creationId xmlns:a16="http://schemas.microsoft.com/office/drawing/2014/main" id="{8F06B15D-1B97-4631-89D5-67B600E923E4}"/>
              </a:ext>
            </a:extLst>
          </p:cNvPr>
          <p:cNvSpPr/>
          <p:nvPr/>
        </p:nvSpPr>
        <p:spPr>
          <a:xfrm>
            <a:off x="4611535" y="2561491"/>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04" name="Flowchart: Connector 103">
            <a:extLst>
              <a:ext uri="{FF2B5EF4-FFF2-40B4-BE49-F238E27FC236}">
                <a16:creationId xmlns:a16="http://schemas.microsoft.com/office/drawing/2014/main" id="{02A91D11-5DE6-44AB-BC4F-906DD6A5B798}"/>
              </a:ext>
            </a:extLst>
          </p:cNvPr>
          <p:cNvSpPr/>
          <p:nvPr/>
        </p:nvSpPr>
        <p:spPr>
          <a:xfrm>
            <a:off x="4273003" y="224570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05" name="Flowchart: Connector 104">
            <a:extLst>
              <a:ext uri="{FF2B5EF4-FFF2-40B4-BE49-F238E27FC236}">
                <a16:creationId xmlns:a16="http://schemas.microsoft.com/office/drawing/2014/main" id="{18865854-DEA0-4F1E-B305-95A7FACFCEB1}"/>
              </a:ext>
            </a:extLst>
          </p:cNvPr>
          <p:cNvSpPr/>
          <p:nvPr/>
        </p:nvSpPr>
        <p:spPr>
          <a:xfrm>
            <a:off x="3906618" y="2600326"/>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cxnSp>
        <p:nvCxnSpPr>
          <p:cNvPr id="107" name="Straight Arrow Connector 106">
            <a:extLst>
              <a:ext uri="{FF2B5EF4-FFF2-40B4-BE49-F238E27FC236}">
                <a16:creationId xmlns:a16="http://schemas.microsoft.com/office/drawing/2014/main" id="{D37CD55B-C16A-4BDE-8BFE-2E416A17965D}"/>
              </a:ext>
            </a:extLst>
          </p:cNvPr>
          <p:cNvCxnSpPr>
            <a:cxnSpLocks/>
          </p:cNvCxnSpPr>
          <p:nvPr/>
        </p:nvCxnSpPr>
        <p:spPr>
          <a:xfrm flipH="1" flipV="1">
            <a:off x="2031023" y="1424354"/>
            <a:ext cx="79131" cy="3543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F41A5294-3A80-49A6-9C29-0232D7A3FAE8}"/>
              </a:ext>
            </a:extLst>
          </p:cNvPr>
          <p:cNvCxnSpPr/>
          <p:nvPr/>
        </p:nvCxnSpPr>
        <p:spPr>
          <a:xfrm>
            <a:off x="2131372" y="4958862"/>
            <a:ext cx="41235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FC70B17F-39AF-4B47-9B12-5BDA91AFAEC0}"/>
              </a:ext>
            </a:extLst>
          </p:cNvPr>
          <p:cNvSpPr txBox="1"/>
          <p:nvPr/>
        </p:nvSpPr>
        <p:spPr>
          <a:xfrm>
            <a:off x="1002323" y="527538"/>
            <a:ext cx="7095392" cy="461665"/>
          </a:xfrm>
          <a:prstGeom prst="rect">
            <a:avLst/>
          </a:prstGeom>
          <a:noFill/>
        </p:spPr>
        <p:txBody>
          <a:bodyPr wrap="square" rtlCol="0">
            <a:spAutoFit/>
          </a:bodyPr>
          <a:lstStyle/>
          <a:p>
            <a:r>
              <a:rPr lang="en-US" sz="2400" b="1" dirty="0"/>
              <a:t>Example for Grid Search</a:t>
            </a:r>
            <a:endParaRPr lang="en-IN" sz="2400" b="1" dirty="0"/>
          </a:p>
        </p:txBody>
      </p:sp>
      <p:sp>
        <p:nvSpPr>
          <p:cNvPr id="114" name="TextBox 113">
            <a:extLst>
              <a:ext uri="{FF2B5EF4-FFF2-40B4-BE49-F238E27FC236}">
                <a16:creationId xmlns:a16="http://schemas.microsoft.com/office/drawing/2014/main" id="{3F3638ED-5481-4094-9EA7-C65E731CB745}"/>
              </a:ext>
            </a:extLst>
          </p:cNvPr>
          <p:cNvSpPr txBox="1"/>
          <p:nvPr/>
        </p:nvSpPr>
        <p:spPr>
          <a:xfrm>
            <a:off x="2750488" y="5096610"/>
            <a:ext cx="2382806" cy="369332"/>
          </a:xfrm>
          <a:prstGeom prst="rect">
            <a:avLst/>
          </a:prstGeom>
          <a:noFill/>
        </p:spPr>
        <p:txBody>
          <a:bodyPr wrap="square" rtlCol="0">
            <a:spAutoFit/>
          </a:bodyPr>
          <a:lstStyle/>
          <a:p>
            <a:r>
              <a:rPr lang="en-US" dirty="0"/>
              <a:t>    Hyperparameter 1</a:t>
            </a:r>
            <a:endParaRPr lang="en-IN" dirty="0"/>
          </a:p>
        </p:txBody>
      </p:sp>
      <p:sp>
        <p:nvSpPr>
          <p:cNvPr id="115" name="TextBox 114">
            <a:extLst>
              <a:ext uri="{FF2B5EF4-FFF2-40B4-BE49-F238E27FC236}">
                <a16:creationId xmlns:a16="http://schemas.microsoft.com/office/drawing/2014/main" id="{422891E3-DFD0-4D1E-8A06-DA22F3904D6A}"/>
              </a:ext>
            </a:extLst>
          </p:cNvPr>
          <p:cNvSpPr txBox="1"/>
          <p:nvPr/>
        </p:nvSpPr>
        <p:spPr>
          <a:xfrm rot="16200000">
            <a:off x="434867" y="3056032"/>
            <a:ext cx="2488956" cy="369332"/>
          </a:xfrm>
          <a:prstGeom prst="rect">
            <a:avLst/>
          </a:prstGeom>
          <a:noFill/>
        </p:spPr>
        <p:txBody>
          <a:bodyPr wrap="square" rtlCol="0">
            <a:spAutoFit/>
          </a:bodyPr>
          <a:lstStyle/>
          <a:p>
            <a:r>
              <a:rPr lang="en-US" dirty="0"/>
              <a:t>Hype</a:t>
            </a:r>
            <a:r>
              <a:rPr lang="en-US" b="1" dirty="0"/>
              <a:t>r</a:t>
            </a:r>
            <a:r>
              <a:rPr lang="en-US" dirty="0"/>
              <a:t>parameter 2</a:t>
            </a:r>
            <a:endParaRPr lang="en-IN" dirty="0"/>
          </a:p>
        </p:txBody>
      </p:sp>
    </p:spTree>
    <p:extLst>
      <p:ext uri="{BB962C8B-B14F-4D97-AF65-F5344CB8AC3E}">
        <p14:creationId xmlns:p14="http://schemas.microsoft.com/office/powerpoint/2010/main" val="34398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EFC52D-D76B-4D6D-AE12-FA4209C8B320}"/>
              </a:ext>
            </a:extLst>
          </p:cNvPr>
          <p:cNvSpPr txBox="1"/>
          <p:nvPr/>
        </p:nvSpPr>
        <p:spPr>
          <a:xfrm>
            <a:off x="809625" y="904875"/>
            <a:ext cx="8172450" cy="4370427"/>
          </a:xfrm>
          <a:prstGeom prst="rect">
            <a:avLst/>
          </a:prstGeom>
          <a:noFill/>
        </p:spPr>
        <p:txBody>
          <a:bodyPr wrap="square" rtlCol="0">
            <a:spAutoFit/>
          </a:bodyPr>
          <a:lstStyle/>
          <a:p>
            <a:r>
              <a:rPr lang="en-US" sz="2800" b="1" dirty="0"/>
              <a:t>Drawback of Grid Search</a:t>
            </a:r>
          </a:p>
          <a:p>
            <a:pPr marL="457200" indent="-457200">
              <a:buFont typeface="Arial" panose="020B0604020202020204" pitchFamily="34" charset="0"/>
              <a:buChar char="•"/>
            </a:pPr>
            <a:endParaRPr lang="en-US" sz="2000" dirty="0"/>
          </a:p>
          <a:p>
            <a:endParaRPr lang="en-US" sz="2000" dirty="0"/>
          </a:p>
          <a:p>
            <a:pPr marL="457200" indent="-457200">
              <a:buFont typeface="Arial" panose="020B0604020202020204" pitchFamily="34" charset="0"/>
              <a:buChar char="•"/>
            </a:pPr>
            <a:r>
              <a:rPr lang="en-US" sz="2000" dirty="0"/>
              <a:t>When it comes to dimensionality, it suffers when evaluating the </a:t>
            </a:r>
          </a:p>
          <a:p>
            <a:r>
              <a:rPr lang="en-US" sz="2000" dirty="0"/>
              <a:t>  number of hyperparameters grows exponentially. </a:t>
            </a:r>
          </a:p>
          <a:p>
            <a:pPr marL="342900" indent="-342900">
              <a:lnSpc>
                <a:spcPct val="150000"/>
              </a:lnSpc>
              <a:buFont typeface="Arial" panose="020B0604020202020204" pitchFamily="34" charset="0"/>
              <a:buChar char="•"/>
            </a:pPr>
            <a:r>
              <a:rPr lang="en-US" sz="2000" dirty="0"/>
              <a:t>  It is very slow.</a:t>
            </a:r>
          </a:p>
          <a:p>
            <a:pPr marL="342900" indent="-342900">
              <a:buFont typeface="Arial" panose="020B0604020202020204" pitchFamily="34" charset="0"/>
              <a:buChar char="•"/>
            </a:pPr>
            <a:r>
              <a:rPr lang="en-US" sz="2000" dirty="0"/>
              <a:t>  Checking every combination of the space requires a lot of time.</a:t>
            </a:r>
          </a:p>
          <a:p>
            <a:r>
              <a:rPr lang="en-US" sz="2000" dirty="0"/>
              <a:t>  if we pass multiple parameter then size of grid will increase</a:t>
            </a:r>
          </a:p>
          <a:p>
            <a:r>
              <a:rPr lang="en-US" sz="2000" dirty="0"/>
              <a:t>  iteration will increase and it will be very time consuming </a:t>
            </a:r>
          </a:p>
          <a:p>
            <a:r>
              <a:rPr lang="en-US" sz="2000" dirty="0"/>
              <a:t>  process.</a:t>
            </a:r>
          </a:p>
          <a:p>
            <a:pPr marL="342900" indent="-342900">
              <a:buFont typeface="Arial" panose="020B0604020202020204" pitchFamily="34" charset="0"/>
              <a:buChar char="•"/>
            </a:pPr>
            <a:r>
              <a:rPr lang="en-US" sz="2000" dirty="0"/>
              <a:t> In every point in grid needs to k-fold cross-validation, which requires k training steps. So tuning the hyperparameter of the model in this way can be quite complex and expensive </a:t>
            </a:r>
            <a:endParaRPr lang="en-IN" sz="2000" dirty="0"/>
          </a:p>
        </p:txBody>
      </p:sp>
    </p:spTree>
    <p:extLst>
      <p:ext uri="{BB962C8B-B14F-4D97-AF65-F5344CB8AC3E}">
        <p14:creationId xmlns:p14="http://schemas.microsoft.com/office/powerpoint/2010/main" val="231944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EABEC-B1DE-4D75-ADA5-AF10330C9C80}"/>
              </a:ext>
            </a:extLst>
          </p:cNvPr>
          <p:cNvSpPr txBox="1"/>
          <p:nvPr/>
        </p:nvSpPr>
        <p:spPr>
          <a:xfrm>
            <a:off x="615462" y="949569"/>
            <a:ext cx="8352692" cy="2800767"/>
          </a:xfrm>
          <a:prstGeom prst="rect">
            <a:avLst/>
          </a:prstGeom>
          <a:noFill/>
        </p:spPr>
        <p:txBody>
          <a:bodyPr wrap="square" rtlCol="0">
            <a:spAutoFit/>
          </a:bodyPr>
          <a:lstStyle/>
          <a:p>
            <a:r>
              <a:rPr lang="en-US" sz="2800" b="1" dirty="0"/>
              <a:t>Random Search</a:t>
            </a:r>
          </a:p>
          <a:p>
            <a:r>
              <a:rPr lang="en-US" sz="2800" b="1" dirty="0"/>
              <a:t>                       </a:t>
            </a:r>
            <a:r>
              <a:rPr lang="en-US" sz="2000" i="0" dirty="0">
                <a:effectLst/>
                <a:latin typeface="arial" panose="020B0604020202020204" pitchFamily="34" charset="0"/>
              </a:rPr>
              <a:t>Random search (RS) is a family of numerical optimization methods that do not require the gradient of the problem to be optimized, and random search can hence be used on functions that are not continuous or differentiable. Such optimization methods are also known as direct-search, derivative-free, or black-box methods.</a:t>
            </a:r>
          </a:p>
          <a:p>
            <a:r>
              <a:rPr lang="en-US" sz="2000" dirty="0">
                <a:latin typeface="arial" panose="020B0604020202020204" pitchFamily="34" charset="0"/>
              </a:rPr>
              <a:t>                                          </a:t>
            </a:r>
            <a:r>
              <a:rPr lang="en-US" sz="2000" dirty="0"/>
              <a:t> </a:t>
            </a:r>
          </a:p>
          <a:p>
            <a:r>
              <a:rPr lang="en-US" sz="2000" dirty="0"/>
              <a:t>     </a:t>
            </a:r>
            <a:endParaRPr lang="en-IN" sz="2000" dirty="0"/>
          </a:p>
        </p:txBody>
      </p:sp>
    </p:spTree>
    <p:extLst>
      <p:ext uri="{BB962C8B-B14F-4D97-AF65-F5344CB8AC3E}">
        <p14:creationId xmlns:p14="http://schemas.microsoft.com/office/powerpoint/2010/main" val="330019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4DD3326-F8ED-4FB8-9557-81204242B0B0}"/>
              </a:ext>
            </a:extLst>
          </p:cNvPr>
          <p:cNvCxnSpPr/>
          <p:nvPr/>
        </p:nvCxnSpPr>
        <p:spPr>
          <a:xfrm>
            <a:off x="2608384"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A2BEB169-FA92-427C-81CD-0B4AD82B1254}"/>
              </a:ext>
            </a:extLst>
          </p:cNvPr>
          <p:cNvCxnSpPr/>
          <p:nvPr/>
        </p:nvCxnSpPr>
        <p:spPr>
          <a:xfrm>
            <a:off x="2911719"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E77E3314-9DD3-4A40-9257-A4676A0EB589}"/>
              </a:ext>
            </a:extLst>
          </p:cNvPr>
          <p:cNvCxnSpPr/>
          <p:nvPr/>
        </p:nvCxnSpPr>
        <p:spPr>
          <a:xfrm>
            <a:off x="5389724"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8F4E0D1A-8F35-4ED3-BF4A-658664C757F8}"/>
              </a:ext>
            </a:extLst>
          </p:cNvPr>
          <p:cNvCxnSpPr/>
          <p:nvPr/>
        </p:nvCxnSpPr>
        <p:spPr>
          <a:xfrm>
            <a:off x="4321376"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4D023A9E-9023-494C-951C-663AB23EEC3D}"/>
              </a:ext>
            </a:extLst>
          </p:cNvPr>
          <p:cNvCxnSpPr/>
          <p:nvPr/>
        </p:nvCxnSpPr>
        <p:spPr>
          <a:xfrm>
            <a:off x="3256070"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1ED8FDF-7060-4F26-9808-2B89FD5BB5D5}"/>
              </a:ext>
            </a:extLst>
          </p:cNvPr>
          <p:cNvCxnSpPr/>
          <p:nvPr/>
        </p:nvCxnSpPr>
        <p:spPr>
          <a:xfrm>
            <a:off x="4677492"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71A02A4F-8D94-4F35-87BD-A15E2FB6B495}"/>
              </a:ext>
            </a:extLst>
          </p:cNvPr>
          <p:cNvCxnSpPr/>
          <p:nvPr/>
        </p:nvCxnSpPr>
        <p:spPr>
          <a:xfrm>
            <a:off x="3600421"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E4E0018-097E-493D-8022-52868993ED0C}"/>
              </a:ext>
            </a:extLst>
          </p:cNvPr>
          <p:cNvCxnSpPr/>
          <p:nvPr/>
        </p:nvCxnSpPr>
        <p:spPr>
          <a:xfrm>
            <a:off x="5033608"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9A63467-9F99-4364-81A3-0B54885BBA78}"/>
              </a:ext>
            </a:extLst>
          </p:cNvPr>
          <p:cNvCxnSpPr/>
          <p:nvPr/>
        </p:nvCxnSpPr>
        <p:spPr>
          <a:xfrm>
            <a:off x="3966752" y="1758462"/>
            <a:ext cx="61547" cy="281353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465B087-2C10-4793-A77F-80D0827F9A48}"/>
              </a:ext>
            </a:extLst>
          </p:cNvPr>
          <p:cNvCxnSpPr>
            <a:cxnSpLocks/>
          </p:cNvCxnSpPr>
          <p:nvPr/>
        </p:nvCxnSpPr>
        <p:spPr>
          <a:xfrm flipH="1">
            <a:off x="2461830" y="1972408"/>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455B664-9656-4B27-9BA6-47C4B6314579}"/>
              </a:ext>
            </a:extLst>
          </p:cNvPr>
          <p:cNvCxnSpPr>
            <a:cxnSpLocks/>
          </p:cNvCxnSpPr>
          <p:nvPr/>
        </p:nvCxnSpPr>
        <p:spPr>
          <a:xfrm flipH="1">
            <a:off x="2461831" y="2294792"/>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6C968D9-89E4-472C-AE4E-C86D0BFEE5C1}"/>
              </a:ext>
            </a:extLst>
          </p:cNvPr>
          <p:cNvCxnSpPr>
            <a:cxnSpLocks/>
          </p:cNvCxnSpPr>
          <p:nvPr/>
        </p:nvCxnSpPr>
        <p:spPr>
          <a:xfrm flipH="1">
            <a:off x="2489700" y="2649416"/>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A574FCC-E4F9-485D-B771-A8A9650BC645}"/>
              </a:ext>
            </a:extLst>
          </p:cNvPr>
          <p:cNvCxnSpPr>
            <a:cxnSpLocks/>
          </p:cNvCxnSpPr>
          <p:nvPr/>
        </p:nvCxnSpPr>
        <p:spPr>
          <a:xfrm flipH="1">
            <a:off x="2489701" y="2995247"/>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BBF39AA-E247-4344-AD9A-0B7F4AE42975}"/>
              </a:ext>
            </a:extLst>
          </p:cNvPr>
          <p:cNvCxnSpPr>
            <a:cxnSpLocks/>
          </p:cNvCxnSpPr>
          <p:nvPr/>
        </p:nvCxnSpPr>
        <p:spPr>
          <a:xfrm flipH="1">
            <a:off x="2489701" y="3341077"/>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80DA7FE-F2AE-4BB3-B173-401F9970E659}"/>
              </a:ext>
            </a:extLst>
          </p:cNvPr>
          <p:cNvCxnSpPr>
            <a:cxnSpLocks/>
          </p:cNvCxnSpPr>
          <p:nvPr/>
        </p:nvCxnSpPr>
        <p:spPr>
          <a:xfrm flipH="1">
            <a:off x="2461832" y="3695701"/>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0E50B2-A462-41A2-A699-512E99DCDB34}"/>
              </a:ext>
            </a:extLst>
          </p:cNvPr>
          <p:cNvCxnSpPr>
            <a:cxnSpLocks/>
          </p:cNvCxnSpPr>
          <p:nvPr/>
        </p:nvCxnSpPr>
        <p:spPr>
          <a:xfrm flipH="1">
            <a:off x="2494084" y="4032739"/>
            <a:ext cx="3235569"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A4F899E-2E74-4D09-828F-8F01D0AFA1A2}"/>
              </a:ext>
            </a:extLst>
          </p:cNvPr>
          <p:cNvCxnSpPr>
            <a:cxnSpLocks/>
          </p:cNvCxnSpPr>
          <p:nvPr/>
        </p:nvCxnSpPr>
        <p:spPr>
          <a:xfrm flipH="1">
            <a:off x="2494085" y="4360985"/>
            <a:ext cx="3235569" cy="0"/>
          </a:xfrm>
          <a:prstGeom prst="line">
            <a:avLst/>
          </a:prstGeom>
        </p:spPr>
        <p:style>
          <a:lnRef idx="1">
            <a:schemeClr val="dk1"/>
          </a:lnRef>
          <a:fillRef idx="0">
            <a:schemeClr val="dk1"/>
          </a:fillRef>
          <a:effectRef idx="0">
            <a:schemeClr val="dk1"/>
          </a:effectRef>
          <a:fontRef idx="minor">
            <a:schemeClr val="tx1"/>
          </a:fontRef>
        </p:style>
      </p:cxnSp>
      <p:sp>
        <p:nvSpPr>
          <p:cNvPr id="19" name="Flowchart: Connector 18">
            <a:extLst>
              <a:ext uri="{FF2B5EF4-FFF2-40B4-BE49-F238E27FC236}">
                <a16:creationId xmlns:a16="http://schemas.microsoft.com/office/drawing/2014/main" id="{BB43BC14-4AF6-4446-8BA6-B19DDFCC1946}"/>
              </a:ext>
            </a:extLst>
          </p:cNvPr>
          <p:cNvSpPr/>
          <p:nvPr/>
        </p:nvSpPr>
        <p:spPr>
          <a:xfrm>
            <a:off x="2548313" y="19064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AC7F6855-3AC8-4EB4-9C99-FCA5DD659B7B}"/>
              </a:ext>
            </a:extLst>
          </p:cNvPr>
          <p:cNvSpPr/>
          <p:nvPr/>
        </p:nvSpPr>
        <p:spPr>
          <a:xfrm>
            <a:off x="2853113" y="22112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22" name="Flowchart: Connector 21">
            <a:extLst>
              <a:ext uri="{FF2B5EF4-FFF2-40B4-BE49-F238E27FC236}">
                <a16:creationId xmlns:a16="http://schemas.microsoft.com/office/drawing/2014/main" id="{8AE988A6-9F60-44DC-9E41-C7EB215FAD77}"/>
              </a:ext>
            </a:extLst>
          </p:cNvPr>
          <p:cNvSpPr/>
          <p:nvPr/>
        </p:nvSpPr>
        <p:spPr>
          <a:xfrm>
            <a:off x="3191565" y="1915261"/>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C847A96C-0F28-457B-8589-00AAA56DAF55}"/>
              </a:ext>
            </a:extLst>
          </p:cNvPr>
          <p:cNvSpPr/>
          <p:nvPr/>
        </p:nvSpPr>
        <p:spPr>
          <a:xfrm>
            <a:off x="3157913" y="25160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437EFBFB-2E92-4AA8-AB71-0046CF411070}"/>
              </a:ext>
            </a:extLst>
          </p:cNvPr>
          <p:cNvSpPr/>
          <p:nvPr/>
        </p:nvSpPr>
        <p:spPr>
          <a:xfrm>
            <a:off x="3884718" y="19064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ED63AD42-B7BF-4428-AA73-FE87637DC250}"/>
              </a:ext>
            </a:extLst>
          </p:cNvPr>
          <p:cNvSpPr/>
          <p:nvPr/>
        </p:nvSpPr>
        <p:spPr>
          <a:xfrm>
            <a:off x="3563703" y="2954219"/>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0EAAB288-E870-4AA2-B372-4BABFAB21660}"/>
              </a:ext>
            </a:extLst>
          </p:cNvPr>
          <p:cNvSpPr/>
          <p:nvPr/>
        </p:nvSpPr>
        <p:spPr>
          <a:xfrm>
            <a:off x="4243757" y="1896209"/>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28" name="Flowchart: Connector 27">
            <a:extLst>
              <a:ext uri="{FF2B5EF4-FFF2-40B4-BE49-F238E27FC236}">
                <a16:creationId xmlns:a16="http://schemas.microsoft.com/office/drawing/2014/main" id="{2703924A-4F87-4F10-A72D-91236DCFB265}"/>
              </a:ext>
            </a:extLst>
          </p:cNvPr>
          <p:cNvSpPr/>
          <p:nvPr/>
        </p:nvSpPr>
        <p:spPr>
          <a:xfrm>
            <a:off x="3919913" y="32780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1" name="Flowchart: Connector 30">
            <a:extLst>
              <a:ext uri="{FF2B5EF4-FFF2-40B4-BE49-F238E27FC236}">
                <a16:creationId xmlns:a16="http://schemas.microsoft.com/office/drawing/2014/main" id="{58FEA9E0-2726-4207-A6C8-6995556CCBF7}"/>
              </a:ext>
            </a:extLst>
          </p:cNvPr>
          <p:cNvSpPr/>
          <p:nvPr/>
        </p:nvSpPr>
        <p:spPr>
          <a:xfrm>
            <a:off x="4961760" y="189621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2" name="Flowchart: Connector 31">
            <a:extLst>
              <a:ext uri="{FF2B5EF4-FFF2-40B4-BE49-F238E27FC236}">
                <a16:creationId xmlns:a16="http://schemas.microsoft.com/office/drawing/2014/main" id="{FD4BA7FB-3D17-4F23-9F3E-FA15E581E3D5}"/>
              </a:ext>
            </a:extLst>
          </p:cNvPr>
          <p:cNvSpPr/>
          <p:nvPr/>
        </p:nvSpPr>
        <p:spPr>
          <a:xfrm>
            <a:off x="5350159" y="1907202"/>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445BE90E-3FA5-4085-9B29-E14BBDE9510A}"/>
              </a:ext>
            </a:extLst>
          </p:cNvPr>
          <p:cNvSpPr/>
          <p:nvPr/>
        </p:nvSpPr>
        <p:spPr>
          <a:xfrm>
            <a:off x="4668701" y="398585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4" name="Flowchart: Connector 33">
            <a:extLst>
              <a:ext uri="{FF2B5EF4-FFF2-40B4-BE49-F238E27FC236}">
                <a16:creationId xmlns:a16="http://schemas.microsoft.com/office/drawing/2014/main" id="{413FCAF5-8AB6-4E86-B524-A66889B2DA43}"/>
              </a:ext>
            </a:extLst>
          </p:cNvPr>
          <p:cNvSpPr/>
          <p:nvPr/>
        </p:nvSpPr>
        <p:spPr>
          <a:xfrm>
            <a:off x="5348702" y="3971194"/>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5" name="Flowchart: Connector 34">
            <a:extLst>
              <a:ext uri="{FF2B5EF4-FFF2-40B4-BE49-F238E27FC236}">
                <a16:creationId xmlns:a16="http://schemas.microsoft.com/office/drawing/2014/main" id="{0F1EF487-91B8-49F1-B824-28E7993EA39A}"/>
              </a:ext>
            </a:extLst>
          </p:cNvPr>
          <p:cNvSpPr/>
          <p:nvPr/>
        </p:nvSpPr>
        <p:spPr>
          <a:xfrm>
            <a:off x="5031426" y="4299439"/>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6" name="Flowchart: Connector 35">
            <a:extLst>
              <a:ext uri="{FF2B5EF4-FFF2-40B4-BE49-F238E27FC236}">
                <a16:creationId xmlns:a16="http://schemas.microsoft.com/office/drawing/2014/main" id="{45B9C593-AE24-40E3-9BFF-378ACDB7C69E}"/>
              </a:ext>
            </a:extLst>
          </p:cNvPr>
          <p:cNvSpPr/>
          <p:nvPr/>
        </p:nvSpPr>
        <p:spPr>
          <a:xfrm>
            <a:off x="5358968" y="363781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7" name="Flowchart: Connector 36">
            <a:extLst>
              <a:ext uri="{FF2B5EF4-FFF2-40B4-BE49-F238E27FC236}">
                <a16:creationId xmlns:a16="http://schemas.microsoft.com/office/drawing/2014/main" id="{4DFE1E2E-CDEA-4EFE-AEF3-B95DB9CDD17F}"/>
              </a:ext>
            </a:extLst>
          </p:cNvPr>
          <p:cNvSpPr/>
          <p:nvPr/>
        </p:nvSpPr>
        <p:spPr>
          <a:xfrm>
            <a:off x="5358968" y="3279533"/>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8" name="Flowchart: Connector 37">
            <a:extLst>
              <a:ext uri="{FF2B5EF4-FFF2-40B4-BE49-F238E27FC236}">
                <a16:creationId xmlns:a16="http://schemas.microsoft.com/office/drawing/2014/main" id="{0C50EA89-A1BD-4A4B-B295-86FE0FFC72A0}"/>
              </a:ext>
            </a:extLst>
          </p:cNvPr>
          <p:cNvSpPr/>
          <p:nvPr/>
        </p:nvSpPr>
        <p:spPr>
          <a:xfrm>
            <a:off x="5361848" y="293296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39" name="Flowchart: Connector 38">
            <a:extLst>
              <a:ext uri="{FF2B5EF4-FFF2-40B4-BE49-F238E27FC236}">
                <a16:creationId xmlns:a16="http://schemas.microsoft.com/office/drawing/2014/main" id="{6A394BE0-AD73-4022-A0E8-77AC86375F87}"/>
              </a:ext>
            </a:extLst>
          </p:cNvPr>
          <p:cNvSpPr/>
          <p:nvPr/>
        </p:nvSpPr>
        <p:spPr>
          <a:xfrm>
            <a:off x="5348702" y="2600326"/>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0" name="Flowchart: Connector 39">
            <a:extLst>
              <a:ext uri="{FF2B5EF4-FFF2-40B4-BE49-F238E27FC236}">
                <a16:creationId xmlns:a16="http://schemas.microsoft.com/office/drawing/2014/main" id="{01055EC3-FA7D-4EA1-95D8-841791309B3D}"/>
              </a:ext>
            </a:extLst>
          </p:cNvPr>
          <p:cNvSpPr/>
          <p:nvPr/>
        </p:nvSpPr>
        <p:spPr>
          <a:xfrm>
            <a:off x="5350159" y="2233248"/>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1" name="Flowchart: Connector 40">
            <a:extLst>
              <a:ext uri="{FF2B5EF4-FFF2-40B4-BE49-F238E27FC236}">
                <a16:creationId xmlns:a16="http://schemas.microsoft.com/office/drawing/2014/main" id="{E9DDF705-6189-4F79-AF7F-40A96CCF5533}"/>
              </a:ext>
            </a:extLst>
          </p:cNvPr>
          <p:cNvSpPr/>
          <p:nvPr/>
        </p:nvSpPr>
        <p:spPr>
          <a:xfrm>
            <a:off x="2558544" y="2242041"/>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3" name="Flowchart: Connector 42">
            <a:extLst>
              <a:ext uri="{FF2B5EF4-FFF2-40B4-BE49-F238E27FC236}">
                <a16:creationId xmlns:a16="http://schemas.microsoft.com/office/drawing/2014/main" id="{45DE8F03-9751-4685-AF2F-A94D497AD13D}"/>
              </a:ext>
            </a:extLst>
          </p:cNvPr>
          <p:cNvSpPr/>
          <p:nvPr/>
        </p:nvSpPr>
        <p:spPr>
          <a:xfrm>
            <a:off x="2573932" y="2574682"/>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5" name="Flowchart: Connector 44">
            <a:extLst>
              <a:ext uri="{FF2B5EF4-FFF2-40B4-BE49-F238E27FC236}">
                <a16:creationId xmlns:a16="http://schemas.microsoft.com/office/drawing/2014/main" id="{56767AE2-9470-4669-8DF2-BB615AF4E089}"/>
              </a:ext>
            </a:extLst>
          </p:cNvPr>
          <p:cNvSpPr/>
          <p:nvPr/>
        </p:nvSpPr>
        <p:spPr>
          <a:xfrm>
            <a:off x="2580594" y="429064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49" name="Flowchart: Connector 48">
            <a:extLst>
              <a:ext uri="{FF2B5EF4-FFF2-40B4-BE49-F238E27FC236}">
                <a16:creationId xmlns:a16="http://schemas.microsoft.com/office/drawing/2014/main" id="{40B78A3B-E99E-499E-826D-CA5E42F6371A}"/>
              </a:ext>
            </a:extLst>
          </p:cNvPr>
          <p:cNvSpPr/>
          <p:nvPr/>
        </p:nvSpPr>
        <p:spPr>
          <a:xfrm>
            <a:off x="4650328" y="3646613"/>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4" name="Flowchart: Connector 53">
            <a:extLst>
              <a:ext uri="{FF2B5EF4-FFF2-40B4-BE49-F238E27FC236}">
                <a16:creationId xmlns:a16="http://schemas.microsoft.com/office/drawing/2014/main" id="{25127BAA-A248-4FA6-9B4F-43CA7F89A450}"/>
              </a:ext>
            </a:extLst>
          </p:cNvPr>
          <p:cNvSpPr/>
          <p:nvPr/>
        </p:nvSpPr>
        <p:spPr>
          <a:xfrm>
            <a:off x="5006444" y="327074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5" name="Flowchart: Connector 54">
            <a:extLst>
              <a:ext uri="{FF2B5EF4-FFF2-40B4-BE49-F238E27FC236}">
                <a16:creationId xmlns:a16="http://schemas.microsoft.com/office/drawing/2014/main" id="{D899E941-F6C9-4872-B265-DA45B06EB997}"/>
              </a:ext>
            </a:extLst>
          </p:cNvPr>
          <p:cNvSpPr/>
          <p:nvPr/>
        </p:nvSpPr>
        <p:spPr>
          <a:xfrm>
            <a:off x="4994043" y="3635623"/>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7" name="Flowchart: Connector 56">
            <a:extLst>
              <a:ext uri="{FF2B5EF4-FFF2-40B4-BE49-F238E27FC236}">
                <a16:creationId xmlns:a16="http://schemas.microsoft.com/office/drawing/2014/main" id="{750B4DA9-9B4F-4B0E-955B-C9E2C797D058}"/>
              </a:ext>
            </a:extLst>
          </p:cNvPr>
          <p:cNvSpPr/>
          <p:nvPr/>
        </p:nvSpPr>
        <p:spPr>
          <a:xfrm>
            <a:off x="5348702" y="431776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59" name="Flowchart: Connector 58">
            <a:extLst>
              <a:ext uri="{FF2B5EF4-FFF2-40B4-BE49-F238E27FC236}">
                <a16:creationId xmlns:a16="http://schemas.microsoft.com/office/drawing/2014/main" id="{2737E654-1393-4185-A069-5637DD8E0B1D}"/>
              </a:ext>
            </a:extLst>
          </p:cNvPr>
          <p:cNvSpPr/>
          <p:nvPr/>
        </p:nvSpPr>
        <p:spPr>
          <a:xfrm>
            <a:off x="2879496" y="3641486"/>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0" name="Flowchart: Connector 59">
            <a:extLst>
              <a:ext uri="{FF2B5EF4-FFF2-40B4-BE49-F238E27FC236}">
                <a16:creationId xmlns:a16="http://schemas.microsoft.com/office/drawing/2014/main" id="{9D0DFDBE-2484-432D-A8AE-4A0C9277CB99}"/>
              </a:ext>
            </a:extLst>
          </p:cNvPr>
          <p:cNvSpPr/>
          <p:nvPr/>
        </p:nvSpPr>
        <p:spPr>
          <a:xfrm>
            <a:off x="2882478" y="3283198"/>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1" name="Flowchart: Connector 60">
            <a:extLst>
              <a:ext uri="{FF2B5EF4-FFF2-40B4-BE49-F238E27FC236}">
                <a16:creationId xmlns:a16="http://schemas.microsoft.com/office/drawing/2014/main" id="{E0FD91EF-D63C-467E-9868-6D24640B4207}"/>
              </a:ext>
            </a:extLst>
          </p:cNvPr>
          <p:cNvSpPr/>
          <p:nvPr/>
        </p:nvSpPr>
        <p:spPr>
          <a:xfrm>
            <a:off x="3263094" y="3959470"/>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2" name="Flowchart: Connector 61">
            <a:extLst>
              <a:ext uri="{FF2B5EF4-FFF2-40B4-BE49-F238E27FC236}">
                <a16:creationId xmlns:a16="http://schemas.microsoft.com/office/drawing/2014/main" id="{14B489FE-2E9D-4E97-A0EF-69F8A07C24DE}"/>
              </a:ext>
            </a:extLst>
          </p:cNvPr>
          <p:cNvSpPr/>
          <p:nvPr/>
        </p:nvSpPr>
        <p:spPr>
          <a:xfrm>
            <a:off x="2879509" y="3947749"/>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3" name="Flowchart: Connector 62">
            <a:extLst>
              <a:ext uri="{FF2B5EF4-FFF2-40B4-BE49-F238E27FC236}">
                <a16:creationId xmlns:a16="http://schemas.microsoft.com/office/drawing/2014/main" id="{DD1344E8-5813-40CD-8385-E9CD6F080A6D}"/>
              </a:ext>
            </a:extLst>
          </p:cNvPr>
          <p:cNvSpPr/>
          <p:nvPr/>
        </p:nvSpPr>
        <p:spPr>
          <a:xfrm>
            <a:off x="3902303" y="2237644"/>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4" name="Flowchart: Connector 63">
            <a:extLst>
              <a:ext uri="{FF2B5EF4-FFF2-40B4-BE49-F238E27FC236}">
                <a16:creationId xmlns:a16="http://schemas.microsoft.com/office/drawing/2014/main" id="{EBC2044A-213B-4CD3-8B1A-E8B2C243439B}"/>
              </a:ext>
            </a:extLst>
          </p:cNvPr>
          <p:cNvSpPr/>
          <p:nvPr/>
        </p:nvSpPr>
        <p:spPr>
          <a:xfrm>
            <a:off x="2867773" y="2933702"/>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5" name="Flowchart: Connector 64">
            <a:extLst>
              <a:ext uri="{FF2B5EF4-FFF2-40B4-BE49-F238E27FC236}">
                <a16:creationId xmlns:a16="http://schemas.microsoft.com/office/drawing/2014/main" id="{34EA0325-DA49-43CD-A413-0B0F9C9325A8}"/>
              </a:ext>
            </a:extLst>
          </p:cNvPr>
          <p:cNvSpPr/>
          <p:nvPr/>
        </p:nvSpPr>
        <p:spPr>
          <a:xfrm>
            <a:off x="2879373" y="2593732"/>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69" name="Flowchart: Connector 68">
            <a:extLst>
              <a:ext uri="{FF2B5EF4-FFF2-40B4-BE49-F238E27FC236}">
                <a16:creationId xmlns:a16="http://schemas.microsoft.com/office/drawing/2014/main" id="{4DD1409D-6C84-47FD-9A4C-27580310801D}"/>
              </a:ext>
            </a:extLst>
          </p:cNvPr>
          <p:cNvSpPr/>
          <p:nvPr/>
        </p:nvSpPr>
        <p:spPr>
          <a:xfrm>
            <a:off x="3930148" y="4319226"/>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0" name="Flowchart: Connector 69">
            <a:extLst>
              <a:ext uri="{FF2B5EF4-FFF2-40B4-BE49-F238E27FC236}">
                <a16:creationId xmlns:a16="http://schemas.microsoft.com/office/drawing/2014/main" id="{4F3DDC82-A85E-4D10-BEAE-113907D7BEE4}"/>
              </a:ext>
            </a:extLst>
          </p:cNvPr>
          <p:cNvSpPr/>
          <p:nvPr/>
        </p:nvSpPr>
        <p:spPr>
          <a:xfrm>
            <a:off x="3588711" y="428771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2" name="Flowchart: Connector 71">
            <a:extLst>
              <a:ext uri="{FF2B5EF4-FFF2-40B4-BE49-F238E27FC236}">
                <a16:creationId xmlns:a16="http://schemas.microsoft.com/office/drawing/2014/main" id="{A34C0C1D-AB65-4E05-8A78-416DF14A7DE7}"/>
              </a:ext>
            </a:extLst>
          </p:cNvPr>
          <p:cNvSpPr/>
          <p:nvPr/>
        </p:nvSpPr>
        <p:spPr>
          <a:xfrm>
            <a:off x="3579987" y="3963868"/>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3" name="Flowchart: Connector 72">
            <a:extLst>
              <a:ext uri="{FF2B5EF4-FFF2-40B4-BE49-F238E27FC236}">
                <a16:creationId xmlns:a16="http://schemas.microsoft.com/office/drawing/2014/main" id="{5878C115-CD76-4C99-886C-E21ACEDA44DD}"/>
              </a:ext>
            </a:extLst>
          </p:cNvPr>
          <p:cNvSpPr/>
          <p:nvPr/>
        </p:nvSpPr>
        <p:spPr>
          <a:xfrm>
            <a:off x="3555653" y="2594469"/>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7" name="Flowchart: Connector 76">
            <a:extLst>
              <a:ext uri="{FF2B5EF4-FFF2-40B4-BE49-F238E27FC236}">
                <a16:creationId xmlns:a16="http://schemas.microsoft.com/office/drawing/2014/main" id="{E1FA52DB-B28B-4B57-8822-1223DBBCE92B}"/>
              </a:ext>
            </a:extLst>
          </p:cNvPr>
          <p:cNvSpPr/>
          <p:nvPr/>
        </p:nvSpPr>
        <p:spPr>
          <a:xfrm>
            <a:off x="4298722" y="3285393"/>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8" name="Flowchart: Connector 77">
            <a:extLst>
              <a:ext uri="{FF2B5EF4-FFF2-40B4-BE49-F238E27FC236}">
                <a16:creationId xmlns:a16="http://schemas.microsoft.com/office/drawing/2014/main" id="{0C43FA3B-FDA1-4691-B2F9-CC0FDDB5EEF0}"/>
              </a:ext>
            </a:extLst>
          </p:cNvPr>
          <p:cNvSpPr/>
          <p:nvPr/>
        </p:nvSpPr>
        <p:spPr>
          <a:xfrm>
            <a:off x="3975540" y="3962401"/>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9" name="Flowchart: Connector 78">
            <a:extLst>
              <a:ext uri="{FF2B5EF4-FFF2-40B4-BE49-F238E27FC236}">
                <a16:creationId xmlns:a16="http://schemas.microsoft.com/office/drawing/2014/main" id="{E8908A4E-33D5-48EA-8CF3-4BE932265804}"/>
              </a:ext>
            </a:extLst>
          </p:cNvPr>
          <p:cNvSpPr/>
          <p:nvPr/>
        </p:nvSpPr>
        <p:spPr>
          <a:xfrm>
            <a:off x="3565256" y="328832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1" name="Flowchart: Connector 80">
            <a:extLst>
              <a:ext uri="{FF2B5EF4-FFF2-40B4-BE49-F238E27FC236}">
                <a16:creationId xmlns:a16="http://schemas.microsoft.com/office/drawing/2014/main" id="{2620C74C-C422-4FF5-96F5-5583C6F506B9}"/>
              </a:ext>
            </a:extLst>
          </p:cNvPr>
          <p:cNvSpPr/>
          <p:nvPr/>
        </p:nvSpPr>
        <p:spPr>
          <a:xfrm>
            <a:off x="3957273" y="3637817"/>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3" name="Flowchart: Connector 82">
            <a:extLst>
              <a:ext uri="{FF2B5EF4-FFF2-40B4-BE49-F238E27FC236}">
                <a16:creationId xmlns:a16="http://schemas.microsoft.com/office/drawing/2014/main" id="{697AC535-D8B9-48BA-BF45-18C588210A45}"/>
              </a:ext>
            </a:extLst>
          </p:cNvPr>
          <p:cNvSpPr/>
          <p:nvPr/>
        </p:nvSpPr>
        <p:spPr>
          <a:xfrm>
            <a:off x="3234782" y="364368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4" name="Flowchart: Connector 83">
            <a:extLst>
              <a:ext uri="{FF2B5EF4-FFF2-40B4-BE49-F238E27FC236}">
                <a16:creationId xmlns:a16="http://schemas.microsoft.com/office/drawing/2014/main" id="{A88C84F0-B314-4334-82A9-1E694A3E3ECD}"/>
              </a:ext>
            </a:extLst>
          </p:cNvPr>
          <p:cNvSpPr/>
          <p:nvPr/>
        </p:nvSpPr>
        <p:spPr>
          <a:xfrm>
            <a:off x="4280370" y="257028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5" name="Flowchart: Connector 84">
            <a:extLst>
              <a:ext uri="{FF2B5EF4-FFF2-40B4-BE49-F238E27FC236}">
                <a16:creationId xmlns:a16="http://schemas.microsoft.com/office/drawing/2014/main" id="{6C8BA1FF-3957-4B3F-AB46-C35EAFF8EFE7}"/>
              </a:ext>
            </a:extLst>
          </p:cNvPr>
          <p:cNvSpPr/>
          <p:nvPr/>
        </p:nvSpPr>
        <p:spPr>
          <a:xfrm>
            <a:off x="4970678" y="2206868"/>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7" name="Flowchart: Connector 86">
            <a:extLst>
              <a:ext uri="{FF2B5EF4-FFF2-40B4-BE49-F238E27FC236}">
                <a16:creationId xmlns:a16="http://schemas.microsoft.com/office/drawing/2014/main" id="{E8EC0D6B-C714-42E1-A2DB-A718A8A84151}"/>
              </a:ext>
            </a:extLst>
          </p:cNvPr>
          <p:cNvSpPr/>
          <p:nvPr/>
        </p:nvSpPr>
        <p:spPr>
          <a:xfrm>
            <a:off x="5005758" y="2557095"/>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8" name="Flowchart: Connector 87">
            <a:extLst>
              <a:ext uri="{FF2B5EF4-FFF2-40B4-BE49-F238E27FC236}">
                <a16:creationId xmlns:a16="http://schemas.microsoft.com/office/drawing/2014/main" id="{14468727-756F-42B1-A2DF-EF1CE606C2B7}"/>
              </a:ext>
            </a:extLst>
          </p:cNvPr>
          <p:cNvSpPr/>
          <p:nvPr/>
        </p:nvSpPr>
        <p:spPr>
          <a:xfrm>
            <a:off x="4611535" y="2561491"/>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90" name="Flowchart: Connector 89">
            <a:extLst>
              <a:ext uri="{FF2B5EF4-FFF2-40B4-BE49-F238E27FC236}">
                <a16:creationId xmlns:a16="http://schemas.microsoft.com/office/drawing/2014/main" id="{0C7E1056-9C9F-41D4-83E3-3C4F3E0123BB}"/>
              </a:ext>
            </a:extLst>
          </p:cNvPr>
          <p:cNvSpPr/>
          <p:nvPr/>
        </p:nvSpPr>
        <p:spPr>
          <a:xfrm>
            <a:off x="3906618" y="2600326"/>
            <a:ext cx="140676" cy="140676"/>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cxnSp>
        <p:nvCxnSpPr>
          <p:cNvPr id="91" name="Straight Arrow Connector 90">
            <a:extLst>
              <a:ext uri="{FF2B5EF4-FFF2-40B4-BE49-F238E27FC236}">
                <a16:creationId xmlns:a16="http://schemas.microsoft.com/office/drawing/2014/main" id="{2EEC63B0-2178-4954-A674-30C3579AF5B4}"/>
              </a:ext>
            </a:extLst>
          </p:cNvPr>
          <p:cNvCxnSpPr>
            <a:cxnSpLocks/>
          </p:cNvCxnSpPr>
          <p:nvPr/>
        </p:nvCxnSpPr>
        <p:spPr>
          <a:xfrm flipH="1" flipV="1">
            <a:off x="2031023" y="1424354"/>
            <a:ext cx="79131" cy="3543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9F1E8088-AA40-4628-80F6-356FD88BF492}"/>
              </a:ext>
            </a:extLst>
          </p:cNvPr>
          <p:cNvCxnSpPr/>
          <p:nvPr/>
        </p:nvCxnSpPr>
        <p:spPr>
          <a:xfrm>
            <a:off x="2131372" y="4958862"/>
            <a:ext cx="41235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06BA6B32-4874-4285-90BA-E54604327DD7}"/>
              </a:ext>
            </a:extLst>
          </p:cNvPr>
          <p:cNvSpPr txBox="1"/>
          <p:nvPr/>
        </p:nvSpPr>
        <p:spPr>
          <a:xfrm>
            <a:off x="2750488" y="5096610"/>
            <a:ext cx="2382806" cy="369332"/>
          </a:xfrm>
          <a:prstGeom prst="rect">
            <a:avLst/>
          </a:prstGeom>
          <a:noFill/>
        </p:spPr>
        <p:txBody>
          <a:bodyPr wrap="square" rtlCol="0">
            <a:spAutoFit/>
          </a:bodyPr>
          <a:lstStyle/>
          <a:p>
            <a:r>
              <a:rPr lang="en-US" dirty="0"/>
              <a:t>    Hyperparameter 1</a:t>
            </a:r>
            <a:endParaRPr lang="en-IN" dirty="0"/>
          </a:p>
        </p:txBody>
      </p:sp>
      <p:sp>
        <p:nvSpPr>
          <p:cNvPr id="94" name="TextBox 93">
            <a:extLst>
              <a:ext uri="{FF2B5EF4-FFF2-40B4-BE49-F238E27FC236}">
                <a16:creationId xmlns:a16="http://schemas.microsoft.com/office/drawing/2014/main" id="{9F1DD31C-72FA-4BF5-A9CF-FAC2DBC8464E}"/>
              </a:ext>
            </a:extLst>
          </p:cNvPr>
          <p:cNvSpPr txBox="1"/>
          <p:nvPr/>
        </p:nvSpPr>
        <p:spPr>
          <a:xfrm rot="16200000">
            <a:off x="434867" y="3056032"/>
            <a:ext cx="2488956" cy="369332"/>
          </a:xfrm>
          <a:prstGeom prst="rect">
            <a:avLst/>
          </a:prstGeom>
          <a:noFill/>
        </p:spPr>
        <p:txBody>
          <a:bodyPr wrap="square" rtlCol="0">
            <a:spAutoFit/>
          </a:bodyPr>
          <a:lstStyle/>
          <a:p>
            <a:r>
              <a:rPr lang="en-US" dirty="0"/>
              <a:t>Hype</a:t>
            </a:r>
            <a:r>
              <a:rPr lang="en-US" b="1" dirty="0"/>
              <a:t>r</a:t>
            </a:r>
            <a:r>
              <a:rPr lang="en-US" dirty="0"/>
              <a:t>parameter 2</a:t>
            </a:r>
            <a:endParaRPr lang="en-IN" dirty="0"/>
          </a:p>
        </p:txBody>
      </p:sp>
      <p:sp>
        <p:nvSpPr>
          <p:cNvPr id="95" name="TextBox 94">
            <a:extLst>
              <a:ext uri="{FF2B5EF4-FFF2-40B4-BE49-F238E27FC236}">
                <a16:creationId xmlns:a16="http://schemas.microsoft.com/office/drawing/2014/main" id="{4DF748C4-A573-4AD4-B93D-162A466DE09D}"/>
              </a:ext>
            </a:extLst>
          </p:cNvPr>
          <p:cNvSpPr txBox="1"/>
          <p:nvPr/>
        </p:nvSpPr>
        <p:spPr>
          <a:xfrm>
            <a:off x="967154" y="650631"/>
            <a:ext cx="5969977" cy="523220"/>
          </a:xfrm>
          <a:prstGeom prst="rect">
            <a:avLst/>
          </a:prstGeom>
          <a:noFill/>
        </p:spPr>
        <p:txBody>
          <a:bodyPr wrap="square" rtlCol="0">
            <a:spAutoFit/>
          </a:bodyPr>
          <a:lstStyle/>
          <a:p>
            <a:r>
              <a:rPr lang="en-US" sz="2800" b="1" dirty="0"/>
              <a:t>Example for Random Search</a:t>
            </a:r>
            <a:endParaRPr lang="en-IN" sz="2800" b="1" dirty="0"/>
          </a:p>
        </p:txBody>
      </p:sp>
    </p:spTree>
    <p:extLst>
      <p:ext uri="{BB962C8B-B14F-4D97-AF65-F5344CB8AC3E}">
        <p14:creationId xmlns:p14="http://schemas.microsoft.com/office/powerpoint/2010/main" val="3961956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E703C0-4DE9-42B6-8308-C8D08C8463FD}"/>
              </a:ext>
            </a:extLst>
          </p:cNvPr>
          <p:cNvSpPr txBox="1"/>
          <p:nvPr/>
        </p:nvSpPr>
        <p:spPr>
          <a:xfrm>
            <a:off x="668215" y="861646"/>
            <a:ext cx="8458200" cy="2123658"/>
          </a:xfrm>
          <a:prstGeom prst="rect">
            <a:avLst/>
          </a:prstGeom>
          <a:noFill/>
        </p:spPr>
        <p:txBody>
          <a:bodyPr wrap="square" rtlCol="0">
            <a:spAutoFit/>
          </a:bodyPr>
          <a:lstStyle/>
          <a:p>
            <a:r>
              <a:rPr lang="en-US" sz="2400" b="1" dirty="0"/>
              <a:t>Uses for Random Search</a:t>
            </a:r>
          </a:p>
          <a:p>
            <a:endParaRPr lang="en-US" dirty="0"/>
          </a:p>
          <a:p>
            <a:pPr marL="285750" indent="-285750">
              <a:buFont typeface="Wingdings" panose="05000000000000000000" pitchFamily="2" charset="2"/>
              <a:buChar char="§"/>
            </a:pPr>
            <a:r>
              <a:rPr lang="en-US" dirty="0"/>
              <a:t> Random search can use </a:t>
            </a:r>
            <a:r>
              <a:rPr lang="en-US" i="0" dirty="0">
                <a:effectLst/>
                <a:latin typeface="arial" panose="020B0604020202020204" pitchFamily="34" charset="0"/>
              </a:rPr>
              <a:t>find the best solution for the built model. </a:t>
            </a:r>
          </a:p>
          <a:p>
            <a:pPr marL="285750" indent="-285750">
              <a:buFont typeface="Wingdings" panose="05000000000000000000" pitchFamily="2" charset="2"/>
              <a:buChar char="§"/>
            </a:pPr>
            <a:r>
              <a:rPr lang="en-US" i="0" dirty="0">
                <a:effectLst/>
                <a:latin typeface="arial" panose="020B0604020202020204" pitchFamily="34" charset="0"/>
              </a:rPr>
              <a:t>It is similar to grid search, and yet it has proven to yield better results comparatively. </a:t>
            </a:r>
          </a:p>
          <a:p>
            <a:pPr marL="285750" indent="-285750">
              <a:buFont typeface="Wingdings" panose="05000000000000000000" pitchFamily="2" charset="2"/>
              <a:buChar char="§"/>
            </a:pPr>
            <a:r>
              <a:rPr lang="en-US" i="0" dirty="0">
                <a:effectLst/>
                <a:latin typeface="arial" panose="020B0604020202020204" pitchFamily="34" charset="0"/>
              </a:rPr>
              <a:t>The drawback of random search is that it yields high variance during computing.</a:t>
            </a:r>
            <a:endParaRPr lang="en-IN" dirty="0"/>
          </a:p>
        </p:txBody>
      </p:sp>
    </p:spTree>
    <p:extLst>
      <p:ext uri="{BB962C8B-B14F-4D97-AF65-F5344CB8AC3E}">
        <p14:creationId xmlns:p14="http://schemas.microsoft.com/office/powerpoint/2010/main" val="373733749"/>
      </p:ext>
    </p:extLst>
  </p:cSld>
  <p:clrMapOvr>
    <a:masterClrMapping/>
  </p:clrMapOvr>
</p:sld>
</file>

<file path=ppt/theme/theme1.xml><?xml version="1.0" encoding="utf-8"?>
<a:theme xmlns:a="http://schemas.openxmlformats.org/drawingml/2006/main" name="1_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Wisp</Template>
  <TotalTime>283</TotalTime>
  <Words>393</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Arial</vt:lpstr>
      <vt:lpstr>Bahnschrift</vt:lpstr>
      <vt:lpstr>Century Gothic</vt:lpstr>
      <vt:lpstr>Trebuchet MS</vt:lpstr>
      <vt:lpstr>Wingdings</vt:lpstr>
      <vt:lpstr>Wingdings 3</vt:lpstr>
      <vt:lpstr>1_Wisp</vt:lpstr>
      <vt:lpstr>Facet</vt:lpstr>
      <vt:lpstr>Machine Learning                 Hyperparameter Tuning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Hyperparameter Tuning</dc:title>
  <dc:creator>PAVAN KULKARNI</dc:creator>
  <cp:lastModifiedBy>PAVAN KULKARNI</cp:lastModifiedBy>
  <cp:revision>5</cp:revision>
  <dcterms:created xsi:type="dcterms:W3CDTF">2022-02-04T07:27:07Z</dcterms:created>
  <dcterms:modified xsi:type="dcterms:W3CDTF">2022-02-04T12:10:48Z</dcterms:modified>
</cp:coreProperties>
</file>