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57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7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60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43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48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6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4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0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30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5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84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14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30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78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42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34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89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23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33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53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98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68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93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2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6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9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5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012CCF-049B-4D32-8B66-0CE0B2254F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114EC3-BE11-4525-8DE0-65917F26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4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fiks.com/2021/04/18/why-logistic-regression-is-linea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00E9-979A-4562-A869-006BBE6FB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B0F0"/>
                </a:solidFill>
                <a:latin typeface="Algerian" panose="04020705040A02060702" pitchFamily="82" charset="0"/>
              </a:rPr>
              <a:t>Logistic regression</a:t>
            </a:r>
            <a:endParaRPr lang="en-IN" sz="6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E47A3-91F6-4511-BBF5-D61364742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90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7423F-6CB5-45C1-ABC7-410B18D87FE2}"/>
              </a:ext>
            </a:extLst>
          </p:cNvPr>
          <p:cNvSpPr txBox="1"/>
          <p:nvPr/>
        </p:nvSpPr>
        <p:spPr>
          <a:xfrm>
            <a:off x="1011115" y="1072662"/>
            <a:ext cx="101902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: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logistic Regression is a ML algorithm which is used for the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Classification problems, it is a predictive analysis algorithm and based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the concept of probability ….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hypothesis of logistic regression tends it to limit the cost function between 0 and 1 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37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6C6F8-93E3-4ABB-A33D-3DE76D0AE18F}"/>
              </a:ext>
            </a:extLst>
          </p:cNvPr>
          <p:cNvSpPr txBox="1"/>
          <p:nvPr/>
        </p:nvSpPr>
        <p:spPr>
          <a:xfrm>
            <a:off x="888023" y="1195754"/>
            <a:ext cx="1036613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1) A logistic regression could be used to predict whether a political candidate will win or lose an election.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2) whether a high school student will be admitted to a particular collage 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3) To predict weather an email is spam (1) or (0)   whether the tumor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malignant (1) or not (0).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6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49518C-3FF2-416F-A96C-CB43B6BED771}"/>
              </a:ext>
            </a:extLst>
          </p:cNvPr>
          <p:cNvSpPr txBox="1"/>
          <p:nvPr/>
        </p:nvSpPr>
        <p:spPr>
          <a:xfrm>
            <a:off x="851647" y="1156447"/>
            <a:ext cx="10282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Function using in logistic regression </a:t>
            </a:r>
          </a:p>
          <a:p>
            <a:endParaRPr lang="en-US" sz="3600" dirty="0"/>
          </a:p>
          <a:p>
            <a:r>
              <a:rPr lang="en-US" sz="3600" dirty="0"/>
              <a:t>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uses a more complex cost function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can be defined as the “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Sigmoid Function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” or also known as the “Logistic Function” instead of a linear function .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7247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0F81C-FDF3-4C91-9733-54F60706D84A}"/>
              </a:ext>
            </a:extLst>
          </p:cNvPr>
          <p:cNvSpPr txBox="1"/>
          <p:nvPr/>
        </p:nvSpPr>
        <p:spPr>
          <a:xfrm>
            <a:off x="941293" y="1138518"/>
            <a:ext cx="10174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Sigmoid Function : </a:t>
            </a:r>
          </a:p>
          <a:p>
            <a:r>
              <a:rPr lang="en-US" dirty="0"/>
              <a:t>               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sigmoid function is a bounded, differentiable, real function that is defined for all real input   values and has a non-negative derivative at each point and exactly one inflection point. A sigmoid “ function ” and a sigmoid curve refer to the same object 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simply takes on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a characteristic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“s” shaped curve 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3A29A-342C-40B4-A116-ABB1FA3B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833" y="628580"/>
            <a:ext cx="10660334" cy="5600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DA2F3-C72A-4667-A528-4FC55A75C23C}"/>
              </a:ext>
            </a:extLst>
          </p:cNvPr>
          <p:cNvSpPr txBox="1"/>
          <p:nvPr/>
        </p:nvSpPr>
        <p:spPr>
          <a:xfrm>
            <a:off x="0" y="6631781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efiks.com/2021/04/18/why-logistic-regression-is-linear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4573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B26107-45CD-4C26-9CC1-25D0A17C1AF5}"/>
                  </a:ext>
                </a:extLst>
              </p:cNvPr>
              <p:cNvSpPr txBox="1"/>
              <p:nvPr/>
            </p:nvSpPr>
            <p:spPr>
              <a:xfrm>
                <a:off x="1115157" y="1169377"/>
                <a:ext cx="9961685" cy="491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3">
                        <a:lumMod val="75000"/>
                      </a:schemeClr>
                    </a:solidFill>
                  </a:rPr>
                  <a:t>Sigmoid Function Expression </a:t>
                </a:r>
              </a:p>
              <a:p>
                <a:endParaRPr lang="en-US" sz="36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457200" indent="-457200">
                  <a:buClr>
                    <a:schemeClr val="accent6">
                      <a:lumMod val="75000"/>
                    </a:schemeClr>
                  </a:buClr>
                  <a:buFont typeface="Garamond" panose="02020404030301010803" pitchFamily="18" charset="0"/>
                  <a:buChar char="●"/>
                </a:pPr>
                <a:r>
                  <a:rPr lang="en-US" sz="3200" dirty="0"/>
                  <a:t>    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i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3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IN" sz="3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pPr marL="457200" indent="-457200">
                  <a:buClr>
                    <a:schemeClr val="accent6">
                      <a:lumMod val="75000"/>
                    </a:schemeClr>
                  </a:buClr>
                  <a:buFont typeface="Garamond" panose="02020404030301010803" pitchFamily="18" charset="0"/>
                  <a:buChar char="●"/>
                </a:pPr>
                <a:r>
                  <a:rPr lang="en-IN" sz="2800" dirty="0"/>
                  <a:t>  x = independent variable(That has to be transformed)</a:t>
                </a:r>
              </a:p>
              <a:p>
                <a:r>
                  <a:rPr lang="en-IN" sz="2800" dirty="0"/>
                  <a:t>     , e = 2.718</a:t>
                </a:r>
              </a:p>
              <a:p>
                <a:pPr marL="457200" indent="-457200">
                  <a:buClr>
                    <a:schemeClr val="accent6">
                      <a:lumMod val="75000"/>
                    </a:schemeClr>
                  </a:buClr>
                  <a:buFont typeface="Garamond" panose="02020404030301010803" pitchFamily="18" charset="0"/>
                  <a:buChar char="●"/>
                </a:pPr>
                <a:r>
                  <a:rPr lang="en-IN" sz="2800" dirty="0"/>
                  <a:t>  e = natural logarithm base (also known as Euler’s number).</a:t>
                </a:r>
              </a:p>
              <a:p>
                <a:pPr marL="457200" indent="-457200">
                  <a:buClr>
                    <a:schemeClr val="accent6">
                      <a:lumMod val="75000"/>
                    </a:schemeClr>
                  </a:buClr>
                  <a:buFont typeface="Garamond" panose="02020404030301010803" pitchFamily="18" charset="0"/>
                  <a:buChar char="●"/>
                </a:pPr>
                <a:r>
                  <a:rPr lang="en-IN" sz="2800" dirty="0"/>
                  <a:t> Sigmoid function trying to convert the independent variable into a expression of probability that ranges between 0-1 with respect to dependent variable .</a:t>
                </a: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B26107-45CD-4C26-9CC1-25D0A17C1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57" y="1169377"/>
                <a:ext cx="9961685" cy="4914551"/>
              </a:xfrm>
              <a:prstGeom prst="rect">
                <a:avLst/>
              </a:prstGeom>
              <a:blipFill>
                <a:blip r:embed="rId2"/>
                <a:stretch>
                  <a:fillRect l="-1897" t="-1985" r="-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9E1E8-29DD-4ABA-ABB3-48BE9DAF0B22}"/>
              </a:ext>
            </a:extLst>
          </p:cNvPr>
          <p:cNvSpPr txBox="1"/>
          <p:nvPr/>
        </p:nvSpPr>
        <p:spPr>
          <a:xfrm>
            <a:off x="861646" y="1099038"/>
            <a:ext cx="10207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Logistic Regression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the scenario of Binary classification.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Fraud detection .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Disease Diagnosis.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Emergency detection.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Spam no spam. </a:t>
            </a:r>
          </a:p>
          <a:p>
            <a:pPr marL="457200" indent="-4572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Predicting the mortality of injured patients.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116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327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Cambria Math</vt:lpstr>
      <vt:lpstr>Garamond</vt:lpstr>
      <vt:lpstr>Trebuchet MS</vt:lpstr>
      <vt:lpstr>Wingdings</vt:lpstr>
      <vt:lpstr>Wingdings 3</vt:lpstr>
      <vt:lpstr>Facet</vt:lpstr>
      <vt:lpstr>Organic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PAVAN KULKARNI</dc:creator>
  <cp:lastModifiedBy>PAVAN KULKARNI</cp:lastModifiedBy>
  <cp:revision>13</cp:revision>
  <dcterms:created xsi:type="dcterms:W3CDTF">2022-01-18T07:58:06Z</dcterms:created>
  <dcterms:modified xsi:type="dcterms:W3CDTF">2022-01-18T10:41:24Z</dcterms:modified>
</cp:coreProperties>
</file>