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81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3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9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6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7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5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10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40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84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25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92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42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13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17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82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9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9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1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7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7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3E3DAE-513A-4ACA-9480-D4C75FACBB2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ADD1E-9845-4541-93A3-D9C13108F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qaz.wiki/wiki/Histo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6980214/heat-map-being-cut-off-at-the-top-and-bott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psychology/chapter/analyzing-and-interpreting-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E23-8869-4525-B832-240071CD8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Exploratory Data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6F52D-7919-4E8C-A36D-32B449D6B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                                                                                    Submitted by : Pramod Kulkarni </a:t>
            </a:r>
          </a:p>
          <a:p>
            <a:r>
              <a:rPr lang="en-IN"/>
              <a:t>                                                                                       November Batch </a:t>
            </a:r>
            <a:r>
              <a:rPr lang="en-IN" dirty="0"/>
              <a:t>(</a:t>
            </a:r>
            <a:r>
              <a:rPr lang="en-IN"/>
              <a:t>BDS)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3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0FDF3-5401-4D0E-B4E4-3BBEBE0C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46000" y="0"/>
            <a:ext cx="810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B9A4D-1D7D-4EAC-9EAD-321040BA86F4}"/>
              </a:ext>
            </a:extLst>
          </p:cNvPr>
          <p:cNvSpPr txBox="1"/>
          <p:nvPr/>
        </p:nvSpPr>
        <p:spPr>
          <a:xfrm>
            <a:off x="1679331" y="685800"/>
            <a:ext cx="100671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Heat Map 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This is a great way to get visual clues about the data 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We will generate a heatmap of the output of </a:t>
            </a:r>
            <a:r>
              <a:rPr lang="en-US" sz="3200" dirty="0" err="1"/>
              <a:t>isnull</a:t>
            </a:r>
            <a:r>
              <a:rPr lang="en-US" sz="3200" dirty="0"/>
              <a:t>() in order to detect missing values .</a:t>
            </a:r>
          </a:p>
          <a:p>
            <a:endParaRPr lang="en-US" sz="3200" dirty="0"/>
          </a:p>
          <a:p>
            <a:r>
              <a:rPr lang="en-US" sz="3200" dirty="0"/>
              <a:t>Statement: </a:t>
            </a:r>
          </a:p>
          <a:p>
            <a:r>
              <a:rPr lang="en-US" sz="3200" dirty="0"/>
              <a:t>   A heat map is two-dimensional visual representation of data using colors, where the colors all represent different</a:t>
            </a:r>
          </a:p>
          <a:p>
            <a:r>
              <a:rPr lang="en-US" sz="3200" dirty="0"/>
              <a:t> values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4457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FD072-180C-4E66-8ABD-ECE2115D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5908" y="844063"/>
            <a:ext cx="7227277" cy="5926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B0C85-BF44-4586-9A99-2F4848B8A288}"/>
              </a:ext>
            </a:extLst>
          </p:cNvPr>
          <p:cNvSpPr txBox="1"/>
          <p:nvPr/>
        </p:nvSpPr>
        <p:spPr>
          <a:xfrm>
            <a:off x="1939636" y="6858000"/>
            <a:ext cx="8312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tackoverflow.com/questions/56980214/heat-map-being-cut-off-at-the-top-and-bottom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CEA7F-0D43-4A4F-A245-9151D84491B7}"/>
              </a:ext>
            </a:extLst>
          </p:cNvPr>
          <p:cNvSpPr txBox="1"/>
          <p:nvPr/>
        </p:nvSpPr>
        <p:spPr>
          <a:xfrm>
            <a:off x="2514600" y="211015"/>
            <a:ext cx="40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Heat Map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3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AFE8A-EF72-43D8-8281-278BAAF65F99}"/>
              </a:ext>
            </a:extLst>
          </p:cNvPr>
          <p:cNvSpPr txBox="1"/>
          <p:nvPr/>
        </p:nvSpPr>
        <p:spPr>
          <a:xfrm>
            <a:off x="1793631" y="1134208"/>
            <a:ext cx="93022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handle missing values in many ways: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2800" dirty="0"/>
              <a:t>Delete : </a:t>
            </a:r>
            <a:r>
              <a:rPr lang="en-US" sz="2800" dirty="0" err="1"/>
              <a:t>dropna</a:t>
            </a:r>
            <a:r>
              <a:rPr lang="en-US" sz="2800" dirty="0"/>
              <a:t>()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Impute: </a:t>
            </a:r>
            <a:r>
              <a:rPr lang="en-US" sz="2800" dirty="0" err="1"/>
              <a:t>fillna</a:t>
            </a:r>
            <a:r>
              <a:rPr lang="en-US" sz="2800" dirty="0"/>
              <a:t>()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313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E4F86-F3DD-4C44-A703-B14EBCD8D2FF}"/>
              </a:ext>
            </a:extLst>
          </p:cNvPr>
          <p:cNvSpPr txBox="1"/>
          <p:nvPr/>
        </p:nvSpPr>
        <p:spPr>
          <a:xfrm>
            <a:off x="1608992" y="931985"/>
            <a:ext cx="10287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Correlation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Correlation is a statistical metric for measuring to what extent different variables are interdependent</a:t>
            </a:r>
          </a:p>
          <a:p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We can see the correlation between different variables using the </a:t>
            </a:r>
            <a:r>
              <a:rPr lang="en-IN" sz="3200" dirty="0" err="1"/>
              <a:t>corr</a:t>
            </a:r>
            <a:r>
              <a:rPr lang="en-IN" sz="3200" dirty="0"/>
              <a:t>() function.</a:t>
            </a:r>
          </a:p>
          <a:p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Correlation shows the strength of a relationship between two variables and is expressed numerically by the correlation coefficient .The correlation coefficient’s values range between -1.0 and 1.0 .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2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A3697-DC81-4E9A-9D32-C491068FBE50}"/>
              </a:ext>
            </a:extLst>
          </p:cNvPr>
          <p:cNvSpPr txBox="1"/>
          <p:nvPr/>
        </p:nvSpPr>
        <p:spPr>
          <a:xfrm>
            <a:off x="1740877" y="668215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Relationship between the number of hours a student studies and the score obtained by that student.</a:t>
            </a:r>
          </a:p>
          <a:p>
            <a:r>
              <a:rPr lang="en-US" sz="3200" dirty="0"/>
              <a:t>      Because we expect the student who studies more to       obtain higher marks in the exam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332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2EDFA-F393-46E3-9709-4E6C96EAA6A0}"/>
              </a:ext>
            </a:extLst>
          </p:cNvPr>
          <p:cNvSpPr txBox="1"/>
          <p:nvPr/>
        </p:nvSpPr>
        <p:spPr>
          <a:xfrm>
            <a:off x="1635369" y="158262"/>
            <a:ext cx="99265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ED Analysis </a:t>
            </a:r>
            <a:r>
              <a:rPr lang="en-US" sz="3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2800" dirty="0"/>
              <a:t>Exploratory Data Analysis (EDA) is the process of </a:t>
            </a:r>
          </a:p>
          <a:p>
            <a:r>
              <a:rPr lang="en-US" sz="2800" dirty="0"/>
              <a:t> visualizing and analyzing data to extract insights from </a:t>
            </a:r>
          </a:p>
          <a:p>
            <a:r>
              <a:rPr lang="en-US" sz="2800" dirty="0"/>
              <a:t> it. In other words , EDA is the process of summarizing </a:t>
            </a:r>
          </a:p>
          <a:p>
            <a:r>
              <a:rPr lang="en-US" sz="2800" dirty="0"/>
              <a:t> important characteristics of data in order to again better</a:t>
            </a:r>
          </a:p>
          <a:p>
            <a:r>
              <a:rPr lang="en-US" sz="2800" dirty="0"/>
              <a:t> understanding of the dataset 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858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B1CD7-90B2-4569-9F4F-9DC974E8D732}"/>
              </a:ext>
            </a:extLst>
          </p:cNvPr>
          <p:cNvSpPr txBox="1"/>
          <p:nvPr/>
        </p:nvSpPr>
        <p:spPr>
          <a:xfrm>
            <a:off x="1608992" y="940777"/>
            <a:ext cx="10137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Corbel" panose="020B0503020204020204" pitchFamily="34" charset="0"/>
              <a:buChar char="₿"/>
            </a:pPr>
            <a:r>
              <a:rPr lang="en-US" sz="2800" dirty="0"/>
              <a:t>Descriptive Statistics Analysis 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800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Corbel" panose="020B0503020204020204" pitchFamily="34" charset="0"/>
              <a:buChar char="₿"/>
            </a:pPr>
            <a:r>
              <a:rPr lang="en-US" sz="2800" dirty="0"/>
              <a:t>Handling missing values in dataset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800" dirty="0"/>
              <a:t> 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Corbel" panose="020B0503020204020204" pitchFamily="34" charset="0"/>
              <a:buChar char="₿"/>
            </a:pPr>
            <a:r>
              <a:rPr lang="en-US" sz="2800" dirty="0"/>
              <a:t>Correlation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574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3AF5B-903B-4C89-BD50-5853617A7F60}"/>
              </a:ext>
            </a:extLst>
          </p:cNvPr>
          <p:cNvSpPr txBox="1"/>
          <p:nvPr/>
        </p:nvSpPr>
        <p:spPr>
          <a:xfrm>
            <a:off x="1608991" y="509954"/>
            <a:ext cx="102957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analysis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 analysis helps to describe the basic features of dataset and obtain a brief summary of the data 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describe() method in pandas library helps us to have a brief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summary of the dataset .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4285B-2569-4158-BBC3-5A7F14CD1CA8}"/>
              </a:ext>
            </a:extLst>
          </p:cNvPr>
          <p:cNvSpPr txBox="1"/>
          <p:nvPr/>
        </p:nvSpPr>
        <p:spPr>
          <a:xfrm>
            <a:off x="1556238" y="967154"/>
            <a:ext cx="102254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ED Analysis </a:t>
            </a:r>
            <a:r>
              <a:rPr lang="en-US" sz="3200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</a:t>
            </a:r>
            <a:r>
              <a:rPr lang="en-US" sz="2800" dirty="0"/>
              <a:t>Exploratory Data Analysis (EDA) is the process of visualizing and analyzing data to extract insights from it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0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D3DCC-7DA0-4330-AF5C-C520866C889E}"/>
              </a:ext>
            </a:extLst>
          </p:cNvPr>
          <p:cNvSpPr txBox="1"/>
          <p:nvPr/>
        </p:nvSpPr>
        <p:spPr>
          <a:xfrm>
            <a:off x="1934308" y="677008"/>
            <a:ext cx="88626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Box Plot </a:t>
            </a:r>
            <a:r>
              <a:rPr lang="en-US" sz="3600" dirty="0"/>
              <a:t>: </a:t>
            </a:r>
          </a:p>
          <a:p>
            <a:r>
              <a:rPr lang="en-US" sz="3600" dirty="0"/>
              <a:t>                           </a:t>
            </a:r>
            <a:r>
              <a:rPr lang="en-US" sz="3200" dirty="0"/>
              <a:t>Another way of analyzing numerical data would be to use box plots. Box plot shows us the median of       the data , which represents where the middle data point is.</a:t>
            </a:r>
          </a:p>
          <a:p>
            <a:r>
              <a:rPr lang="en-US" sz="3200" dirty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60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8D47F-611D-4F96-BDF3-B96D8A3C9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6624" y="1687926"/>
            <a:ext cx="5138338" cy="4976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7935E-A790-4388-98B1-1E3E6DF224A0}"/>
              </a:ext>
            </a:extLst>
          </p:cNvPr>
          <p:cNvSpPr txBox="1"/>
          <p:nvPr/>
        </p:nvSpPr>
        <p:spPr>
          <a:xfrm>
            <a:off x="2579076" y="540424"/>
            <a:ext cx="7033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1) Box Plot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9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5160B-38DF-4119-851B-E2EDE2C924AD}"/>
              </a:ext>
            </a:extLst>
          </p:cNvPr>
          <p:cNvSpPr txBox="1"/>
          <p:nvPr/>
        </p:nvSpPr>
        <p:spPr>
          <a:xfrm>
            <a:off x="1828800" y="1099038"/>
            <a:ext cx="9697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2. Scatter Plots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/>
              <a:t>     </a:t>
            </a:r>
            <a:r>
              <a:rPr lang="en-US" sz="3200" dirty="0"/>
              <a:t>Scatter plot represent each relationship between two</a:t>
            </a:r>
          </a:p>
          <a:p>
            <a:r>
              <a:rPr lang="en-US" sz="3200" dirty="0"/>
              <a:t> continuous variables as individual data point in a 2D</a:t>
            </a:r>
          </a:p>
          <a:p>
            <a:r>
              <a:rPr lang="en-US" sz="3200" dirty="0"/>
              <a:t> graph.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We will use the scatter() method of matplotlib library</a:t>
            </a:r>
          </a:p>
          <a:p>
            <a:r>
              <a:rPr lang="en-US" sz="3200" dirty="0"/>
              <a:t> to visualize the scatter plot.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9254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9C313-7B5F-4BF7-BE95-E17678F1F7D6}"/>
              </a:ext>
            </a:extLst>
          </p:cNvPr>
          <p:cNvSpPr txBox="1"/>
          <p:nvPr/>
        </p:nvSpPr>
        <p:spPr>
          <a:xfrm>
            <a:off x="1723292" y="518746"/>
            <a:ext cx="100671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3) Histograms 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  </a:t>
            </a:r>
            <a:r>
              <a:rPr lang="en-US" sz="3200" dirty="0"/>
              <a:t>Histograms shows us the frequency distribution of a </a:t>
            </a:r>
          </a:p>
          <a:p>
            <a:r>
              <a:rPr lang="en-US" sz="3200" dirty="0"/>
              <a:t>     variable.</a:t>
            </a:r>
          </a:p>
          <a:p>
            <a:endParaRPr lang="en-US" sz="3200" dirty="0"/>
          </a:p>
          <a:p>
            <a:r>
              <a:rPr lang="en-US" sz="3200" dirty="0"/>
              <a:t>Statement: </a:t>
            </a:r>
          </a:p>
          <a:p>
            <a:r>
              <a:rPr lang="en-US" sz="3200" dirty="0"/>
              <a:t>                   Histograms is a graphical representation that a group of data points into user-specified ranges call as Histogram.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62344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241</TotalTime>
  <Words>444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Calibri Light</vt:lpstr>
      <vt:lpstr>Corbel</vt:lpstr>
      <vt:lpstr>Rockwell</vt:lpstr>
      <vt:lpstr>Wingdings</vt:lpstr>
      <vt:lpstr>Atlas</vt:lpstr>
      <vt:lpstr>Parallax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PAVAN KULKARNI</dc:creator>
  <cp:lastModifiedBy>PAVAN KULKARNI</cp:lastModifiedBy>
  <cp:revision>8</cp:revision>
  <dcterms:created xsi:type="dcterms:W3CDTF">2022-01-13T07:40:24Z</dcterms:created>
  <dcterms:modified xsi:type="dcterms:W3CDTF">2022-01-18T06:55:14Z</dcterms:modified>
</cp:coreProperties>
</file>