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4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3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89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70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46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38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0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1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7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6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1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6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6224-086A-4403-8280-2F65EFFD7321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CFF1CE-74B4-42B0-9DEB-F128C6BF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4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C9B6-645C-460D-92DF-B467E5756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68" y="1406769"/>
            <a:ext cx="8818685" cy="2644067"/>
          </a:xfrm>
        </p:spPr>
        <p:txBody>
          <a:bodyPr/>
          <a:lstStyle/>
          <a:p>
            <a:r>
              <a:rPr lang="en-US" sz="4800" dirty="0"/>
              <a:t>XG BOOST /EXTREME GRADIENT BOOSTING(ML)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843D2-D79C-4BCE-907B-56EF599FF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298" y="4648710"/>
            <a:ext cx="7766936" cy="1096899"/>
          </a:xfrm>
        </p:spPr>
        <p:txBody>
          <a:bodyPr/>
          <a:lstStyle/>
          <a:p>
            <a:r>
              <a:rPr lang="en-US" dirty="0"/>
              <a:t>Submitted By : Pramod P Kulkarni</a:t>
            </a:r>
          </a:p>
          <a:p>
            <a:r>
              <a:rPr lang="en-US" dirty="0"/>
              <a:t>Nov 25</a:t>
            </a:r>
            <a:r>
              <a:rPr lang="en-US" baseline="30000" dirty="0"/>
              <a:t>th</a:t>
            </a:r>
            <a:r>
              <a:rPr lang="en-US" dirty="0"/>
              <a:t> BDS Batch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1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F1B50-8291-46C4-B259-AA71451DEE05}"/>
              </a:ext>
            </a:extLst>
          </p:cNvPr>
          <p:cNvSpPr txBox="1"/>
          <p:nvPr/>
        </p:nvSpPr>
        <p:spPr>
          <a:xfrm>
            <a:off x="448408" y="694592"/>
            <a:ext cx="87571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 Boost or Extreme Gradient Boosting algorithm</a:t>
            </a:r>
          </a:p>
          <a:p>
            <a:endParaRPr lang="en-US" dirty="0"/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XG Boost is an advanced implementation of gradient boosting along with some </a:t>
            </a:r>
          </a:p>
          <a:p>
            <a:r>
              <a:rPr lang="en-US" dirty="0"/>
              <a:t> regularization factors</a:t>
            </a:r>
          </a:p>
          <a:p>
            <a:endParaRPr lang="en-US" dirty="0"/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XG Boost is one of the well-known boosting techniques(ensemble) having </a:t>
            </a:r>
          </a:p>
          <a:p>
            <a:r>
              <a:rPr lang="en-US" dirty="0"/>
              <a:t> enhanced performance </a:t>
            </a:r>
          </a:p>
          <a:p>
            <a:endParaRPr lang="en-US" dirty="0"/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And speed in tree-based (sequential decision trees) ML algorithms.</a:t>
            </a:r>
          </a:p>
          <a:p>
            <a:endParaRPr lang="en-US" dirty="0"/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Earlier only python and R packages were built for XG boost but now it has </a:t>
            </a:r>
          </a:p>
          <a:p>
            <a:r>
              <a:rPr lang="en-US" dirty="0"/>
              <a:t> extended to Java, </a:t>
            </a:r>
            <a:r>
              <a:rPr lang="en-US" dirty="0" err="1"/>
              <a:t>scala</a:t>
            </a:r>
            <a:r>
              <a:rPr lang="en-US" dirty="0"/>
              <a:t>, Julia and other languages as well.</a:t>
            </a:r>
          </a:p>
          <a:p>
            <a:endParaRPr lang="en-US" dirty="0"/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The main benefit of the XG Boost implementation is computational </a:t>
            </a:r>
          </a:p>
          <a:p>
            <a:r>
              <a:rPr lang="en-US" dirty="0"/>
              <a:t> efficiency and often better model performance.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67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308C3-1B2E-4982-A32F-05F9559089CF}"/>
              </a:ext>
            </a:extLst>
          </p:cNvPr>
          <p:cNvSpPr txBox="1"/>
          <p:nvPr/>
        </p:nvSpPr>
        <p:spPr>
          <a:xfrm>
            <a:off x="589085" y="612844"/>
            <a:ext cx="863404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Features of XG Boost</a:t>
            </a:r>
          </a:p>
          <a:p>
            <a:endParaRPr lang="en-US" dirty="0"/>
          </a:p>
          <a:p>
            <a:r>
              <a:rPr lang="en-US" dirty="0"/>
              <a:t>Can be run on both single and distributed systems(Hadoop, spark)</a:t>
            </a:r>
          </a:p>
          <a:p>
            <a:endParaRPr lang="en-US" dirty="0"/>
          </a:p>
          <a:p>
            <a:r>
              <a:rPr lang="en-US" dirty="0"/>
              <a:t>XG Boost is used in supervised learning (regression and classification problems).</a:t>
            </a:r>
          </a:p>
          <a:p>
            <a:r>
              <a:rPr lang="en-US" dirty="0"/>
              <a:t>Support parallel processing.</a:t>
            </a:r>
          </a:p>
          <a:p>
            <a:endParaRPr lang="en-US" dirty="0"/>
          </a:p>
          <a:p>
            <a:r>
              <a:rPr lang="en-US" dirty="0"/>
              <a:t>Cache optimization.</a:t>
            </a:r>
          </a:p>
          <a:p>
            <a:endParaRPr lang="en-US" dirty="0"/>
          </a:p>
          <a:p>
            <a:r>
              <a:rPr lang="en-US" dirty="0"/>
              <a:t>Efficient memory management for large datasets exceeding RAM.</a:t>
            </a:r>
          </a:p>
          <a:p>
            <a:endParaRPr lang="en-US" dirty="0"/>
          </a:p>
          <a:p>
            <a:r>
              <a:rPr lang="en-US" dirty="0"/>
              <a:t>Has a variety of regulations which helps in reducing overfitting.</a:t>
            </a:r>
          </a:p>
          <a:p>
            <a:endParaRPr lang="en-US" dirty="0"/>
          </a:p>
          <a:p>
            <a:r>
              <a:rPr lang="en-US" dirty="0"/>
              <a:t>Auto tree pruning – Decision tree will not grow further after certain limits </a:t>
            </a:r>
          </a:p>
          <a:p>
            <a:r>
              <a:rPr lang="en-US" dirty="0"/>
              <a:t> internally.</a:t>
            </a:r>
          </a:p>
          <a:p>
            <a:endParaRPr lang="en-US" dirty="0"/>
          </a:p>
          <a:p>
            <a:r>
              <a:rPr lang="en-US" dirty="0"/>
              <a:t>Can handle missing values.</a:t>
            </a:r>
          </a:p>
          <a:p>
            <a:endParaRPr lang="en-US" dirty="0"/>
          </a:p>
          <a:p>
            <a:r>
              <a:rPr lang="en-US" dirty="0"/>
              <a:t>Has inbuilt Cross-Validation.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36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92E1C8-49CE-42CD-85D7-063B757BDACD}"/>
              </a:ext>
            </a:extLst>
          </p:cNvPr>
          <p:cNvSpPr txBox="1"/>
          <p:nvPr/>
        </p:nvSpPr>
        <p:spPr>
          <a:xfrm>
            <a:off x="589085" y="677008"/>
            <a:ext cx="82999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Uses of XG Boosting </a:t>
            </a:r>
          </a:p>
          <a:p>
            <a:endParaRPr lang="en-US" dirty="0"/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1. When you have large number of observations in training data.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2. Number features &lt; number of observations in training data.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3. It performs well when data has mixture numerical and categorical features or just numeric features.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4. When the model performance metrics are to be considered.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28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258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Trebuchet MS</vt:lpstr>
      <vt:lpstr>Wingdings</vt:lpstr>
      <vt:lpstr>Wingdings 3</vt:lpstr>
      <vt:lpstr>Facet</vt:lpstr>
      <vt:lpstr>XG BOOST /EXTREME GRADIENT BOOSTING(ML)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 BOOST /EXTREME GRADIENT BOOSTING(ML)</dc:title>
  <dc:creator>PAVAN KULKARNI</dc:creator>
  <cp:lastModifiedBy>PAVAN KULKARNI</cp:lastModifiedBy>
  <cp:revision>1</cp:revision>
  <dcterms:created xsi:type="dcterms:W3CDTF">2022-02-07T05:19:21Z</dcterms:created>
  <dcterms:modified xsi:type="dcterms:W3CDTF">2022-02-07T06:22:09Z</dcterms:modified>
</cp:coreProperties>
</file>