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833" r:id="rId5"/>
  </p:sldMasterIdLst>
  <p:notesMasterIdLst>
    <p:notesMasterId r:id="rId15"/>
  </p:notesMasterIdLst>
  <p:handoutMasterIdLst>
    <p:handoutMasterId r:id="rId16"/>
  </p:handoutMasterIdLst>
  <p:sldIdLst>
    <p:sldId id="446" r:id="rId6"/>
    <p:sldId id="448" r:id="rId7"/>
    <p:sldId id="449" r:id="rId8"/>
    <p:sldId id="450" r:id="rId9"/>
    <p:sldId id="451" r:id="rId10"/>
    <p:sldId id="454" r:id="rId11"/>
    <p:sldId id="455" r:id="rId12"/>
    <p:sldId id="456" r:id="rId13"/>
    <p:sldId id="45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20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9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6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8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44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65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0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4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63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7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021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6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700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76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17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80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9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lo.org.mx/scielo.php?script=sci_arttext&amp;pid=S2007-1558201500010002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PANTONE</a:t>
            </a:r>
            <a:r>
              <a:rPr lang="en-US" baseline="30000" dirty="0"/>
              <a:t>®</a:t>
            </a:r>
            <a:br>
              <a:rPr lang="en-US" dirty="0"/>
            </a:br>
            <a:r>
              <a:rPr lang="en-US" dirty="0"/>
              <a:t>COLOR OF THE YEAR 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12DDFE-044F-4C52-9310-A0BFD5F2DEE7}"/>
              </a:ext>
            </a:extLst>
          </p:cNvPr>
          <p:cNvSpPr/>
          <p:nvPr/>
        </p:nvSpPr>
        <p:spPr>
          <a:xfrm>
            <a:off x="545123" y="1204546"/>
            <a:ext cx="1125415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lgerian" panose="04020705040A02060702" pitchFamily="82" charset="0"/>
              </a:rPr>
              <a:t>RAW AND PROCESSED DATA</a:t>
            </a:r>
            <a:endParaRPr lang="en-IN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E390C-162D-40AA-8ACF-473E007662E0}"/>
              </a:ext>
            </a:extLst>
          </p:cNvPr>
          <p:cNvSpPr txBox="1"/>
          <p:nvPr/>
        </p:nvSpPr>
        <p:spPr>
          <a:xfrm>
            <a:off x="509954" y="589085"/>
            <a:ext cx="10752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What are the difference between raw data and processed data 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u="sng" dirty="0">
                <a:latin typeface="Arial" panose="020B0604020202020204" pitchFamily="34" charset="0"/>
                <a:cs typeface="Arial" panose="020B0604020202020204" pitchFamily="34" charset="0"/>
              </a:rPr>
              <a:t>Raw data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original source of the data.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Often hard to use for data analysis.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analysis includes processing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Raw data may only need to be processed once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Raw data , also known as primary data .</a:t>
            </a:r>
          </a:p>
        </p:txBody>
      </p:sp>
    </p:spTree>
    <p:extLst>
      <p:ext uri="{BB962C8B-B14F-4D97-AF65-F5344CB8AC3E}">
        <p14:creationId xmlns:p14="http://schemas.microsoft.com/office/powerpoint/2010/main" val="17549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065CB-26D2-41BE-948D-B2D2DD2ADD7B}"/>
              </a:ext>
            </a:extLst>
          </p:cNvPr>
          <p:cNvSpPr txBox="1"/>
          <p:nvPr/>
        </p:nvSpPr>
        <p:spPr>
          <a:xfrm>
            <a:off x="483577" y="589085"/>
            <a:ext cx="1075299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Processed</a:t>
            </a:r>
            <a:r>
              <a:rPr lang="en-US" sz="3600" u="sng" dirty="0"/>
              <a:t> </a:t>
            </a:r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that is ready for analysis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Processing can include merging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subsetting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transforming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may be standards for processing 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steps should be recorded.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processing is simply the conversion of raw data to meaningful information through a process.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7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50BC9A-05CB-4024-804C-D8141B0E7C76}"/>
              </a:ext>
            </a:extLst>
          </p:cNvPr>
          <p:cNvSpPr txBox="1"/>
          <p:nvPr/>
        </p:nvSpPr>
        <p:spPr>
          <a:xfrm>
            <a:off x="378069" y="553915"/>
            <a:ext cx="10744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2) What are the various stages of data processing cycle .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Data Processing Cycle">
            <a:extLst>
              <a:ext uri="{FF2B5EF4-FFF2-40B4-BE49-F238E27FC236}">
                <a16:creationId xmlns:a16="http://schemas.microsoft.com/office/drawing/2014/main" id="{A6F817BB-F037-44DE-A161-01D7DFD5E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1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555437-F567-4F24-B63E-9544F5CE302F}"/>
              </a:ext>
            </a:extLst>
          </p:cNvPr>
          <p:cNvSpPr txBox="1"/>
          <p:nvPr/>
        </p:nvSpPr>
        <p:spPr>
          <a:xfrm>
            <a:off x="386862" y="668215"/>
            <a:ext cx="10902461" cy="12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5ECB2-D34E-4771-8574-82EF123D9651}"/>
              </a:ext>
            </a:extLst>
          </p:cNvPr>
          <p:cNvSpPr txBox="1"/>
          <p:nvPr/>
        </p:nvSpPr>
        <p:spPr>
          <a:xfrm>
            <a:off x="386862" y="475488"/>
            <a:ext cx="108236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the first stage of the cycle , and is very crucial , since the quality of the data collected will impact heavily on the output 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Raw data can not be processed and must be checked for accuracy . Preparation is about constructing a data set from one or more data sources to be used for further exploration and processing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Analyzing data that has not been carefully screened for problems can produce Highly misleading results that are heavily dependent on the quality of the data prepared 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C4814-E869-4E14-B4EA-C195E061F26B}"/>
              </a:ext>
            </a:extLst>
          </p:cNvPr>
          <p:cNvSpPr txBox="1"/>
          <p:nvPr/>
        </p:nvSpPr>
        <p:spPr>
          <a:xfrm>
            <a:off x="356616" y="530352"/>
            <a:ext cx="1060704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Input 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In this step , the raw data is converted into machine readable from and fed into the processing unit . This can be in the form of data entry through a keyboard , scanner or any other input source.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 processing :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In this step , the raw data is subjected to various data processing methods using ML and AI algorithms to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Generate a desirable output. This step may very slightly from process to process depending on the source of data being processed and the intended use of the output .</a:t>
            </a:r>
          </a:p>
        </p:txBody>
      </p:sp>
    </p:spTree>
    <p:extLst>
      <p:ext uri="{BB962C8B-B14F-4D97-AF65-F5344CB8AC3E}">
        <p14:creationId xmlns:p14="http://schemas.microsoft.com/office/powerpoint/2010/main" val="334524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32C4-9E26-48DA-8F65-4127362F8FF7}"/>
              </a:ext>
            </a:extLst>
          </p:cNvPr>
          <p:cNvSpPr txBox="1"/>
          <p:nvPr/>
        </p:nvSpPr>
        <p:spPr>
          <a:xfrm>
            <a:off x="502920" y="448056"/>
            <a:ext cx="107716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5) Output :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is finally transmitted and displayed to the user in a readable from like graphs, tables vector files , audio, documents , etc. This output can be stored and further processed in the next data processing cycle 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6) Storage 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last step of the data processing cycle is storage ,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data and metadata are stored for further use . This allows for quick access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retrival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information whenever needed , and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also allows it to be used as input in the next data processing cycle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directly 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98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4BE33-0126-49D4-AEAB-4E8EA2FD36A4}"/>
              </a:ext>
            </a:extLst>
          </p:cNvPr>
          <p:cNvSpPr txBox="1"/>
          <p:nvPr/>
        </p:nvSpPr>
        <p:spPr>
          <a:xfrm>
            <a:off x="448408" y="474785"/>
            <a:ext cx="108672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3) What is CRISP ? What are the stages of CRISP-DM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Cross – industry standard process for data mining , known as CRISP-DM , is an open standard process model that describes common approaches used by data mining experts. It is the most widely-used analytics model . It outlines six phase iterative framework for data analysts and data scientist to follow . It is necessarily executed linearly in practice . Many of the phases can be carried out in a different order , and analysts may work back and forth amongst these phases as and when needed 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7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F0481-0046-423C-A791-4EFA74C3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94793" y="0"/>
            <a:ext cx="6172200" cy="55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75720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EE8011"/>
      </a:accent1>
      <a:accent2>
        <a:srgbClr val="CEC079"/>
      </a:accent2>
      <a:accent3>
        <a:srgbClr val="93A569"/>
      </a:accent3>
      <a:accent4>
        <a:srgbClr val="69A58B"/>
      </a:accent4>
      <a:accent5>
        <a:srgbClr val="6DAABD"/>
      </a:accent5>
      <a:accent6>
        <a:srgbClr val="B24A4B"/>
      </a:accent6>
      <a:hlink>
        <a:srgbClr val="EE8E11"/>
      </a:hlink>
      <a:folHlink>
        <a:srgbClr val="BFAE7F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686B1E04-F35C-4AB5-985D-0C358CA1105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{22912942-D22C-40A2-B16C-03142B8826E2}tf78479028_win32</Template>
  <TotalTime>522</TotalTime>
  <Words>548</Words>
  <Application>Microsoft Office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Arial</vt:lpstr>
      <vt:lpstr>Calibri</vt:lpstr>
      <vt:lpstr>Impact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Main Event</vt:lpstr>
      <vt:lpstr>PANTONE® COLOR OF THE YEAR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PAVAN KULKARNI</dc:creator>
  <cp:lastModifiedBy>PAVAN KULKARNI</cp:lastModifiedBy>
  <cp:revision>4</cp:revision>
  <dcterms:created xsi:type="dcterms:W3CDTF">2022-01-12T08:07:44Z</dcterms:created>
  <dcterms:modified xsi:type="dcterms:W3CDTF">2022-01-13T07:20:47Z</dcterms:modified>
</cp:coreProperties>
</file>