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  <p:sldMasterId id="21474839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71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1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10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33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33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176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0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43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05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8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0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9288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162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25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8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159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2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0983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01071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81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62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14182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730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447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4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07D986-8816-4272-A432-0437A28A982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22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4128-AED2-45F3-B248-1247AFF8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509611" cy="3302977"/>
          </a:xfrm>
        </p:spPr>
        <p:txBody>
          <a:bodyPr>
            <a:normAutofit/>
          </a:bodyPr>
          <a:lstStyle/>
          <a:p>
            <a:r>
              <a:rPr lang="en-US" sz="6600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DATA EXTRACTION</a:t>
            </a:r>
            <a:endParaRPr lang="en-IN" sz="6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75FF-A853-44CB-83BE-9511EFB4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2778"/>
            <a:ext cx="3207850" cy="278422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1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5785B-B275-4FA5-B1E3-C308E3CD1682}"/>
              </a:ext>
            </a:extLst>
          </p:cNvPr>
          <p:cNvSpPr txBox="1"/>
          <p:nvPr/>
        </p:nvSpPr>
        <p:spPr>
          <a:xfrm>
            <a:off x="316523" y="633046"/>
            <a:ext cx="92758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What are the different type of extraction ?</a:t>
            </a:r>
          </a:p>
          <a:p>
            <a:r>
              <a:rPr lang="en-US" sz="2800" dirty="0"/>
              <a:t>   </a:t>
            </a:r>
            <a:r>
              <a:rPr lang="en-US" sz="2800" b="1" u="sng" dirty="0"/>
              <a:t>Types of extraction</a:t>
            </a:r>
          </a:p>
          <a:p>
            <a:endParaRPr lang="en-US" sz="2800" b="1" u="sng" dirty="0"/>
          </a:p>
          <a:p>
            <a:r>
              <a:rPr lang="en-US" sz="2800" dirty="0"/>
              <a:t>  #.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Full Extraction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is completely extracted from the source , and there is no need to track changes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Data is copied from the source system in its entirety.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79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DC373-B5C6-4FCF-87C8-5B7B8E094E84}"/>
              </a:ext>
            </a:extLst>
          </p:cNvPr>
          <p:cNvSpPr txBox="1"/>
          <p:nvPr/>
        </p:nvSpPr>
        <p:spPr>
          <a:xfrm>
            <a:off x="334108" y="580292"/>
            <a:ext cx="89945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u="sng" dirty="0"/>
              <a:t>#</a:t>
            </a:r>
            <a:r>
              <a:rPr lang="en-US" u="sng" dirty="0"/>
              <a:t> . </a:t>
            </a:r>
            <a:r>
              <a:rPr lang="en-US" sz="3200" u="sng" dirty="0"/>
              <a:t>Incremental Extraction :</a:t>
            </a:r>
          </a:p>
          <a:p>
            <a:endParaRPr lang="en-US" sz="3200" u="sng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 </a:t>
            </a:r>
            <a:r>
              <a:rPr lang="en-US" sz="2400" dirty="0"/>
              <a:t>In incremental extraction , the changes in source data </a:t>
            </a:r>
          </a:p>
          <a:p>
            <a:r>
              <a:rPr lang="en-US" sz="2400" dirty="0"/>
              <a:t>        need to be tracked since the last successful extraction </a:t>
            </a:r>
            <a:r>
              <a:rPr lang="en-IN" sz="2400" dirty="0"/>
              <a:t>.</a:t>
            </a:r>
          </a:p>
          <a:p>
            <a:r>
              <a:rPr lang="en-IN" sz="2400" dirty="0"/>
              <a:t>     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8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1E62A8-766C-403E-9573-E5AB89CA9F39}"/>
              </a:ext>
            </a:extLst>
          </p:cNvPr>
          <p:cNvSpPr txBox="1"/>
          <p:nvPr/>
        </p:nvSpPr>
        <p:spPr>
          <a:xfrm>
            <a:off x="378068" y="465992"/>
            <a:ext cx="91176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What is data extraction ?</a:t>
            </a:r>
          </a:p>
          <a:p>
            <a:r>
              <a:rPr lang="en-US" sz="2400" dirty="0"/>
              <a:t>    </a:t>
            </a:r>
            <a:r>
              <a:rPr lang="en-US" dirty="0"/>
              <a:t>    </a:t>
            </a:r>
          </a:p>
          <a:p>
            <a:r>
              <a:rPr lang="en-US" dirty="0"/>
              <a:t>             </a:t>
            </a:r>
            <a:r>
              <a:rPr lang="en-US" sz="2400" dirty="0"/>
              <a:t>It is the process of collecting or retrieving disparate types of data from a  variety of sources, many of which may be poorly organized or completely unstructured.  </a:t>
            </a:r>
          </a:p>
          <a:p>
            <a:endParaRPr lang="en-US" sz="2400" dirty="0"/>
          </a:p>
          <a:p>
            <a:r>
              <a:rPr lang="en-US" sz="2400" dirty="0"/>
              <a:t>         It is a powerful and adaptable process that can help you gather many types of information relevant to your business.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Type of data extract 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Customer data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Financial data </a:t>
            </a:r>
            <a:r>
              <a:rPr lang="en-US" sz="2400" dirty="0"/>
              <a:t>etc..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60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646A5-BCF3-4504-BF64-4E1CFA26A888}"/>
              </a:ext>
            </a:extLst>
          </p:cNvPr>
          <p:cNvSpPr txBox="1"/>
          <p:nvPr/>
        </p:nvSpPr>
        <p:spPr>
          <a:xfrm>
            <a:off x="334108" y="448408"/>
            <a:ext cx="91176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Customer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This is the kind of data that helps businesses and organizations understand their customers.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include names , email , address, phone number , unique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numbers , purchase histories , social media activity 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web searches 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3D23E-CAEC-4C49-98C7-6BEFAAF26DE0}"/>
              </a:ext>
            </a:extLst>
          </p:cNvPr>
          <p:cNvSpPr txBox="1"/>
          <p:nvPr/>
        </p:nvSpPr>
        <p:spPr>
          <a:xfrm>
            <a:off x="474785" y="703385"/>
            <a:ext cx="9100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2.Financial Data :</a:t>
            </a:r>
          </a:p>
          <a:p>
            <a:endParaRPr lang="en-US" sz="2400" dirty="0"/>
          </a:p>
          <a:p>
            <a:r>
              <a:rPr lang="en-US" sz="2400" dirty="0"/>
              <a:t> Financial data consists of pieces or sets of information related to the financial health of a business.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pieces of data are used by internal management to analyze business performance and determine </a:t>
            </a:r>
            <a:r>
              <a:rPr lang="en-US" sz="2400" dirty="0" err="1"/>
              <a:t>wheather</a:t>
            </a:r>
            <a:r>
              <a:rPr lang="en-US" sz="2400" dirty="0"/>
              <a:t> tactics and strategies must be altered 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709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554A7-FFDE-4915-93BC-F8ABFD395B7F}"/>
              </a:ext>
            </a:extLst>
          </p:cNvPr>
          <p:cNvSpPr txBox="1"/>
          <p:nvPr/>
        </p:nvSpPr>
        <p:spPr>
          <a:xfrm>
            <a:off x="272562" y="439615"/>
            <a:ext cx="92670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Why Data extraction is important ?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Decision making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Finding new customers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Improving customers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Predicting sales trends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Optimizing your company’s costs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is helpful to briefly consider the ETL process as a whole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ETL allows companies and organizations to</a:t>
            </a:r>
          </a:p>
          <a:p>
            <a:r>
              <a:rPr lang="en-US" sz="2400" dirty="0"/>
              <a:t>    1. consolidate data from different sources into a </a:t>
            </a:r>
          </a:p>
          <a:p>
            <a:r>
              <a:rPr lang="en-US" sz="2400" dirty="0"/>
              <a:t>        centralized location .</a:t>
            </a:r>
          </a:p>
          <a:p>
            <a:r>
              <a:rPr lang="en-US" sz="2400" dirty="0"/>
              <a:t>    2. assimilate different types of data into a common format.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8E0F9-3F18-4DCA-9F62-35126D7784D0}"/>
              </a:ext>
            </a:extLst>
          </p:cNvPr>
          <p:cNvSpPr txBox="1"/>
          <p:nvPr/>
        </p:nvSpPr>
        <p:spPr>
          <a:xfrm>
            <a:off x="316523" y="501162"/>
            <a:ext cx="9231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What are the steps in the ETL process .</a:t>
            </a:r>
          </a:p>
          <a:p>
            <a:endParaRPr lang="en-US" sz="2400" dirty="0"/>
          </a:p>
          <a:p>
            <a:r>
              <a:rPr lang="en-US" sz="2400" dirty="0"/>
              <a:t>These are 3 steps in the ETL process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 Extraction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 Transformation</a:t>
            </a:r>
          </a:p>
          <a:p>
            <a:r>
              <a:rPr lang="en-IN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 Loading</a:t>
            </a:r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37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A2799-8636-4D12-93C7-B1597C338173}"/>
              </a:ext>
            </a:extLst>
          </p:cNvPr>
          <p:cNvSpPr txBox="1"/>
          <p:nvPr/>
        </p:nvSpPr>
        <p:spPr>
          <a:xfrm>
            <a:off x="448408" y="465992"/>
            <a:ext cx="9082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u="sng" dirty="0"/>
              <a:t>Extraction</a:t>
            </a:r>
            <a:r>
              <a:rPr lang="en-US" sz="3200" dirty="0"/>
              <a:t> :</a:t>
            </a:r>
          </a:p>
          <a:p>
            <a:r>
              <a:rPr lang="en-US" sz="2800" dirty="0"/>
              <a:t>           </a:t>
            </a:r>
            <a:r>
              <a:rPr lang="en-IN" sz="2800" dirty="0"/>
              <a:t>           </a:t>
            </a:r>
          </a:p>
          <a:p>
            <a:r>
              <a:rPr lang="en-IN" sz="2400" dirty="0"/>
              <a:t>                            Extraction allows many different kinds of                           data to be combined and ultimately mined for business intelligence 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48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4390B-F18D-4822-922E-C514613AA281}"/>
              </a:ext>
            </a:extLst>
          </p:cNvPr>
          <p:cNvSpPr txBox="1"/>
          <p:nvPr/>
        </p:nvSpPr>
        <p:spPr>
          <a:xfrm>
            <a:off x="386862" y="1477108"/>
            <a:ext cx="9319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  <a:r>
              <a:rPr lang="en-US" sz="3200" u="sng" dirty="0"/>
              <a:t>Transformation</a:t>
            </a:r>
            <a:r>
              <a:rPr lang="en-US" sz="3200" dirty="0"/>
              <a:t> :</a:t>
            </a:r>
          </a:p>
          <a:p>
            <a:r>
              <a:rPr lang="en-US" sz="2400" dirty="0"/>
              <a:t>                                    once the data has been successfully extracted , it is ready to be refined .</a:t>
            </a:r>
          </a:p>
          <a:p>
            <a:r>
              <a:rPr lang="en-US" sz="2400" dirty="0"/>
              <a:t>      During the transformation phase , data is sorted ,</a:t>
            </a:r>
          </a:p>
          <a:p>
            <a:r>
              <a:rPr lang="en-US" sz="2400" dirty="0"/>
              <a:t>Organized , and cleansed.</a:t>
            </a:r>
          </a:p>
          <a:p>
            <a:r>
              <a:rPr lang="en-US" sz="2400" dirty="0"/>
              <a:t>        ex: Duplicate entries will be detected , missing values</a:t>
            </a:r>
          </a:p>
          <a:p>
            <a:r>
              <a:rPr lang="en-US" sz="2400" dirty="0"/>
              <a:t> removed or enriched etc..</a:t>
            </a:r>
          </a:p>
        </p:txBody>
      </p:sp>
    </p:spTree>
    <p:extLst>
      <p:ext uri="{BB962C8B-B14F-4D97-AF65-F5344CB8AC3E}">
        <p14:creationId xmlns:p14="http://schemas.microsoft.com/office/powerpoint/2010/main" val="381813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2DB8A-8C6F-4E5B-95F2-C8C4D7A34302}"/>
              </a:ext>
            </a:extLst>
          </p:cNvPr>
          <p:cNvSpPr txBox="1"/>
          <p:nvPr/>
        </p:nvSpPr>
        <p:spPr>
          <a:xfrm>
            <a:off x="439615" y="518746"/>
            <a:ext cx="9047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3.</a:t>
            </a:r>
            <a:r>
              <a:rPr lang="en-US" sz="3200" u="sng" dirty="0"/>
              <a:t>Loading </a:t>
            </a:r>
            <a:r>
              <a:rPr lang="en-US" sz="3200" dirty="0"/>
              <a:t>: </a:t>
            </a:r>
          </a:p>
          <a:p>
            <a:r>
              <a:rPr lang="en-US" sz="3200" dirty="0"/>
              <a:t>              </a:t>
            </a:r>
            <a:r>
              <a:rPr lang="en-US" sz="2400" dirty="0"/>
              <a:t>The transformed , high quality data is then </a:t>
            </a:r>
          </a:p>
          <a:p>
            <a:r>
              <a:rPr lang="en-US" sz="2400" dirty="0"/>
              <a:t>Delivered to a single , unified target location for storage</a:t>
            </a:r>
          </a:p>
          <a:p>
            <a:r>
              <a:rPr lang="en-US" sz="2400" dirty="0"/>
              <a:t> and analysis 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035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217</TotalTime>
  <Words>444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Century Gothic</vt:lpstr>
      <vt:lpstr>Trebuchet MS</vt:lpstr>
      <vt:lpstr>Wingdings</vt:lpstr>
      <vt:lpstr>Wingdings 3</vt:lpstr>
      <vt:lpstr>1_Mesh</vt:lpstr>
      <vt:lpstr>Facet</vt:lpstr>
      <vt:lpstr>DATA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</dc:title>
  <dc:creator>PAVAN KULKARNI</dc:creator>
  <cp:lastModifiedBy>PAVAN KULKARNI</cp:lastModifiedBy>
  <cp:revision>9</cp:revision>
  <dcterms:created xsi:type="dcterms:W3CDTF">2022-01-05T03:33:36Z</dcterms:created>
  <dcterms:modified xsi:type="dcterms:W3CDTF">2022-01-05T09:08:00Z</dcterms:modified>
</cp:coreProperties>
</file>