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11" r:id="rId2"/>
  </p:sldMasterIdLst>
  <p:sldIdLst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40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7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51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70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493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6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44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85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26A1-592B-421C-86CF-1943BB49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5250E-26AC-4D88-943C-CBC783C56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1F5AB-6E3E-4D4C-A655-D9EFF118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0974-702A-4D5E-A460-31B8D0F8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F4EC-B10D-4F5D-ADFE-B39EDA0F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87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9DFE-7EB9-4218-B066-C8D5A624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DE2E-C4E9-4D81-8EFC-8977E7EE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DEFB-724B-4DB2-8791-0EBF1568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14FB6-8B03-47F2-BC9A-DA3BC021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BF61-6E00-4CDC-99F2-3DDABE5D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9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DD36-596B-407D-906C-57849315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470D-5BFC-47D7-BAD3-436AAFD3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AD659-79BE-4714-9808-25AA0EFB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7AE6-78C9-4899-A43C-5AE15003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63F33-1C14-4862-9502-B2BA66FF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4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26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182D-C3B0-4FFD-BEBC-6CCBD384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534C-2462-4062-93EC-1A92CDF7B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53BBC-4FE3-4075-8798-71BBFE107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20331-45B6-49BF-99F4-20F47DFE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0FBB8-539F-487E-99C3-3DB8D74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070A-B69C-48AF-84D2-D88D68EE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363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7FC2-71F9-40D0-B3E5-7968E4C1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FBD55-6525-4853-B1B0-40944DAC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8E22F-7F22-4C43-9A49-2E6BA564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330F1-D629-44D6-9C4F-3D3E4AA30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C9878-B482-4872-8EDD-BA75B7452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9F0E8-0B77-44A4-B1E5-96F9F08A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153B1-FF7B-4EED-800E-1ADF8DA3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35874-0CE6-49E6-9440-52B31A71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71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F94C-8553-4956-8BA9-F90D5079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40E37-65F3-47F7-809F-144C238A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DF711-3B44-460E-92F0-0FC1FC6B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B5140-CFD3-4FEC-B36C-845549FD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10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19175-2E2A-4D45-842B-4BD3BA7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39BCF-9797-4B44-93C7-790F6D46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8C28-4B4F-47AD-93DB-47914F5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49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7FCB-98C0-4C8A-9AC2-B6E2E4AA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818C-A605-4802-B78F-321EF371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8F503-B449-40F0-9FFB-FB005002D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65F59-A28F-444B-8D64-06CBDDF2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6AA02-3B8B-48E2-88F8-F0EDA36F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5C33A-F4EA-4F61-A25E-B58C81DD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506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63CA-E523-411C-9481-DBE99559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D500A-3E08-4AC3-8D1C-4D9CFA82C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92BB4-BD0E-4716-967A-E143511D2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7A5DE-FE2F-42FB-9EF0-97FE6D93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F838-9E38-4967-A338-28468D72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58AF3-EEDF-4509-B128-941B5E99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545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F964-575C-4B1D-BC73-87762694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64525-43D5-4473-92E5-9AC6D1486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157C-BE4A-42A4-8AB8-A9F9BC6E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01E5-4A44-46C6-80AA-EF3C2CED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8044C-ACAD-4D4F-A96E-C62745D1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39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CC655-8B66-45D8-9947-C2490E62A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1100-AB0D-4E4D-87F6-36583C31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2DBB-8F6F-430C-A852-BB119CA7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75603-849C-4694-BE34-771B9848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6B35-4563-474B-BAB8-25D51AD4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5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4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06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8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248C3-7EE6-4850-AAE0-65D2C7D4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1614-CE22-4A35-8E69-4A9C67D4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17644-C866-4F15-8A0E-774C14D55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D90C-4368-41A8-842C-93BCD436288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F010E-87F2-41BF-B7B0-6830C28C6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133E-6AF5-4641-BF11-4509A8CBB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A73DE-7E3B-4117-8A3D-B25A6A1E5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1E499-DA9A-417D-9E37-C8B0D27728C5}"/>
              </a:ext>
            </a:extLst>
          </p:cNvPr>
          <p:cNvSpPr txBox="1"/>
          <p:nvPr/>
        </p:nvSpPr>
        <p:spPr>
          <a:xfrm>
            <a:off x="2118946" y="852854"/>
            <a:ext cx="88978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5 – Scenarios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6600" dirty="0">
                <a:latin typeface="Arial Narrow" panose="020B0606020202030204" pitchFamily="34" charset="0"/>
              </a:rPr>
              <a:t>Interactive Dashboard</a:t>
            </a:r>
            <a:endParaRPr lang="en-IN" sz="6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1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94CDA8-A3EF-4088-B2E3-C0C7FC7AD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" b="4823"/>
          <a:stretch/>
        </p:blipFill>
        <p:spPr>
          <a:xfrm>
            <a:off x="930301" y="1134208"/>
            <a:ext cx="10649167" cy="55919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5A145D-00D4-4CFF-82EC-F789F4B0E1AF}"/>
              </a:ext>
            </a:extLst>
          </p:cNvPr>
          <p:cNvSpPr txBox="1"/>
          <p:nvPr/>
        </p:nvSpPr>
        <p:spPr>
          <a:xfrm>
            <a:off x="791308" y="457200"/>
            <a:ext cx="100577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Build Dashboard to show some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62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BD0B-BCAA-4276-B3A0-5A4937E3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3" y="-159661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24292F"/>
                </a:solidFill>
                <a:effectLst/>
                <a:latin typeface="ui-monospace"/>
              </a:rPr>
              <a:t>2) Arrange Your Dashboard.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9846D8-B281-4371-A0B7-6DA3E6A57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" b="4480"/>
          <a:stretch/>
        </p:blipFill>
        <p:spPr>
          <a:xfrm>
            <a:off x="667909" y="842839"/>
            <a:ext cx="11342383" cy="5514000"/>
          </a:xfrm>
        </p:spPr>
      </p:pic>
    </p:spTree>
    <p:extLst>
      <p:ext uri="{BB962C8B-B14F-4D97-AF65-F5344CB8AC3E}">
        <p14:creationId xmlns:p14="http://schemas.microsoft.com/office/powerpoint/2010/main" val="239416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B4E4-FDB7-40C8-A687-6D80331C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11" y="-1119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92F"/>
                </a:solidFill>
                <a:effectLst/>
                <a:latin typeface="ui-monospace"/>
              </a:rPr>
              <a:t>3) Remove the subcategory filter option to vacate the space.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B9066-23A1-4759-AA60-05F52DA08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4"/>
          <a:stretch/>
        </p:blipFill>
        <p:spPr>
          <a:xfrm>
            <a:off x="508883" y="1213610"/>
            <a:ext cx="11385606" cy="5248736"/>
          </a:xfrm>
        </p:spPr>
      </p:pic>
    </p:spTree>
    <p:extLst>
      <p:ext uri="{BB962C8B-B14F-4D97-AF65-F5344CB8AC3E}">
        <p14:creationId xmlns:p14="http://schemas.microsoft.com/office/powerpoint/2010/main" val="113444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BF16-E20B-422D-A428-46D919DC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90" y="-1359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4) Select Profit color legend and drag it below Sales in the South. 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00C7F-A893-4680-981D-475E9F61B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" b="4091"/>
          <a:stretch/>
        </p:blipFill>
        <p:spPr>
          <a:xfrm>
            <a:off x="774591" y="922352"/>
            <a:ext cx="11130194" cy="5513617"/>
          </a:xfrm>
        </p:spPr>
      </p:pic>
    </p:spTree>
    <p:extLst>
      <p:ext uri="{BB962C8B-B14F-4D97-AF65-F5344CB8AC3E}">
        <p14:creationId xmlns:p14="http://schemas.microsoft.com/office/powerpoint/2010/main" val="232552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9611-A4CF-4C12-A33D-5214CA18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92F"/>
                </a:solidFill>
                <a:effectLst/>
                <a:latin typeface="ui-monospace"/>
              </a:rPr>
              <a:t>5) Remove the year of order filter option to vacate the space add a slicer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CB2D0-276D-413F-BE30-059A9CEDA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" b="4314"/>
          <a:stretch/>
        </p:blipFill>
        <p:spPr>
          <a:xfrm>
            <a:off x="520148" y="1176793"/>
            <a:ext cx="11287921" cy="5188838"/>
          </a:xfrm>
        </p:spPr>
      </p:pic>
    </p:spTree>
    <p:extLst>
      <p:ext uri="{BB962C8B-B14F-4D97-AF65-F5344CB8AC3E}">
        <p14:creationId xmlns:p14="http://schemas.microsoft.com/office/powerpoint/2010/main" val="367680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CD83-73D5-42B7-8E65-80196613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-175563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24292F"/>
                </a:solidFill>
                <a:effectLst/>
                <a:latin typeface="ui-monospace"/>
              </a:rPr>
              <a:t>6) Make your dashboard interactive.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7BBDF-4D07-4C14-BB7B-8DC094FC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4684"/>
          <a:stretch/>
        </p:blipFill>
        <p:spPr>
          <a:xfrm>
            <a:off x="811034" y="763325"/>
            <a:ext cx="10940332" cy="5426460"/>
          </a:xfrm>
        </p:spPr>
      </p:pic>
    </p:spTree>
    <p:extLst>
      <p:ext uri="{BB962C8B-B14F-4D97-AF65-F5344CB8AC3E}">
        <p14:creationId xmlns:p14="http://schemas.microsoft.com/office/powerpoint/2010/main" val="364620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BA7B-609C-43C4-B51B-82939A70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57" y="235446"/>
            <a:ext cx="10515600" cy="891181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24292F"/>
                </a:solidFill>
                <a:effectLst/>
                <a:latin typeface="ui-monospace"/>
              </a:rPr>
              <a:t>7)Make the order date file applicable for sales in the south visual as well.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2BEBF-0451-4E0F-BF80-623B27743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" b="4515"/>
          <a:stretch/>
        </p:blipFill>
        <p:spPr>
          <a:xfrm>
            <a:off x="842837" y="1126626"/>
            <a:ext cx="10991609" cy="5247797"/>
          </a:xfrm>
        </p:spPr>
      </p:pic>
    </p:spTree>
    <p:extLst>
      <p:ext uri="{BB962C8B-B14F-4D97-AF65-F5344CB8AC3E}">
        <p14:creationId xmlns:p14="http://schemas.microsoft.com/office/powerpoint/2010/main" val="190547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B668-4096-4188-B6FB-7A9FDF57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5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8)Rename your dashboard and save as Regional Sales and Profit.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60196-53CF-42F4-9388-41002028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2" b="5188"/>
          <a:stretch/>
        </p:blipFill>
        <p:spPr>
          <a:xfrm>
            <a:off x="424070" y="1200647"/>
            <a:ext cx="11234530" cy="5292227"/>
          </a:xfrm>
        </p:spPr>
      </p:pic>
    </p:spTree>
    <p:extLst>
      <p:ext uri="{BB962C8B-B14F-4D97-AF65-F5344CB8AC3E}">
        <p14:creationId xmlns:p14="http://schemas.microsoft.com/office/powerpoint/2010/main" val="4284965800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98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Century Gothic</vt:lpstr>
      <vt:lpstr>ui-monospace</vt:lpstr>
      <vt:lpstr>Wingdings 3</vt:lpstr>
      <vt:lpstr>1_Wisp</vt:lpstr>
      <vt:lpstr>Office Theme</vt:lpstr>
      <vt:lpstr>PowerPoint Presentation</vt:lpstr>
      <vt:lpstr>PowerPoint Presentation</vt:lpstr>
      <vt:lpstr>2) Arrange Your Dashboard.</vt:lpstr>
      <vt:lpstr>3) Remove the subcategory filter option to vacate the space.</vt:lpstr>
      <vt:lpstr>4) Select Profit color legend and drag it below Sales in the South. </vt:lpstr>
      <vt:lpstr>5) Remove the year of order filter option to vacate the space add a slicer</vt:lpstr>
      <vt:lpstr>6) Make your dashboard interactive.</vt:lpstr>
      <vt:lpstr>7)Make the order date file applicable for sales in the south visual as well.</vt:lpstr>
      <vt:lpstr>8)Rename your dashboard and save as Regional Sales and Profit.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Scenarios:</dc:title>
  <dc:creator>Sai</dc:creator>
  <cp:lastModifiedBy>PAVAN KULKARNI</cp:lastModifiedBy>
  <cp:revision>2</cp:revision>
  <dcterms:created xsi:type="dcterms:W3CDTF">2021-09-02T07:52:38Z</dcterms:created>
  <dcterms:modified xsi:type="dcterms:W3CDTF">2022-02-22T08:31:33Z</dcterms:modified>
</cp:coreProperties>
</file>