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0" r:id="rId2"/>
  </p:sldMasterIdLst>
  <p:sldIdLst>
    <p:sldId id="263" r:id="rId3"/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4B0D-F7BC-4AE8-868E-E634771A3D9A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689CBD8-7EF4-4DD6-ADE9-9FB6CA01742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190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4B0D-F7BC-4AE8-868E-E634771A3D9A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CBD8-7EF4-4DD6-ADE9-9FB6CA017421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59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4B0D-F7BC-4AE8-868E-E634771A3D9A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CBD8-7EF4-4DD6-ADE9-9FB6CA01742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473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2C90A-647A-4918-BF18-68AC59A03A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CC346E-239C-48AD-AADA-1083479BA7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D7E2F-7F59-4EFF-A09C-F8D67F739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4B0D-F7BC-4AE8-868E-E634771A3D9A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E915F-3DF7-4820-9826-70CD65415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8CED8-7A94-4095-9F18-1504AB3ED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CBD8-7EF4-4DD6-ADE9-9FB6CA0174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0210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3BCF8-2F34-464F-9E71-0F902F620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57B67-E469-40B4-8C16-8355DB770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6B547-0B42-4595-9529-D98AA0BA1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4B0D-F7BC-4AE8-868E-E634771A3D9A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4A958-B5A5-418F-9A24-3F84153B2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572A9-03E0-433F-930E-0312CAD6B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CBD8-7EF4-4DD6-ADE9-9FB6CA0174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6579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80556-9766-4347-BCE9-90E2995E4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13B28-EABC-4430-A535-40AC86427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B7B2F-F619-4D8D-A2C0-673AFE2EA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4B0D-F7BC-4AE8-868E-E634771A3D9A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98491-4D1A-4B9C-A260-64D43AFAD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D7F27-015C-4C40-BC80-965298E02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CBD8-7EF4-4DD6-ADE9-9FB6CA0174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6356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5B5DC-FBD3-4580-B330-74A20FDC1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50097-6143-4ECF-B667-88C55CEE29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3386A5-CE70-4757-AD10-666155476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F7E49-8D4F-4B79-B975-B2B5B4069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4B0D-F7BC-4AE8-868E-E634771A3D9A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DE0CB-2A5F-47F6-9E11-4D1E8A0A1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16873-FCEB-43BE-90E4-59A070CDC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CBD8-7EF4-4DD6-ADE9-9FB6CA0174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060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F903B-96B0-4F99-B717-7F9192B28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E4A5D-4B2C-4901-965E-19F35FBBB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419673-6E7A-4334-B9E6-3D7ED0F79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84BD9E-572E-457A-A553-D1DFBA8EEA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EDCD76-A0FD-450A-9EA0-9A9C640885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D31C24-C1CB-441C-A9E2-D431884CC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4B0D-F7BC-4AE8-868E-E634771A3D9A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F9834B-0946-43E5-8745-11BE20909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844DA2-F09B-4A73-94EC-F781ABE2E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CBD8-7EF4-4DD6-ADE9-9FB6CA0174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2200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44D51-1756-4993-A590-7056F7818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C8919E-7B6C-4C36-9781-D8C6A5CA3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4B0D-F7BC-4AE8-868E-E634771A3D9A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A0B726-562A-47D8-AA1F-64396E4FD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D3F61B-C176-4090-B9A3-95E865089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CBD8-7EF4-4DD6-ADE9-9FB6CA0174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2995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DBFD1F-A4DC-488C-88E1-39FD502C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4B0D-F7BC-4AE8-868E-E634771A3D9A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30FA30-005B-4723-8F5C-5AA937448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2DD166-976E-43F8-AF6D-B44415870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CBD8-7EF4-4DD6-ADE9-9FB6CA0174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3488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08133-874D-4368-B0F5-C7951248F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01234-2227-4A1A-98D5-742671CBD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F478A-F263-44EC-A8CA-9EA2DE978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74ACA-E3C1-4941-B3D6-FD05B542B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4B0D-F7BC-4AE8-868E-E634771A3D9A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2B247-21DE-45C4-8E17-663BBE25D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B5AC2E-5D49-4DA7-B0E8-D38295DFF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CBD8-7EF4-4DD6-ADE9-9FB6CA0174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05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4B0D-F7BC-4AE8-868E-E634771A3D9A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CBD8-7EF4-4DD6-ADE9-9FB6CA017421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4222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ADA59-A578-4199-AD10-0FA75528B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382739-44F5-4F9D-BBA7-FFA98BB9F6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752FE-D0B5-4A0C-8C2A-0C42AD3D6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996A4-5000-4711-927B-93F12D1D4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4B0D-F7BC-4AE8-868E-E634771A3D9A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0E3B63-9435-4D8D-8DB9-92883DA79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65EA1-EC1C-4DA2-9025-A64AFB779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CBD8-7EF4-4DD6-ADE9-9FB6CA0174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3631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46B06-17B3-4C9E-BBA0-01D26E7B5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073330-47D6-4652-995C-6A07AADFCB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E78DC-BFD3-48B3-BE7D-775B1E08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4B0D-F7BC-4AE8-868E-E634771A3D9A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483D7-0FA2-4152-89D4-B85A2177B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2BE13-E6EC-4007-9AF1-CE251C288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CBD8-7EF4-4DD6-ADE9-9FB6CA0174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2254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C79222-11BA-4E74-AC29-E8CB83CB9D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DF10D0-2992-4562-BDE5-09612C2EE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13EF9-27BB-402A-9491-FEC66861C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4B0D-F7BC-4AE8-868E-E634771A3D9A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28F96-66CD-47E8-B6F2-BE2533983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3CA28-76AE-47F1-86D6-086CD89E8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CBD8-7EF4-4DD6-ADE9-9FB6CA0174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018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4B0D-F7BC-4AE8-868E-E634771A3D9A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CBD8-7EF4-4DD6-ADE9-9FB6CA01742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913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4B0D-F7BC-4AE8-868E-E634771A3D9A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CBD8-7EF4-4DD6-ADE9-9FB6CA017421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848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4B0D-F7BC-4AE8-868E-E634771A3D9A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CBD8-7EF4-4DD6-ADE9-9FB6CA017421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419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4B0D-F7BC-4AE8-868E-E634771A3D9A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CBD8-7EF4-4DD6-ADE9-9FB6CA017421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015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4B0D-F7BC-4AE8-868E-E634771A3D9A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CBD8-7EF4-4DD6-ADE9-9FB6CA0174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357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4B0D-F7BC-4AE8-868E-E634771A3D9A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CBD8-7EF4-4DD6-ADE9-9FB6CA017421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917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A774B0D-F7BC-4AE8-868E-E634771A3D9A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CBD8-7EF4-4DD6-ADE9-9FB6CA017421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60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74B0D-F7BC-4AE8-868E-E634771A3D9A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689CBD8-7EF4-4DD6-ADE9-9FB6CA01742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80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07EE80-4539-45C0-96FA-32ADDDEBE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F7F79-381E-4F54-97B4-7B6F50EA0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DAD87-92CD-4F8F-9197-C4968EEAC4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74B0D-F7BC-4AE8-868E-E634771A3D9A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9793F-5E7E-4F35-9D85-F1A1733B53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F14AD-0A8B-4F44-AE00-9D54AB373D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9CBD8-7EF4-4DD6-ADE9-9FB6CA0174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197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25FE9-B320-42F0-A31F-F1E1A2725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3 - Scenarios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076A8-2416-434C-8E5B-92A4F1C99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Arial Black" panose="020B0A04020102020204" pitchFamily="34" charset="0"/>
              </a:rPr>
              <a:t>Exploring Data Geographically</a:t>
            </a:r>
            <a:endParaRPr lang="en-IN" sz="4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146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46442-8827-4947-9639-FCFD90592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955" y="55659"/>
            <a:ext cx="11775882" cy="1425271"/>
          </a:xfrm>
        </p:spPr>
        <p:txBody>
          <a:bodyPr>
            <a:normAutofit fontScale="90000"/>
          </a:bodyPr>
          <a:lstStyle/>
          <a:p>
            <a:r>
              <a:rPr lang="en-IN" sz="4400" b="1" i="0" dirty="0">
                <a:effectLst/>
                <a:latin typeface="-apple-system"/>
              </a:rPr>
              <a:t>Scenarios: Exploring Data Geographically</a:t>
            </a:r>
            <a:br>
              <a:rPr lang="en-IN" b="0" i="0" dirty="0">
                <a:effectLst/>
                <a:latin typeface="-apple-system"/>
              </a:rPr>
            </a:b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47AC140-D471-496B-868B-D202543D7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989738"/>
              </p:ext>
            </p:extLst>
          </p:nvPr>
        </p:nvGraphicFramePr>
        <p:xfrm>
          <a:off x="217998" y="887563"/>
          <a:ext cx="10515600" cy="73152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78900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br>
                        <a:rPr lang="en-US" dirty="0">
                          <a:effectLst/>
                          <a:latin typeface="ui-monospace"/>
                        </a:rPr>
                      </a:br>
                      <a:r>
                        <a:rPr lang="en-US" sz="2400" b="1" dirty="0">
                          <a:effectLst/>
                          <a:latin typeface="ui-monospace"/>
                        </a:rPr>
                        <a:t>1. Create a Map view to represent all the states with country.</a:t>
                      </a:r>
                    </a:p>
                  </a:txBody>
                  <a:tcPr marL="76200" marR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286773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3BB22AC-9F59-4FC9-A0BF-12D2A563D5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64"/>
          <a:stretch/>
        </p:blipFill>
        <p:spPr>
          <a:xfrm>
            <a:off x="0" y="1796994"/>
            <a:ext cx="12192000" cy="479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68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DB956-F161-47E6-A9A8-4A267FB9D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8301"/>
          </a:xfrm>
        </p:spPr>
        <p:txBody>
          <a:bodyPr>
            <a:normAutofit/>
          </a:bodyPr>
          <a:lstStyle/>
          <a:p>
            <a:r>
              <a:rPr lang="en-US" sz="3200" b="1" i="0" dirty="0">
                <a:solidFill>
                  <a:srgbClr val="24292F"/>
                </a:solidFill>
                <a:effectLst/>
                <a:latin typeface="ui-monospace"/>
              </a:rPr>
              <a:t>2. Check your map for south region. </a:t>
            </a:r>
            <a:endParaRPr lang="en-IN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FCAF87-6B51-481C-A38E-6871C57CE3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27"/>
          <a:stretch/>
        </p:blipFill>
        <p:spPr>
          <a:xfrm>
            <a:off x="636104" y="1073426"/>
            <a:ext cx="10717696" cy="557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49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D4377-AD6D-4FB9-A0AC-D03ADC021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6252"/>
          </a:xfrm>
        </p:spPr>
        <p:txBody>
          <a:bodyPr/>
          <a:lstStyle/>
          <a:p>
            <a:r>
              <a:rPr lang="en-US" b="1" i="0" dirty="0">
                <a:solidFill>
                  <a:srgbClr val="24292F"/>
                </a:solidFill>
                <a:effectLst/>
                <a:latin typeface="ui-monospace"/>
              </a:rPr>
              <a:t>4. Check the sales for south region.</a:t>
            </a:r>
            <a:endParaRPr lang="en-IN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541244F-F550-4DFE-B3D4-A6E12F0C74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29"/>
          <a:stretch/>
        </p:blipFill>
        <p:spPr>
          <a:xfrm>
            <a:off x="318051" y="1200647"/>
            <a:ext cx="11736125" cy="5534108"/>
          </a:xfrm>
        </p:spPr>
      </p:pic>
    </p:spTree>
    <p:extLst>
      <p:ext uri="{BB962C8B-B14F-4D97-AF65-F5344CB8AC3E}">
        <p14:creationId xmlns:p14="http://schemas.microsoft.com/office/powerpoint/2010/main" val="24862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61299-FE08-45E7-AF7A-68B8E1DC8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268" y="326886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4292F"/>
                </a:solidFill>
                <a:effectLst/>
                <a:latin typeface="ui-monospace"/>
              </a:rPr>
              <a:t>5. Find the state that has highest sales.</a:t>
            </a:r>
            <a:br>
              <a:rPr lang="en-US" b="1" i="0" dirty="0">
                <a:solidFill>
                  <a:srgbClr val="24292F"/>
                </a:solidFill>
                <a:effectLst/>
                <a:latin typeface="ui-monospace"/>
              </a:rPr>
            </a:br>
            <a:r>
              <a:rPr lang="en-US" b="1" i="0" dirty="0">
                <a:solidFill>
                  <a:srgbClr val="24292F"/>
                </a:solidFill>
                <a:effectLst/>
                <a:latin typeface="ui-monospace"/>
              </a:rPr>
              <a:t>    </a:t>
            </a:r>
            <a:r>
              <a:rPr lang="en-US" sz="3100" i="0" dirty="0">
                <a:solidFill>
                  <a:srgbClr val="24292F"/>
                </a:solidFill>
                <a:effectLst/>
                <a:latin typeface="ui-monospace"/>
              </a:rPr>
              <a:t>For Florida state it is showing highest sales</a:t>
            </a:r>
            <a:endParaRPr lang="en-IN" sz="3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2A6F3-E449-470C-B41F-1779BDF71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268" y="1272208"/>
            <a:ext cx="11549932" cy="54466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i="0" dirty="0">
                <a:solidFill>
                  <a:srgbClr val="24292F"/>
                </a:solidFill>
                <a:effectLst/>
                <a:latin typeface="ui-monospace"/>
              </a:rPr>
              <a:t>6. Represent your sales in USD. </a:t>
            </a:r>
            <a:endParaRPr lang="en-IN" sz="4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8B3D82-17C8-4952-A837-26E4CB9A46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71"/>
          <a:stretch/>
        </p:blipFill>
        <p:spPr>
          <a:xfrm>
            <a:off x="214684" y="1860604"/>
            <a:ext cx="11775883" cy="473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050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F553DEA0-2691-4B57-AE87-D10C8E99C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782"/>
            <a:ext cx="10515600" cy="795131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24292F"/>
                </a:solidFill>
                <a:effectLst/>
                <a:latin typeface="ui-monospace"/>
              </a:rPr>
              <a:t>7. </a:t>
            </a:r>
            <a:r>
              <a:rPr lang="en-US" b="1" i="0" dirty="0">
                <a:solidFill>
                  <a:srgbClr val="24292F"/>
                </a:solidFill>
                <a:effectLst/>
                <a:latin typeface="ui-monospace"/>
              </a:rPr>
              <a:t>Edit color for you map</a:t>
            </a:r>
            <a:r>
              <a:rPr lang="en-US" b="0" i="0" dirty="0">
                <a:solidFill>
                  <a:srgbClr val="24292F"/>
                </a:solidFill>
                <a:effectLst/>
                <a:latin typeface="ui-monospace"/>
              </a:rPr>
              <a:t>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2CFEC4-A14B-4034-B09C-1254B0020B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24"/>
          <a:stretch/>
        </p:blipFill>
        <p:spPr>
          <a:xfrm>
            <a:off x="230587" y="1232452"/>
            <a:ext cx="11831541" cy="5426765"/>
          </a:xfrm>
        </p:spPr>
      </p:pic>
    </p:spTree>
    <p:extLst>
      <p:ext uri="{BB962C8B-B14F-4D97-AF65-F5344CB8AC3E}">
        <p14:creationId xmlns:p14="http://schemas.microsoft.com/office/powerpoint/2010/main" val="1292621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77C60-FC37-490C-83DF-49B99EBB1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619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4292F"/>
                </a:solidFill>
                <a:effectLst/>
                <a:latin typeface="ui-monospace"/>
              </a:rPr>
              <a:t>8. Show profit for all the states in your map in south region.</a:t>
            </a:r>
            <a:endParaRPr lang="en-IN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9041880-935B-4002-B75C-1638206DEC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68"/>
          <a:stretch/>
        </p:blipFill>
        <p:spPr>
          <a:xfrm>
            <a:off x="461177" y="1375577"/>
            <a:ext cx="11259046" cy="5200152"/>
          </a:xfrm>
        </p:spPr>
      </p:pic>
    </p:spTree>
    <p:extLst>
      <p:ext uri="{BB962C8B-B14F-4D97-AF65-F5344CB8AC3E}">
        <p14:creationId xmlns:p14="http://schemas.microsoft.com/office/powerpoint/2010/main" val="255611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EECC97-D2BE-45A0-BE09-79390CEB0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519" y="477078"/>
            <a:ext cx="10515600" cy="57634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24292F"/>
                </a:solidFill>
                <a:latin typeface="ui-monospace"/>
              </a:rPr>
              <a:t>9)Find out the name of some states having negative profit\</a:t>
            </a:r>
          </a:p>
          <a:p>
            <a:pPr marL="0" indent="0">
              <a:buNone/>
            </a:pPr>
            <a:br>
              <a:rPr lang="en-US" sz="2800" b="1" dirty="0">
                <a:solidFill>
                  <a:srgbClr val="24292F"/>
                </a:solidFill>
                <a:latin typeface="ui-monospace"/>
              </a:rPr>
            </a:br>
            <a:r>
              <a:rPr lang="en-US" sz="2800" b="1" dirty="0">
                <a:solidFill>
                  <a:srgbClr val="24292F"/>
                </a:solidFill>
                <a:latin typeface="ui-monospace"/>
              </a:rPr>
              <a:t>     Tennessee, North </a:t>
            </a:r>
            <a:r>
              <a:rPr lang="en-US" sz="2800" b="1" dirty="0" err="1">
                <a:solidFill>
                  <a:srgbClr val="24292F"/>
                </a:solidFill>
                <a:latin typeface="ui-monospace"/>
              </a:rPr>
              <a:t>Corolina</a:t>
            </a:r>
            <a:r>
              <a:rPr lang="en-US" sz="2800" b="1" dirty="0">
                <a:solidFill>
                  <a:srgbClr val="24292F"/>
                </a:solidFill>
                <a:latin typeface="ui-monospace"/>
              </a:rPr>
              <a:t>, Florida </a:t>
            </a:r>
          </a:p>
          <a:p>
            <a:pPr marL="0" indent="0">
              <a:buNone/>
            </a:pPr>
            <a:endParaRPr lang="en-US" sz="2800" b="1" dirty="0">
              <a:solidFill>
                <a:srgbClr val="24292F"/>
              </a:solidFill>
              <a:latin typeface="ui-monospace"/>
            </a:endParaRPr>
          </a:p>
          <a:p>
            <a:pPr marL="0" indent="0">
              <a:buNone/>
            </a:pPr>
            <a:r>
              <a:rPr lang="en-US" b="1" i="0" dirty="0">
                <a:solidFill>
                  <a:srgbClr val="24292F"/>
                </a:solidFill>
                <a:effectLst/>
                <a:latin typeface="ui-monospace"/>
              </a:rPr>
              <a:t>10.Note down the name of the states having lowest profit and highest profit.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24292F"/>
                </a:solidFill>
                <a:latin typeface="ui-monospace"/>
              </a:rPr>
              <a:t>Highest profit states: Virginia</a:t>
            </a:r>
          </a:p>
          <a:p>
            <a:pPr marL="0" indent="0">
              <a:buNone/>
            </a:pPr>
            <a:r>
              <a:rPr lang="en-US" b="1" dirty="0">
                <a:solidFill>
                  <a:srgbClr val="24292F"/>
                </a:solidFill>
                <a:latin typeface="ui-monospace"/>
              </a:rPr>
              <a:t>                                       Georgia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24292F"/>
                </a:solidFill>
                <a:latin typeface="ui-monospace"/>
              </a:rPr>
              <a:t>                                       Kentucky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24292F"/>
                </a:solidFill>
                <a:latin typeface="ui-monospace"/>
              </a:rPr>
              <a:t>Lowest Profit states:</a:t>
            </a:r>
            <a:r>
              <a:rPr lang="en-US" sz="2800" b="1" dirty="0">
                <a:solidFill>
                  <a:srgbClr val="24292F"/>
                </a:solidFill>
                <a:latin typeface="ui-monospace"/>
              </a:rPr>
              <a:t> Tennessee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24292F"/>
                </a:solidFill>
                <a:latin typeface="ui-monospace"/>
              </a:rPr>
              <a:t>                                      </a:t>
            </a:r>
            <a:r>
              <a:rPr lang="en-US" sz="2800" b="1" dirty="0">
                <a:solidFill>
                  <a:srgbClr val="24292F"/>
                </a:solidFill>
                <a:latin typeface="ui-monospace"/>
              </a:rPr>
              <a:t>North </a:t>
            </a:r>
            <a:r>
              <a:rPr lang="en-US" sz="2800" b="1" dirty="0" err="1">
                <a:solidFill>
                  <a:srgbClr val="24292F"/>
                </a:solidFill>
                <a:latin typeface="ui-monospace"/>
              </a:rPr>
              <a:t>Corolina</a:t>
            </a:r>
            <a:endParaRPr lang="en-US" b="1" dirty="0">
              <a:solidFill>
                <a:srgbClr val="24292F"/>
              </a:solidFill>
              <a:latin typeface="ui-monospace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24292F"/>
                </a:solidFill>
                <a:latin typeface="ui-monospace"/>
              </a:rPr>
              <a:t>                                      Florida </a:t>
            </a:r>
          </a:p>
          <a:p>
            <a:pPr marL="0" indent="0">
              <a:buNone/>
            </a:pPr>
            <a:endParaRPr lang="en-US" b="1" dirty="0">
              <a:solidFill>
                <a:srgbClr val="24292F"/>
              </a:solidFill>
              <a:latin typeface="ui-monospace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D628119-6ECC-4637-8A44-C4C4B2E8C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9325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52B8CD7D-9027-459F-91F9-413D3653E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269011" y="1343839"/>
            <a:ext cx="6000294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>
              <a:ln>
                <a:noFill/>
              </a:ln>
              <a:solidFill>
                <a:srgbClr val="24292F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-apple-system"/>
              </a:rPr>
              <a:t>© 2021 GitHub, Inc.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040973"/>
      </p:ext>
    </p:extLst>
  </p:cSld>
  <p:clrMapOvr>
    <a:masterClrMapping/>
  </p:clrMapOvr>
</p:sld>
</file>

<file path=ppt/theme/theme1.xml><?xml version="1.0" encoding="utf-8"?>
<a:theme xmlns:a="http://schemas.openxmlformats.org/drawingml/2006/main" name="1_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64</TotalTime>
  <Words>159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-apple-system</vt:lpstr>
      <vt:lpstr>Arial</vt:lpstr>
      <vt:lpstr>Arial Black</vt:lpstr>
      <vt:lpstr>Calibri</vt:lpstr>
      <vt:lpstr>Calibri Light</vt:lpstr>
      <vt:lpstr>Gill Sans MT</vt:lpstr>
      <vt:lpstr>ui-monospace</vt:lpstr>
      <vt:lpstr>1_Gallery</vt:lpstr>
      <vt:lpstr>Office Theme</vt:lpstr>
      <vt:lpstr>3 - Scenarios </vt:lpstr>
      <vt:lpstr>Scenarios: Exploring Data Geographically </vt:lpstr>
      <vt:lpstr>2. Check your map for south region. </vt:lpstr>
      <vt:lpstr>4. Check the sales for south region.</vt:lpstr>
      <vt:lpstr>5. Find the state that has highest sales.     For Florida state it is showing highest sales</vt:lpstr>
      <vt:lpstr>7. Edit color for you map.</vt:lpstr>
      <vt:lpstr>8. Show profit for all the states in your map in south region.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Scenarios: Exploring Data Geographically</dc:title>
  <dc:creator>Sai</dc:creator>
  <cp:lastModifiedBy>PAVAN KULKARNI</cp:lastModifiedBy>
  <cp:revision>8</cp:revision>
  <dcterms:created xsi:type="dcterms:W3CDTF">2021-08-29T06:03:19Z</dcterms:created>
  <dcterms:modified xsi:type="dcterms:W3CDTF">2022-02-22T06:54:09Z</dcterms:modified>
</cp:coreProperties>
</file>