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74" r:id="rId2"/>
  </p:sldMasterIdLst>
  <p:sldIdLst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7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34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8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14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9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3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39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6AE-D6D2-48E4-A615-0C39E8FC4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8724-85D1-489F-811E-D78057727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719A-4039-4376-9046-B2D9B6C6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177F-B94C-4195-842C-E058BFA6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03F2-52F3-4B71-AA0D-B1D9686F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C03-2702-42CD-A11F-63247137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8172-88EF-44C2-BBAA-34F68F8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8DCE-6FE2-4F70-92B2-9A1130D1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F899-3070-4858-9523-FB821212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D06A-EF1E-4D75-A304-18E3225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97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3347-67B3-49CD-A14C-4ABD5D72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C8C7-101D-471B-8E2E-5D103742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3437-2236-4447-B279-F6EE9CE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0A32-8A40-42F5-A444-15EB19E0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2D82-6BB0-49BE-ADCA-0ADFCBD8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86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6A71-449C-4A93-B382-736572FA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DA6C-F970-4AAF-8C6B-C88B30D84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8CA3C-C835-4032-86D4-774BA82D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521A-B9CC-4C9A-A58A-B8893CFF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8DA3-FA6F-407C-9DD0-21D8763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312FF-37F6-43AD-A163-B3EA939B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7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466B-2340-40E2-A4B1-F6764EEC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5554-5ECB-4E32-B94E-E2F24AA6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A5E9-0CF0-46C2-AB06-B58C8D18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B77CC-1993-402C-BC0E-38C86680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C043-0432-4EE8-9E06-A45AB7489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6CB8D-DC74-405A-9612-755C33C9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880C5-800D-4FAC-B406-0C38E66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CDDEC-FA1E-4224-A721-278046A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62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259B-705D-4F02-8F01-DCE5B1E4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40ADC-77DD-4E8E-BC80-114012D9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E9085-BDAA-48FC-8F7D-2734733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45948-D05B-42A9-B56C-9764F5EF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92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8696E-FC74-4F30-A548-080696A0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5B02-2B37-48E1-866D-B43D6AA5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B19B-C48B-400E-8544-E00019AF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63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6052-F5D1-4C6A-9D3D-238C7AF0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CF28-40A1-4A7C-B870-A8D88AD4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F8D28-ACE2-49BE-A476-D33A56CA3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39700-544D-40D0-B981-A28F26D1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574A-CCD1-4947-9B12-0990D599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1971-E969-4D05-85E0-68FFA72D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87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729-6859-428D-91D7-C8478E80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F0322-065B-4F52-A171-2E04C771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6A05-BF36-4B04-8A0F-615158F7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0AC9-EE1D-4574-ADDC-2FBB635E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A47-BCF5-4323-A982-67AFD36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D8F9-1D07-4818-BED1-53C7FA5A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1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F311-A7F0-44E0-9CE7-D6C808A7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1CB1-B2AF-4DE0-A8B8-63FECA49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CE92-BA1B-4628-8438-3DDE622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1331-D43E-498A-A2A5-41FAAB1B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247B-353B-4425-BA7A-C70A708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92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F5CEB-A9FB-4225-ACD9-D5560BCDC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ED46C-1D7F-48B8-AE8B-A26CE9C9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DAF4-CE63-4CBA-83E4-0271ECA9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67E1-887B-42E7-ABB4-CFE4981C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6D96-816A-4980-80EC-F83190E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8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37E0-C4DF-4AA5-9D02-9FC128B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086C-87AA-454D-BCBF-7C2B8E8F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828C-5FCB-4EA8-BDD6-7843825ED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ADE-8F28-427D-A3AD-3CE7612E38C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2C35-C2B7-45C0-AFD8-D12E60AFF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D23D-5AF2-433A-851A-B096A064B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DB9B2B-AE87-4394-BDBF-09067A62ED0C}"/>
              </a:ext>
            </a:extLst>
          </p:cNvPr>
          <p:cNvSpPr txBox="1"/>
          <p:nvPr/>
        </p:nvSpPr>
        <p:spPr>
          <a:xfrm>
            <a:off x="1107831" y="1362808"/>
            <a:ext cx="7323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4 – Scenarios</a:t>
            </a:r>
          </a:p>
          <a:p>
            <a:endParaRPr lang="en-US" sz="4800" dirty="0"/>
          </a:p>
          <a:p>
            <a:r>
              <a:rPr lang="en-US" sz="4800" dirty="0">
                <a:latin typeface="Arial Rounded MT Bold" panose="020F0704030504030204" pitchFamily="34" charset="0"/>
              </a:rPr>
              <a:t>Detail Visual Analysis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FBC27-4583-4B68-BBD8-2F8D6D4DA6A9}"/>
              </a:ext>
            </a:extLst>
          </p:cNvPr>
          <p:cNvSpPr txBox="1"/>
          <p:nvPr/>
        </p:nvSpPr>
        <p:spPr>
          <a:xfrm>
            <a:off x="501161" y="413238"/>
            <a:ext cx="10366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Duplicate the profit map and rename the Negative profit map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1055E-9ACC-4421-96F8-D3768D50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013198"/>
            <a:ext cx="10796954" cy="57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116A-1A41-445A-8409-06C936C3C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30" y="1049572"/>
            <a:ext cx="9144000" cy="349858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EA93A-529B-42E2-B790-DE1ECB0A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2812" y="571549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1) Represent the profit map in horizontal bar format.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D79B-A02A-4D78-AABA-6879B0A2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9"/>
          <a:stretch/>
        </p:blipFill>
        <p:spPr>
          <a:xfrm>
            <a:off x="404523" y="1049572"/>
            <a:ext cx="11147728" cy="57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5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08AA-D92D-43C1-9054-A5721AAF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4292F"/>
                </a:solidFill>
                <a:latin typeface="ui-monospace"/>
              </a:rPr>
              <a:t>2) 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Show only the states having negative profit in the bar graph.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145AD-3DE8-422C-A721-30745005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398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6476-F6E1-476D-905B-0D88E6A2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3) On the Rows shelf, click the plus icon on the State field to drill-down to the City level of detail.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7B8FF-96C5-493F-887C-C6D719729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181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8ED-67E3-4D00-B2EA-E7C27CBD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4292F"/>
                </a:solidFill>
                <a:effectLst/>
                <a:latin typeface="ui-monospace"/>
              </a:rPr>
              <a:t>4) Show profit subcategory wise for all the states and city having negative profit.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376D2-9102-4E7A-9F42-6DE75522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398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BB-D5F3-42BB-82D8-935B1E8C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5)Show the profit in different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colour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5149B-E864-4042-9784-64EDC96EA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1006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7EC8-C57F-424E-A81C-140FDEF8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18224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6) Check the profit in 2020 &amp; 2021.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375A2-8A28-4F7C-AFE0-FC4BC282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9093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C1FF-2AC1-4437-89EC-42A7ED39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7)Find some meaningful information and suggest how can we increase the profit.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C3E0-C860-419C-A1E7-8EF7B82E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73"/>
            <a:ext cx="10515600" cy="4817290"/>
          </a:xfrm>
        </p:spPr>
        <p:txBody>
          <a:bodyPr/>
          <a:lstStyle/>
          <a:p>
            <a:r>
              <a:rPr lang="en-US" dirty="0"/>
              <a:t>We need to focus on the sub categories which are showing highest negative profit.</a:t>
            </a:r>
          </a:p>
          <a:p>
            <a:pPr marL="0" indent="0">
              <a:buNone/>
            </a:pPr>
            <a:r>
              <a:rPr lang="en-US" dirty="0"/>
              <a:t>In Florida state Jacksonville city  for tables sub category it is showing</a:t>
            </a:r>
          </a:p>
          <a:p>
            <a:pPr marL="0" indent="0">
              <a:buNone/>
            </a:pPr>
            <a:r>
              <a:rPr lang="en-US" dirty="0"/>
              <a:t>(-1045) profit we need to improve it in the coming year</a:t>
            </a:r>
          </a:p>
          <a:p>
            <a:pPr marL="0" indent="0">
              <a:buNone/>
            </a:pPr>
            <a:r>
              <a:rPr lang="en-US" dirty="0"/>
              <a:t>In North Carolina state for Burlington city there are 3 sub categories which are showing highest negative profit</a:t>
            </a:r>
          </a:p>
          <a:p>
            <a:pPr marL="0" indent="0">
              <a:buNone/>
            </a:pPr>
            <a:r>
              <a:rPr lang="en-US" dirty="0"/>
              <a:t>In Tennessee state for Knoxville city tables sub category there is a negative profit and for Memphis city it is showing negative profit for Binders sub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58756"/>
      </p:ext>
    </p:extLst>
  </p:cSld>
  <p:clrMapOvr>
    <a:masterClrMapping/>
  </p:clrMapOvr>
</p:sld>
</file>

<file path=ppt/theme/theme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203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-apple-system</vt:lpstr>
      <vt:lpstr>Arial</vt:lpstr>
      <vt:lpstr>Arial Narrow</vt:lpstr>
      <vt:lpstr>Arial Rounded MT Bold</vt:lpstr>
      <vt:lpstr>Calibri</vt:lpstr>
      <vt:lpstr>Calibri Light</vt:lpstr>
      <vt:lpstr>Century Gothic</vt:lpstr>
      <vt:lpstr>ui-monospace</vt:lpstr>
      <vt:lpstr>Wingdings 3</vt:lpstr>
      <vt:lpstr>1_Slice</vt:lpstr>
      <vt:lpstr>Office Theme</vt:lpstr>
      <vt:lpstr>PowerPoint Presentation</vt:lpstr>
      <vt:lpstr>PowerPoint Presentation</vt:lpstr>
      <vt:lpstr> </vt:lpstr>
      <vt:lpstr>2) Show only the states having negative profit in the bar graph. </vt:lpstr>
      <vt:lpstr>3) On the Rows shelf, click the plus icon on the State field to drill-down to the City level of detail.</vt:lpstr>
      <vt:lpstr>4) Show profit subcategory wise for all the states and city having negative profit.</vt:lpstr>
      <vt:lpstr>5)Show the profit in different colour.</vt:lpstr>
      <vt:lpstr>6) Check the profit in 2020 &amp; 2021.</vt:lpstr>
      <vt:lpstr>7)Find some meaningful information and suggest how can we increase the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Visual Analysis Scenarios:</dc:title>
  <dc:creator>Sai</dc:creator>
  <cp:lastModifiedBy>PAVAN KULKARNI</cp:lastModifiedBy>
  <cp:revision>3</cp:revision>
  <dcterms:created xsi:type="dcterms:W3CDTF">2021-09-01T07:03:24Z</dcterms:created>
  <dcterms:modified xsi:type="dcterms:W3CDTF">2022-02-22T07:35:12Z</dcterms:modified>
</cp:coreProperties>
</file>