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22" r:id="rId2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261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CE7F-E698-4FE4-B9A7-C6390BEE893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CDA4-443F-449D-9000-4DE9FE9E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6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CDA4-443F-449D-9000-4DE9FE9E07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6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CDA4-443F-449D-9000-4DE9FE9E07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5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8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86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8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6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2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5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1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871A-00B6-43D0-AB5D-7E4E36AD3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F09D-DA5E-47A5-AC8F-7318A40ED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F963-963F-4127-84C5-C9C999AB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C147-3787-4E25-95C1-8810D238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BAAA-3D5F-4365-BD29-89FCF8E9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59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F22A-7F35-43E5-B94D-1706B8C3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001E-584B-4E1F-BD81-03DA7C83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346C-B247-453F-AB57-7E2506F5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55F0-4D4B-4E74-B2E7-93E525EE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7FF0-3DFB-4770-BA66-8D5543E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2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5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222-556E-4F52-B627-41CA139A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06B1-101F-4EFA-8497-A21CD793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058A-D84B-4B85-A4F2-EA6AF685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E502-B744-400F-ADC9-31290C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3DB4-EED8-4DB3-A97D-52EA8863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71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A83-A6F6-4CB4-B584-FB06856A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D56-EEFD-40A9-85CC-7893B1F7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932C-E6E1-424F-A207-468D78BC4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39F4-9F0B-4125-91E0-BFA3C4DD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EB23F-5916-4011-BE62-BE0A0DD8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1425-DFC9-4BEC-B2D2-82C6632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53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B553-1853-4CA3-8144-56F18F83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3F78-C016-4DBB-BED3-32F8349F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09C9-6D9A-4145-B7D7-2EC39EF7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FB0AA-4F77-4226-9192-A9D95BC9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E92E9-0DE4-4CBF-8CAB-45A942E5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BF9B-802A-421C-BF5D-7DAF2D6F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1605-BE41-4DE4-BC15-C25F4384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EA6C0-3E02-4A23-AA23-5C750C8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80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2B77-E0D7-43F4-98E1-665B165C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83792-DA4C-4F1C-88F8-78BD138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4F9F7-7E2F-40C3-BF3F-1955107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A7B1-6FE9-4867-AE9F-6DF9B162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26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E09C3-4554-4E5A-BBAF-F30AF5C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80D34-5EFF-478F-9CDC-F948FF8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F2F8-AC47-4C57-B506-F9A633C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23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2D10-8D73-457F-A4F2-CA021B91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6E57-6384-405E-BA8F-8AD0522A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6F74-F33E-4570-AD57-E69E362D0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7AB-C90B-4BA9-8DAB-E034CA50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87E0-6EAB-4204-B890-483A4D68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B8F5-3B1D-4BAE-B88A-685E0BE2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97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6C01-4BAF-4454-97EC-DD3FCBDF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B5D71-370E-4FC8-B6FB-DD329CC18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9DDE1-4CB3-487B-A651-E6CA4FCD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D8802-7303-409E-8DAF-A6D87FBD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BAA2-E0B5-4A0E-AD1B-DBDA60AC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141E-0551-406C-8E25-E5000072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7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DB69-890A-413F-A567-7224DAA3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B221-A97F-41A2-BE75-B538878B8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91B5-5AE5-460E-A1D3-6DC9A5B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142D-8B11-43A5-BAF9-33F7C4F3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189E-027A-48B0-82AD-0F81345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64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2C08-C4C9-452F-BD40-43D8BF1F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C06D7-7E2E-4D70-ACC3-BE2D8A12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956D-6D34-44B2-8615-7E5593C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5D37-7852-45B1-9E72-5DCC22B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A308-5461-408C-BC60-2D3BECBC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7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0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7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7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7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8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537A2-B363-46A0-A579-DF457475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02F9-BAA0-4369-9732-24EE47A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CED7-B57B-4B8B-A3D7-C70BD7EE0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FEA8-2F61-4E58-93ED-C5A3635B979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E0E8-94C1-42DA-A66E-40491D735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6D2D-2885-411D-BA5D-F130F3407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B78C9-12C1-469C-A666-3D07CA59698B}"/>
              </a:ext>
            </a:extLst>
          </p:cNvPr>
          <p:cNvSpPr txBox="1"/>
          <p:nvPr/>
        </p:nvSpPr>
        <p:spPr>
          <a:xfrm>
            <a:off x="1767254" y="1600200"/>
            <a:ext cx="7702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Tableau</a:t>
            </a:r>
          </a:p>
          <a:p>
            <a:endParaRPr lang="en-US" dirty="0"/>
          </a:p>
          <a:p>
            <a:r>
              <a:rPr lang="en-US" sz="3200" dirty="0"/>
              <a:t>02_Scenarios </a:t>
            </a:r>
          </a:p>
          <a:p>
            <a:r>
              <a:rPr lang="en-US" sz="3200" dirty="0"/>
              <a:t>Formatting Visualization &amp;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6814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F380-BD73-417D-891A-A9F5F19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10. Which subcategory has highest overall negative sales in the south region.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6343-399C-4ADD-875F-64712AC3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/>
              <a:t>For Fasteners sub category in year 2020 for Office Suppliers Category it is showing highest overall negative sales(105)</a:t>
            </a:r>
          </a:p>
          <a:p>
            <a:pPr marL="0" indent="0">
              <a:buNone/>
            </a:pPr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11. Take some decisions to improve sales in the south.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4292F"/>
                </a:solidFill>
                <a:latin typeface="ui-monospace"/>
              </a:rPr>
              <a:t>To improves sales in south we need to focus more on furniture category for </a:t>
            </a:r>
            <a:r>
              <a:rPr lang="en-US" sz="3200" dirty="0" err="1">
                <a:solidFill>
                  <a:srgbClr val="24292F"/>
                </a:solidFill>
                <a:latin typeface="ui-monospace"/>
              </a:rPr>
              <a:t>BookCases</a:t>
            </a:r>
            <a:r>
              <a:rPr lang="en-US" sz="3200" dirty="0">
                <a:solidFill>
                  <a:srgbClr val="24292F"/>
                </a:solidFill>
                <a:latin typeface="ui-monospace"/>
              </a:rPr>
              <a:t> and Furnishings sub category because the sales are very low</a:t>
            </a:r>
          </a:p>
          <a:p>
            <a:pPr marL="0" indent="0">
              <a:buNone/>
            </a:pPr>
            <a:r>
              <a:rPr lang="en-US" sz="3200" i="0" dirty="0">
                <a:solidFill>
                  <a:srgbClr val="24292F"/>
                </a:solidFill>
                <a:effectLst/>
                <a:latin typeface="ui-monospace"/>
              </a:rPr>
              <a:t>For Office supplies as well there are many sub categories which are producing very low sales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287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0CFD-F70E-4D93-A6D7-783DF996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ui-monospace"/>
              </a:rPr>
              <a:t>12. Rename your worksheet.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F13D-6A7B-4631-9CA5-00668536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sz="2000" dirty="0"/>
              <a:t>To rename the worksheet right click on sheet name and select the rename option and rename it or directly double click on the sheet name.</a:t>
            </a:r>
          </a:p>
          <a:p>
            <a:pPr marL="0" indent="0">
              <a:buNone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ui-monospace"/>
              </a:rPr>
              <a:t>13. Save your workbook.</a:t>
            </a:r>
          </a:p>
          <a:p>
            <a:pPr marL="0" indent="0">
              <a:buNone/>
            </a:pPr>
            <a:r>
              <a:rPr lang="en-IN" sz="1800" dirty="0"/>
              <a:t>Go to the file option and select save as then give the name to the file to  save the workbook </a:t>
            </a:r>
          </a:p>
        </p:txBody>
      </p:sp>
    </p:spTree>
    <p:extLst>
      <p:ext uri="{BB962C8B-B14F-4D97-AF65-F5344CB8AC3E}">
        <p14:creationId xmlns:p14="http://schemas.microsoft.com/office/powerpoint/2010/main" val="20835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B1A61A-BEF0-4EB9-B315-35496A3F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09" y="1313895"/>
            <a:ext cx="11922710" cy="536211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71F4E3-327E-4D46-A18D-9DD2B7C5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05568"/>
              </p:ext>
            </p:extLst>
          </p:nvPr>
        </p:nvGraphicFramePr>
        <p:xfrm>
          <a:off x="195309" y="571500"/>
          <a:ext cx="10515600" cy="135552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67418042"/>
                    </a:ext>
                  </a:extLst>
                </a:gridCol>
              </a:tblGrid>
              <a:tr h="1355526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sz="2400" dirty="0">
                          <a:effectLst/>
                          <a:latin typeface="ui-monospace"/>
                        </a:rPr>
                        <a:t>1</a:t>
                      </a:r>
                      <a:r>
                        <a:rPr lang="en-US" sz="2400" b="1" dirty="0">
                          <a:effectLst/>
                          <a:latin typeface="ui-monospace"/>
                        </a:rPr>
                        <a:t>) Find the profit and sales for each subcategory of every type of product.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226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048663B-2D70-4E82-B034-78B5CDF63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195309" y="1313895"/>
            <a:ext cx="11801382" cy="5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0B58-6249-40A7-97DD-39C77982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230819"/>
            <a:ext cx="10936550" cy="67470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24292F"/>
                </a:solidFill>
                <a:effectLst/>
                <a:latin typeface="ui-monospace"/>
              </a:rPr>
              <a:t>2. Which subcategory has highest profit in the year 2019.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-US" sz="2800" dirty="0">
                <a:solidFill>
                  <a:srgbClr val="24292F"/>
                </a:solidFill>
                <a:latin typeface="ui-monospace"/>
              </a:rPr>
              <a:t>for phones sub category there is a highest profit in the year 2019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BB3CD-4538-46A1-87FF-AB48332F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1" b="4508"/>
          <a:stretch/>
        </p:blipFill>
        <p:spPr>
          <a:xfrm>
            <a:off x="826477" y="1037187"/>
            <a:ext cx="10199078" cy="5319652"/>
          </a:xfrm>
        </p:spPr>
      </p:pic>
    </p:spTree>
    <p:extLst>
      <p:ext uri="{BB962C8B-B14F-4D97-AF65-F5344CB8AC3E}">
        <p14:creationId xmlns:p14="http://schemas.microsoft.com/office/powerpoint/2010/main" val="4976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840-9877-4A20-8F45-867D37C1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3. 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In case 1, change the color of the view from the Marks card.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1C8D-3361-4853-B989-72EE4D66C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5" b="3983"/>
          <a:stretch/>
        </p:blipFill>
        <p:spPr>
          <a:xfrm>
            <a:off x="1049743" y="1037964"/>
            <a:ext cx="10515600" cy="5689907"/>
          </a:xfrm>
        </p:spPr>
      </p:pic>
    </p:spTree>
    <p:extLst>
      <p:ext uri="{BB962C8B-B14F-4D97-AF65-F5344CB8AC3E}">
        <p14:creationId xmlns:p14="http://schemas.microsoft.com/office/powerpoint/2010/main" val="423130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6E46-7DA4-48ED-B895-4F3012C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18533"/>
            <a:ext cx="10938933" cy="1572155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4292F"/>
                </a:solidFill>
                <a:effectLst/>
                <a:latin typeface="ui-monospace"/>
              </a:rPr>
              <a:t>4. In the view, in the Sub-Category filter card, clear all of the check boxes except Bookcases, Machines, and Tables to have closer look on each value.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3D331-C4E5-4B07-B840-04790E2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"/>
          <a:stretch/>
        </p:blipFill>
        <p:spPr>
          <a:xfrm>
            <a:off x="1620715" y="1383140"/>
            <a:ext cx="9733085" cy="5246260"/>
          </a:xfrm>
        </p:spPr>
      </p:pic>
    </p:spTree>
    <p:extLst>
      <p:ext uri="{BB962C8B-B14F-4D97-AF65-F5344CB8AC3E}">
        <p14:creationId xmlns:p14="http://schemas.microsoft.com/office/powerpoint/2010/main" val="143024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70A-6ADD-4315-89AC-43390C8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0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24292F"/>
                </a:solidFill>
                <a:latin typeface="ui-monospace"/>
              </a:rPr>
              <a:t>5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. Find out the key insights about in which year bookcases and machines were profitable and unprofitable.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7C92-84CD-42F0-92FE-2A96236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2"/>
          </a:xfrm>
        </p:spPr>
        <p:txBody>
          <a:bodyPr/>
          <a:lstStyle/>
          <a:p>
            <a:r>
              <a:rPr lang="en-US" dirty="0"/>
              <a:t>In year 2018 bookcases were unprofitable (-346)</a:t>
            </a:r>
          </a:p>
          <a:p>
            <a:pPr marL="0" indent="0">
              <a:buNone/>
            </a:pPr>
            <a:r>
              <a:rPr lang="en-US" dirty="0"/>
              <a:t>                          Machines were profitable(369)</a:t>
            </a:r>
          </a:p>
          <a:p>
            <a:r>
              <a:rPr lang="en-US" dirty="0"/>
              <a:t>In year 2019 bookcases were unprofitable (-2755)</a:t>
            </a:r>
          </a:p>
          <a:p>
            <a:pPr marL="0" indent="0">
              <a:buNone/>
            </a:pPr>
            <a:r>
              <a:rPr lang="en-US" dirty="0"/>
              <a:t>                          Machines were profitable(2977)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0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533F-0774-4087-BC31-AD39A8AD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6. Show the sales region wise for every </a:t>
            </a:r>
            <a:b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3600" i="0" dirty="0">
                <a:solidFill>
                  <a:srgbClr val="24292F"/>
                </a:solidFill>
                <a:effectLst/>
                <a:latin typeface="ui-monospace"/>
              </a:rPr>
              <a:t>subcategory and category and every 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ui-monospace"/>
              </a:rPr>
              <a:t>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E4F7F-C5BD-45D9-8535-F7CB98B15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"/>
          <a:stretch/>
        </p:blipFill>
        <p:spPr>
          <a:xfrm>
            <a:off x="1011115" y="1415563"/>
            <a:ext cx="10342685" cy="5213838"/>
          </a:xfrm>
        </p:spPr>
      </p:pic>
    </p:spTree>
    <p:extLst>
      <p:ext uri="{BB962C8B-B14F-4D97-AF65-F5344CB8AC3E}">
        <p14:creationId xmlns:p14="http://schemas.microsoft.com/office/powerpoint/2010/main" val="193477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72AA-35F9-41DF-A4E1-3E78468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7. Duplicate your worksheet and check sales 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region vise for Machine type subcategory.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B8891-ED79-4FA6-B690-A50CCA687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5941"/>
          <a:stretch/>
        </p:blipFill>
        <p:spPr>
          <a:xfrm>
            <a:off x="263769" y="1582616"/>
            <a:ext cx="11447585" cy="4910260"/>
          </a:xfrm>
        </p:spPr>
      </p:pic>
    </p:spTree>
    <p:extLst>
      <p:ext uri="{BB962C8B-B14F-4D97-AF65-F5344CB8AC3E}">
        <p14:creationId xmlns:p14="http://schemas.microsoft.com/office/powerpoint/2010/main" val="388536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7321-F76D-4DCE-8B10-FE802A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85" y="365126"/>
            <a:ext cx="11754338" cy="385152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8. In which region you are reporting a higher negative profit overall than in your other regions. 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A397-97F5-45BA-AC3E-131DDBEE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5" y="1055078"/>
            <a:ext cx="11949723" cy="568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Central Region in Office Supplies category Binders Sub Category for year 2021 it is showing higher negative profit that is 3,957</a:t>
            </a:r>
            <a:endParaRPr lang="en-US" sz="1800" b="1" dirty="0"/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9. Show your view for  Sales in the South for all subcategory.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D77A3-7627-4E25-B172-DE3AA9A8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>
          <a:xfrm>
            <a:off x="0" y="2399323"/>
            <a:ext cx="12192000" cy="43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387</Words>
  <Application>Microsoft Office PowerPoint</Application>
  <PresentationFormat>Widescreen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ui-monospace</vt:lpstr>
      <vt:lpstr>Wingdings 3</vt:lpstr>
      <vt:lpstr>1_Ion</vt:lpstr>
      <vt:lpstr>Office Theme</vt:lpstr>
      <vt:lpstr>PowerPoint Presentation</vt:lpstr>
      <vt:lpstr>PowerPoint Presentation</vt:lpstr>
      <vt:lpstr>2. Which subcategory has highest profit in the year 2019.     for phones sub category there is a highest profit in the year 2019</vt:lpstr>
      <vt:lpstr>3. In case 1, change the color of the view from the Marks card.</vt:lpstr>
      <vt:lpstr>4. In the view, in the Sub-Category filter card, clear all of the check boxes except Bookcases, Machines, and Tables to have closer look on each value.</vt:lpstr>
      <vt:lpstr>5. Find out the key insights about in which year bookcases and machines were profitable and unprofitable.</vt:lpstr>
      <vt:lpstr>6. Show the sales region wise for every  subcategory and category and every year</vt:lpstr>
      <vt:lpstr>7. Duplicate your worksheet and check sales region vise for Machine type subcategory.</vt:lpstr>
      <vt:lpstr>8. In which region you are reporting a higher negative profit overall than in your other regions. </vt:lpstr>
      <vt:lpstr>10. Which subcategory has highest overall negative sales in the south region.</vt:lpstr>
      <vt:lpstr>12. Rename your worksheet.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Based on Formatting Visualization and Analysis</dc:title>
  <dc:creator>Sai</dc:creator>
  <cp:lastModifiedBy>PAVAN KULKARNI</cp:lastModifiedBy>
  <cp:revision>13</cp:revision>
  <dcterms:created xsi:type="dcterms:W3CDTF">2021-08-27T06:38:35Z</dcterms:created>
  <dcterms:modified xsi:type="dcterms:W3CDTF">2022-02-22T06:40:05Z</dcterms:modified>
</cp:coreProperties>
</file>