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BABF-6017-44A1-BE22-AA35FF428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1DCF0-1524-40BF-8341-A130E686F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E10BC-8D97-4F25-A976-196F5F69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1500-1DA1-496E-8F2D-EA2AF981FD25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9205A-1C0E-4880-98D9-07BCB393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C6C38-7D1D-4D09-B43E-E4274036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40F9-EA8C-4BCA-8CCE-E88033960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9BF0-5795-4D9F-9F52-DACB1C23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E8A8C-FB04-4287-B7B0-804104E40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671F5-072B-46D2-9473-5948A37F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1500-1DA1-496E-8F2D-EA2AF981FD25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6826-D01B-496B-985E-3762FD8B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722C4-475B-436A-A873-B7771140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40F9-EA8C-4BCA-8CCE-E88033960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9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021BF-BA89-4AB7-9D11-2C90E1B33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02A86-A98F-4F7F-96EC-680392D55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4E69-8481-4975-9C6D-F022E4B5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1500-1DA1-496E-8F2D-EA2AF981FD25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22097-CC0D-4DC8-8D4B-C6BDCDF4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E3BD-2EA0-4FFC-AFEC-5CFEE885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40F9-EA8C-4BCA-8CCE-E88033960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0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4158-671D-4C7C-96A7-3F5C687A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C88A-25DC-4244-B3D9-F7632325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C27C1-A32D-4315-8ED2-ACBD575D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1500-1DA1-496E-8F2D-EA2AF981FD25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CEC12-7CAB-43C6-A7C6-AD79AF51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34553-CC01-4765-9664-A84CB3A2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40F9-EA8C-4BCA-8CCE-E88033960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7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4277-9158-406E-B6F3-C380FD63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75279-0588-4525-BED5-162A72C0F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A7EA-5802-4274-ACBA-FAC81780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1500-1DA1-496E-8F2D-EA2AF981FD25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9259-76E2-45A2-B4D9-7A750968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ECDFA-043C-4703-937E-BD6EFAC7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40F9-EA8C-4BCA-8CCE-E88033960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93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744C-59D2-4CC9-BEAB-049DDF1B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7E5-EC5C-4417-8E2E-6C086013B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FF192-9A51-4C7B-9D5A-D332AB838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07544-E206-4C7A-B000-7B4D91A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1500-1DA1-496E-8F2D-EA2AF981FD25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1970A-BD03-444D-A975-7B0550D3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E7775-9942-40A6-B632-8C0342A6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40F9-EA8C-4BCA-8CCE-E88033960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42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1C7D-14EC-45C1-A982-17EE285F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B3721-5397-449C-B00E-C8BA39F1B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73913-AFF9-42EB-996F-F3164E293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08959-0019-49A1-B6DF-1EB509980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B84A4-C4F1-44FA-840A-54F69810A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30E5B-EABB-4A74-810B-8A8D2CA7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1500-1DA1-496E-8F2D-EA2AF981FD25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3DF78-F834-4DAA-88FE-D2A16820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FC956-7D6E-4152-BFFA-4E3FED9D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40F9-EA8C-4BCA-8CCE-E88033960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6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B5C2-7C13-4998-AECC-6EA365BF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6DF74-7EAE-404B-A88F-4EBD185B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1500-1DA1-496E-8F2D-EA2AF981FD25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BED74-8ED9-4CAD-9F03-C901773E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395A8-60A3-4CC7-B553-DE34B4F9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40F9-EA8C-4BCA-8CCE-E88033960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42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2AB72-BF05-4BC5-BB46-5464A91B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1500-1DA1-496E-8F2D-EA2AF981FD25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8ABB6-A56C-4228-9F7C-5ED806C5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85FB1-D59E-4761-9680-B206B00B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40F9-EA8C-4BCA-8CCE-E88033960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5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527B-BC88-4996-AA29-8039C8C4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5F68-DE40-480A-A660-77F5E75C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FF14C-F87A-4158-8454-DA2E6EE58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EB1A3-E162-437E-AE7E-18E0B2F3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1500-1DA1-496E-8F2D-EA2AF981FD25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2633-D0BE-49FC-B2DF-86D8AC17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004C6-72EC-469C-ADD1-B0EAEFA3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40F9-EA8C-4BCA-8CCE-E88033960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09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8C65-860C-4236-BC21-CA616AE2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17ED3-40CB-4FD1-901D-5C217CCEB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95F11-D55B-41D2-8B43-1DA0BF11B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623EA-B868-4CFA-B6B7-1087B917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1500-1DA1-496E-8F2D-EA2AF981FD25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9C051-9869-4324-A529-7F0EDBB6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F1DD3-C6CC-4FF3-8C75-58E4FDA9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40F9-EA8C-4BCA-8CCE-E88033960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5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4A6F3-B2CF-40B1-B328-B339E80E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DF3DB-5D52-449C-9456-86A29C042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96B6-256E-4E45-89B8-9D6DAC46C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71500-1DA1-496E-8F2D-EA2AF981FD25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B6C5-BAE0-4D68-BD4C-A6EC0C570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FF96E-6B2E-4C90-90E3-F186AE5FC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D40F9-EA8C-4BCA-8CCE-E88033960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2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52F7-227E-4BDF-92F7-2A6008481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Angular CV –NESS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367B2-FDF4-48F8-B5CB-C68C1FFD7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0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C7BD-E495-4183-8BDB-4D76872E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r>
              <a:rPr lang="en-IN" dirty="0"/>
              <a:t>Traditional Server-side web apps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B28633-F0B8-4B0F-B728-37CC6200FB26}"/>
              </a:ext>
            </a:extLst>
          </p:cNvPr>
          <p:cNvSpPr/>
          <p:nvPr/>
        </p:nvSpPr>
        <p:spPr>
          <a:xfrm>
            <a:off x="1628775" y="3438525"/>
            <a:ext cx="17049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F4D15-052C-4729-8D09-D1DC10A227EA}"/>
              </a:ext>
            </a:extLst>
          </p:cNvPr>
          <p:cNvSpPr/>
          <p:nvPr/>
        </p:nvSpPr>
        <p:spPr>
          <a:xfrm>
            <a:off x="8420100" y="1990725"/>
            <a:ext cx="2676525" cy="35909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56FDE7-6DC2-4258-807E-4C77B39DE587}"/>
              </a:ext>
            </a:extLst>
          </p:cNvPr>
          <p:cNvSpPr/>
          <p:nvPr/>
        </p:nvSpPr>
        <p:spPr>
          <a:xfrm>
            <a:off x="8953500" y="2495550"/>
            <a:ext cx="153352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F9864A-209D-4CC7-84B0-1DA9DF7F182E}"/>
              </a:ext>
            </a:extLst>
          </p:cNvPr>
          <p:cNvSpPr/>
          <p:nvPr/>
        </p:nvSpPr>
        <p:spPr>
          <a:xfrm>
            <a:off x="8953499" y="3219450"/>
            <a:ext cx="153352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DA1B08-2C39-4936-B495-479E625AE9AE}"/>
              </a:ext>
            </a:extLst>
          </p:cNvPr>
          <p:cNvSpPr/>
          <p:nvPr/>
        </p:nvSpPr>
        <p:spPr>
          <a:xfrm>
            <a:off x="8953499" y="4048125"/>
            <a:ext cx="153352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C78A26-26A3-4091-B376-382283DE860A}"/>
              </a:ext>
            </a:extLst>
          </p:cNvPr>
          <p:cNvSpPr/>
          <p:nvPr/>
        </p:nvSpPr>
        <p:spPr>
          <a:xfrm>
            <a:off x="8991599" y="4795837"/>
            <a:ext cx="153352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466E34-76C9-4C9B-A994-02B5D0ED4DC0}"/>
              </a:ext>
            </a:extLst>
          </p:cNvPr>
          <p:cNvCxnSpPr>
            <a:stCxn id="4" idx="6"/>
            <a:endCxn id="6" idx="1"/>
          </p:cNvCxnSpPr>
          <p:nvPr/>
        </p:nvCxnSpPr>
        <p:spPr>
          <a:xfrm flipV="1">
            <a:off x="3333750" y="2714625"/>
            <a:ext cx="5619750" cy="1081088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EF3036-6753-4FFF-9C68-5ECFBE51B871}"/>
              </a:ext>
            </a:extLst>
          </p:cNvPr>
          <p:cNvCxnSpPr>
            <a:stCxn id="4" idx="6"/>
            <a:endCxn id="7" idx="1"/>
          </p:cNvCxnSpPr>
          <p:nvPr/>
        </p:nvCxnSpPr>
        <p:spPr>
          <a:xfrm flipV="1">
            <a:off x="3333750" y="3438525"/>
            <a:ext cx="5619749" cy="357188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79F48B-78B8-411B-ABDF-7683E9E7BC9C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3333750" y="3795713"/>
            <a:ext cx="5619749" cy="47148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84CF8-301D-49C1-B157-3042A2732F8F}"/>
              </a:ext>
            </a:extLst>
          </p:cNvPr>
          <p:cNvCxnSpPr>
            <a:stCxn id="4" idx="6"/>
          </p:cNvCxnSpPr>
          <p:nvPr/>
        </p:nvCxnSpPr>
        <p:spPr>
          <a:xfrm>
            <a:off x="3333750" y="3795713"/>
            <a:ext cx="5657849" cy="121919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0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BCF1-1750-432B-8AE5-C9D09956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2F6955-063C-4751-B33E-2BFD48898CA6}"/>
              </a:ext>
            </a:extLst>
          </p:cNvPr>
          <p:cNvSpPr/>
          <p:nvPr/>
        </p:nvSpPr>
        <p:spPr>
          <a:xfrm>
            <a:off x="1628775" y="3438525"/>
            <a:ext cx="17049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94EF2-7ADB-4A86-A72D-3B1AD8F2CE43}"/>
              </a:ext>
            </a:extLst>
          </p:cNvPr>
          <p:cNvSpPr/>
          <p:nvPr/>
        </p:nvSpPr>
        <p:spPr>
          <a:xfrm>
            <a:off x="7477126" y="1990725"/>
            <a:ext cx="3619500" cy="33670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Module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2A1305-F39F-4587-882F-D32E84FC6208}"/>
              </a:ext>
            </a:extLst>
          </p:cNvPr>
          <p:cNvSpPr/>
          <p:nvPr/>
        </p:nvSpPr>
        <p:spPr>
          <a:xfrm>
            <a:off x="9286876" y="2519363"/>
            <a:ext cx="153352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96984C-4AB8-4497-9F4E-FB505BED56C0}"/>
              </a:ext>
            </a:extLst>
          </p:cNvPr>
          <p:cNvSpPr/>
          <p:nvPr/>
        </p:nvSpPr>
        <p:spPr>
          <a:xfrm>
            <a:off x="9286876" y="3267075"/>
            <a:ext cx="153352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DAA6CB-F1E9-403F-A2BF-F693856DDC16}"/>
              </a:ext>
            </a:extLst>
          </p:cNvPr>
          <p:cNvSpPr/>
          <p:nvPr/>
        </p:nvSpPr>
        <p:spPr>
          <a:xfrm>
            <a:off x="9286876" y="4062412"/>
            <a:ext cx="153352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7B0A05-1DE8-4310-A028-A3E76CF6460A}"/>
              </a:ext>
            </a:extLst>
          </p:cNvPr>
          <p:cNvSpPr/>
          <p:nvPr/>
        </p:nvSpPr>
        <p:spPr>
          <a:xfrm>
            <a:off x="9286876" y="4800599"/>
            <a:ext cx="153352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82DF0-2DB0-4C87-B1D8-866330040800}"/>
              </a:ext>
            </a:extLst>
          </p:cNvPr>
          <p:cNvSpPr/>
          <p:nvPr/>
        </p:nvSpPr>
        <p:spPr>
          <a:xfrm>
            <a:off x="7620000" y="3257550"/>
            <a:ext cx="1266825" cy="124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Index.html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CA5CE4-1484-49BE-AE3A-C0D09D494B67}"/>
              </a:ext>
            </a:extLst>
          </p:cNvPr>
          <p:cNvSpPr/>
          <p:nvPr/>
        </p:nvSpPr>
        <p:spPr>
          <a:xfrm>
            <a:off x="7705725" y="3819525"/>
            <a:ext cx="1104900" cy="590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Router-outlet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7D3E3F-FF51-4AD7-9CF0-0C317E592294}"/>
              </a:ext>
            </a:extLst>
          </p:cNvPr>
          <p:cNvCxnSpPr>
            <a:endCxn id="6" idx="1"/>
          </p:cNvCxnSpPr>
          <p:nvPr/>
        </p:nvCxnSpPr>
        <p:spPr>
          <a:xfrm flipV="1">
            <a:off x="8820150" y="2738438"/>
            <a:ext cx="466726" cy="1414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DB1694-349A-4DD9-8087-7A26CC91020B}"/>
              </a:ext>
            </a:extLst>
          </p:cNvPr>
          <p:cNvCxnSpPr>
            <a:endCxn id="7" idx="1"/>
          </p:cNvCxnSpPr>
          <p:nvPr/>
        </p:nvCxnSpPr>
        <p:spPr>
          <a:xfrm flipV="1">
            <a:off x="8810625" y="3486150"/>
            <a:ext cx="476251" cy="647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6C9490-8A4A-4A3F-BB2A-156BE4562C38}"/>
              </a:ext>
            </a:extLst>
          </p:cNvPr>
          <p:cNvCxnSpPr>
            <a:stCxn id="15" idx="3"/>
            <a:endCxn id="8" idx="1"/>
          </p:cNvCxnSpPr>
          <p:nvPr/>
        </p:nvCxnSpPr>
        <p:spPr>
          <a:xfrm>
            <a:off x="8810625" y="4114800"/>
            <a:ext cx="476251" cy="166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E8FD02-31A8-445B-82A3-F741F427762D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8810625" y="4114800"/>
            <a:ext cx="476251" cy="904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ED344A-19DA-41FE-B55E-F85AB2272D7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333750" y="3795713"/>
            <a:ext cx="41433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C08DC76-FB56-4BFD-BA4B-5203BC4F79D3}"/>
              </a:ext>
            </a:extLst>
          </p:cNvPr>
          <p:cNvSpPr/>
          <p:nvPr/>
        </p:nvSpPr>
        <p:spPr>
          <a:xfrm>
            <a:off x="2271711" y="4281487"/>
            <a:ext cx="1266825" cy="124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Index.html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9B75639-CCF6-483C-BC09-CF76604CB118}"/>
              </a:ext>
            </a:extLst>
          </p:cNvPr>
          <p:cNvSpPr/>
          <p:nvPr/>
        </p:nvSpPr>
        <p:spPr>
          <a:xfrm>
            <a:off x="2357436" y="4843462"/>
            <a:ext cx="1104900" cy="590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Router-outlet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EBEE731-2B76-4109-B382-5A5181A141DD}"/>
              </a:ext>
            </a:extLst>
          </p:cNvPr>
          <p:cNvSpPr/>
          <p:nvPr/>
        </p:nvSpPr>
        <p:spPr>
          <a:xfrm>
            <a:off x="304796" y="4338642"/>
            <a:ext cx="153352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07F0970-0E64-4453-B0CF-FE63949D6C0D}"/>
              </a:ext>
            </a:extLst>
          </p:cNvPr>
          <p:cNvSpPr/>
          <p:nvPr/>
        </p:nvSpPr>
        <p:spPr>
          <a:xfrm>
            <a:off x="304796" y="4788695"/>
            <a:ext cx="153352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D591379-45D5-49C6-B0DD-B49169499E01}"/>
              </a:ext>
            </a:extLst>
          </p:cNvPr>
          <p:cNvSpPr/>
          <p:nvPr/>
        </p:nvSpPr>
        <p:spPr>
          <a:xfrm>
            <a:off x="304796" y="5229224"/>
            <a:ext cx="153352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C2A0002-FE72-4FB8-B4CF-1E7846612B43}"/>
              </a:ext>
            </a:extLst>
          </p:cNvPr>
          <p:cNvSpPr/>
          <p:nvPr/>
        </p:nvSpPr>
        <p:spPr>
          <a:xfrm>
            <a:off x="2114546" y="4936325"/>
            <a:ext cx="153352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Products</a:t>
            </a: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15632EC8-B3C5-4830-A0B9-A6DEA2316D27}"/>
              </a:ext>
            </a:extLst>
          </p:cNvPr>
          <p:cNvSpPr/>
          <p:nvPr/>
        </p:nvSpPr>
        <p:spPr>
          <a:xfrm>
            <a:off x="11382379" y="5500686"/>
            <a:ext cx="771526" cy="8786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5D0D729-19F3-43D7-B116-65F48CC1CA5A}"/>
              </a:ext>
            </a:extLst>
          </p:cNvPr>
          <p:cNvSpPr/>
          <p:nvPr/>
        </p:nvSpPr>
        <p:spPr>
          <a:xfrm>
            <a:off x="7620000" y="5519737"/>
            <a:ext cx="3476626" cy="1030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API</a:t>
            </a:r>
          </a:p>
          <a:p>
            <a:pPr algn="ctr"/>
            <a:r>
              <a:rPr lang="en-IN" dirty="0"/>
              <a:t>Register()</a:t>
            </a:r>
          </a:p>
          <a:p>
            <a:pPr algn="ctr"/>
            <a:r>
              <a:rPr lang="en-IN" dirty="0" err="1"/>
              <a:t>ValidateUser</a:t>
            </a:r>
            <a:r>
              <a:rPr lang="en-IN" dirty="0"/>
              <a:t>()</a:t>
            </a:r>
          </a:p>
          <a:p>
            <a:pPr algn="ctr"/>
            <a:endParaRPr lang="en-IN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FE74404-7C16-4BC0-BBE9-3668542856EF}"/>
              </a:ext>
            </a:extLst>
          </p:cNvPr>
          <p:cNvSpPr/>
          <p:nvPr/>
        </p:nvSpPr>
        <p:spPr>
          <a:xfrm>
            <a:off x="328610" y="5667374"/>
            <a:ext cx="153352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42B7BF-A957-4269-AADC-BC8246C891DB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3648071" y="5155400"/>
            <a:ext cx="3971929" cy="879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4D04DFB-A865-4D26-92A1-627D03132C68}"/>
              </a:ext>
            </a:extLst>
          </p:cNvPr>
          <p:cNvSpPr/>
          <p:nvPr/>
        </p:nvSpPr>
        <p:spPr>
          <a:xfrm>
            <a:off x="3662481" y="3244334"/>
            <a:ext cx="4867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ng g c admin/components/report --module admin</a:t>
            </a:r>
          </a:p>
        </p:txBody>
      </p:sp>
    </p:spTree>
    <p:extLst>
      <p:ext uri="{BB962C8B-B14F-4D97-AF65-F5344CB8AC3E}">
        <p14:creationId xmlns:p14="http://schemas.microsoft.com/office/powerpoint/2010/main" val="271437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BF9016C-61E3-472F-9726-883FA980F41E}"/>
              </a:ext>
            </a:extLst>
          </p:cNvPr>
          <p:cNvSpPr/>
          <p:nvPr/>
        </p:nvSpPr>
        <p:spPr>
          <a:xfrm>
            <a:off x="9067800" y="3143250"/>
            <a:ext cx="3124200" cy="1914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JWT Token 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6A6EC-B0EF-40CA-9AE2-03918069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161767-E9BD-49D3-B08C-5137A0F5A5C2}"/>
              </a:ext>
            </a:extLst>
          </p:cNvPr>
          <p:cNvSpPr/>
          <p:nvPr/>
        </p:nvSpPr>
        <p:spPr>
          <a:xfrm>
            <a:off x="9929812" y="3800474"/>
            <a:ext cx="185737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 API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846F5-EA16-47D9-84AB-EF29AB07288D}"/>
              </a:ext>
            </a:extLst>
          </p:cNvPr>
          <p:cNvSpPr/>
          <p:nvPr/>
        </p:nvSpPr>
        <p:spPr>
          <a:xfrm>
            <a:off x="838200" y="2590800"/>
            <a:ext cx="5486400" cy="32670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EAD568-811A-4507-BB6A-87B9E705093A}"/>
              </a:ext>
            </a:extLst>
          </p:cNvPr>
          <p:cNvSpPr/>
          <p:nvPr/>
        </p:nvSpPr>
        <p:spPr>
          <a:xfrm>
            <a:off x="971550" y="3900487"/>
            <a:ext cx="1228725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Visitor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40A0E0-9E51-4112-B1F1-ACB05D24E526}"/>
              </a:ext>
            </a:extLst>
          </p:cNvPr>
          <p:cNvCxnSpPr>
            <a:cxnSpLocks/>
            <a:stCxn id="11" idx="6"/>
            <a:endCxn id="25" idx="1"/>
          </p:cNvCxnSpPr>
          <p:nvPr/>
        </p:nvCxnSpPr>
        <p:spPr>
          <a:xfrm flipV="1">
            <a:off x="3950493" y="4224336"/>
            <a:ext cx="6762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C30C8AE-F91D-4F1E-91B9-D4898FD08529}"/>
              </a:ext>
            </a:extLst>
          </p:cNvPr>
          <p:cNvSpPr/>
          <p:nvPr/>
        </p:nvSpPr>
        <p:spPr>
          <a:xfrm>
            <a:off x="2721768" y="3900487"/>
            <a:ext cx="1228725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VisitorSvc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9A098D-09B5-4ADD-807B-40F74731145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2200275" y="4224337"/>
            <a:ext cx="521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D6D0734A-70FD-48F1-9F21-9712058BFD81}"/>
              </a:ext>
            </a:extLst>
          </p:cNvPr>
          <p:cNvSpPr/>
          <p:nvPr/>
        </p:nvSpPr>
        <p:spPr>
          <a:xfrm>
            <a:off x="10432255" y="5295900"/>
            <a:ext cx="852487" cy="8477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97AE83-2122-4C2B-9B50-6DB53F3A0831}"/>
              </a:ext>
            </a:extLst>
          </p:cNvPr>
          <p:cNvCxnSpPr>
            <a:stCxn id="4" idx="2"/>
            <a:endCxn id="16" idx="1"/>
          </p:cNvCxnSpPr>
          <p:nvPr/>
        </p:nvCxnSpPr>
        <p:spPr>
          <a:xfrm flipH="1">
            <a:off x="10858499" y="4648199"/>
            <a:ext cx="1" cy="64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36B8FC0-5BE4-4EC5-B64F-7749DFAD027B}"/>
              </a:ext>
            </a:extLst>
          </p:cNvPr>
          <p:cNvSpPr/>
          <p:nvPr/>
        </p:nvSpPr>
        <p:spPr>
          <a:xfrm>
            <a:off x="8877300" y="3990975"/>
            <a:ext cx="3810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C0D27-8741-4E8B-BFBD-60EC8C3BA0D1}"/>
              </a:ext>
            </a:extLst>
          </p:cNvPr>
          <p:cNvCxnSpPr>
            <a:stCxn id="21" idx="6"/>
          </p:cNvCxnSpPr>
          <p:nvPr/>
        </p:nvCxnSpPr>
        <p:spPr>
          <a:xfrm>
            <a:off x="9258300" y="4200525"/>
            <a:ext cx="671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E551D8C-724E-4AA6-A9EF-D9DD2D359E9D}"/>
              </a:ext>
            </a:extLst>
          </p:cNvPr>
          <p:cNvSpPr/>
          <p:nvPr/>
        </p:nvSpPr>
        <p:spPr>
          <a:xfrm>
            <a:off x="4626767" y="3579017"/>
            <a:ext cx="1552575" cy="1290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Interceptor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Add Headers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5AFC-DE1B-4025-9F46-D4C7A05C8EB2}"/>
              </a:ext>
            </a:extLst>
          </p:cNvPr>
          <p:cNvCxnSpPr>
            <a:stCxn id="25" idx="3"/>
            <a:endCxn id="21" idx="2"/>
          </p:cNvCxnSpPr>
          <p:nvPr/>
        </p:nvCxnSpPr>
        <p:spPr>
          <a:xfrm flipV="1">
            <a:off x="6179342" y="4200525"/>
            <a:ext cx="2697958" cy="2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30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64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Angular CV –NESS </vt:lpstr>
      <vt:lpstr>Traditional Server-side web apps</vt:lpstr>
      <vt:lpstr>SPA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CV –NESS </dc:title>
  <dc:creator>Sonu Sathyadas</dc:creator>
  <cp:lastModifiedBy>Sonu Sathyadas</cp:lastModifiedBy>
  <cp:revision>8</cp:revision>
  <dcterms:created xsi:type="dcterms:W3CDTF">2020-08-28T03:43:39Z</dcterms:created>
  <dcterms:modified xsi:type="dcterms:W3CDTF">2020-08-29T11:56:33Z</dcterms:modified>
</cp:coreProperties>
</file>