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63" r:id="rId2"/>
    <p:sldId id="264" r:id="rId3"/>
    <p:sldId id="265" r:id="rId4"/>
    <p:sldId id="267" r:id="rId5"/>
    <p:sldId id="278" r:id="rId6"/>
    <p:sldId id="283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82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0A03C-7596-49AD-B9FD-96B58851CAF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CCA65-8912-438A-B2EC-96E09A82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6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https://www.youtube.com/watch?v=ITdsXmAlQd0&amp;t=9s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CCA65-8912-438A-B2EC-96E09A8225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2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2AE-5712-4CE4-B4D2-5688CC5953F6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090D4D59-C7F4-49CC-8C9C-F2901FF6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541-5515-4251-A0C4-81A021F039F2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6E4-B167-43DD-BD72-D88780066C8A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7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94B2-93E1-483C-A744-BDA149AAB2CD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A741195-53FC-4A25-973D-2AE64A3ABF0E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90D4D59-C7F4-49CC-8C9C-F2901FF6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1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A41-4811-42D4-989C-F9AC56DB17F4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1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766E-5079-46A8-9A4D-56F5C4B9AA80}" type="datetime1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DEC3-6518-4526-AC91-BC37E7A8D4CC}" type="datetime1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1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604E-A95C-4DA1-920D-E537632B4833}" type="datetime1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3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E81-8994-4520-9646-0390156ABF2B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7056B80B-9F1A-4F30-BB57-E0488986287E}" type="datetime1">
              <a:rPr lang="en-US" smtClean="0"/>
              <a:t>11/30/2016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CBD8EBE-1395-4F94-BC8C-DE5C5B4F03E9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90D4D59-C7F4-49CC-8C9C-F2901FF6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trix_multiplication_algorith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TdsXmAlQd0" TargetMode="Externa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378" y="1788454"/>
            <a:ext cx="8742979" cy="2098226"/>
          </a:xfrm>
        </p:spPr>
        <p:txBody>
          <a:bodyPr>
            <a:normAutofit/>
          </a:bodyPr>
          <a:lstStyle/>
          <a:p>
            <a:r>
              <a:rPr lang="en-US" dirty="0"/>
              <a:t>Big data analytics</a:t>
            </a:r>
            <a:br>
              <a:rPr lang="en-US" dirty="0"/>
            </a:br>
            <a:r>
              <a:rPr lang="en-US" dirty="0"/>
              <a:t>R - Hadoop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– Random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Image result for R hado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23" y="4782933"/>
            <a:ext cx="2134847" cy="135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08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264" y="134413"/>
            <a:ext cx="9601200" cy="1485900"/>
          </a:xfrm>
        </p:spPr>
        <p:txBody>
          <a:bodyPr/>
          <a:lstStyle/>
          <a:p>
            <a:r>
              <a:rPr lang="en-US" dirty="0" err="1"/>
              <a:t>Plyrmr</a:t>
            </a:r>
            <a:r>
              <a:rPr lang="en-US" dirty="0"/>
              <a:t> - Manipulations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64" y="14287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Compute the mean of salary from the salary data and transmute function is used to restore the results to </a:t>
            </a:r>
            <a:r>
              <a:rPr lang="en-US" sz="2400" dirty="0" err="1"/>
              <a:t>saldata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Group the salary by sex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Sampling the 10 records of </a:t>
            </a:r>
            <a:r>
              <a:rPr lang="en-US" sz="2400" dirty="0" err="1"/>
              <a:t>saldata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61496" y="2315970"/>
            <a:ext cx="4174671" cy="773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00189" y="3784787"/>
            <a:ext cx="5497286" cy="7768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910418" y="5199395"/>
            <a:ext cx="5076825" cy="1276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085" y="398302"/>
            <a:ext cx="4925599" cy="8564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Linear Regression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713" y="2281664"/>
            <a:ext cx="5653089" cy="15831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247" y="4153355"/>
            <a:ext cx="1446023" cy="396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760" y="5518580"/>
            <a:ext cx="5448300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570" y="4872415"/>
            <a:ext cx="1409700" cy="323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181" y="5661455"/>
            <a:ext cx="1771650" cy="26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848" y="1663435"/>
            <a:ext cx="5324475" cy="4291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49172" y="4590248"/>
            <a:ext cx="4072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Call of the function can be classically performed on a single computer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3481" y="2713711"/>
            <a:ext cx="561975" cy="3143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8290704" y="2870873"/>
            <a:ext cx="549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58616" y="2671081"/>
            <a:ext cx="244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Matrix of the Linear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92700" y="3352437"/>
            <a:ext cx="115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Free Term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290705" y="3548236"/>
            <a:ext cx="549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45413" y="1543828"/>
            <a:ext cx="407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Solving          and         is a big data challenge!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6653" y="1591152"/>
            <a:ext cx="561975" cy="314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0273" y="1607075"/>
            <a:ext cx="428625" cy="304800"/>
          </a:xfrm>
          <a:prstGeom prst="rect">
            <a:avLst/>
          </a:prstGeom>
        </p:spPr>
      </p:pic>
      <p:sp>
        <p:nvSpPr>
          <p:cNvPr id="25" name="Cloud 24"/>
          <p:cNvSpPr/>
          <p:nvPr/>
        </p:nvSpPr>
        <p:spPr>
          <a:xfrm>
            <a:off x="7633263" y="2344174"/>
            <a:ext cx="1012102" cy="36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20*20</a:t>
            </a:r>
          </a:p>
        </p:txBody>
      </p:sp>
      <p:sp>
        <p:nvSpPr>
          <p:cNvPr id="27" name="Cloud 26"/>
          <p:cNvSpPr/>
          <p:nvPr/>
        </p:nvSpPr>
        <p:spPr>
          <a:xfrm>
            <a:off x="7738419" y="3073257"/>
            <a:ext cx="849222" cy="3659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20*1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20181" y="3831940"/>
            <a:ext cx="451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computations over        and           </a:t>
            </a:r>
            <a:r>
              <a:rPr lang="en-US" sz="100" dirty="0"/>
              <a:t>.</a:t>
            </a:r>
            <a:r>
              <a:rPr lang="en-US" dirty="0"/>
              <a:t>       is not a big data challenge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0544" y="3875504"/>
            <a:ext cx="561975" cy="3143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5846" y="3405985"/>
            <a:ext cx="428625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7633" y="4169279"/>
            <a:ext cx="4286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9" grpId="0"/>
      <p:bldP spid="22" grpId="0"/>
      <p:bldP spid="25" grpId="0" animBg="1"/>
      <p:bldP spid="27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7096"/>
          </a:xfrm>
        </p:spPr>
        <p:txBody>
          <a:bodyPr>
            <a:noAutofit/>
          </a:bodyPr>
          <a:lstStyle/>
          <a:p>
            <a:r>
              <a:rPr lang="en-US" dirty="0"/>
              <a:t>Matrix multiplication and map-reduce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006" y="1838602"/>
            <a:ext cx="10058400" cy="3617981"/>
          </a:xfrm>
        </p:spPr>
        <p:txBody>
          <a:bodyPr>
            <a:noAutofit/>
          </a:bodyPr>
          <a:lstStyle/>
          <a:p>
            <a:r>
              <a:rPr lang="en-US" sz="2200" dirty="0"/>
              <a:t>The algorithm for solving the problem of linear regression can be transformed so that it can use the map-reduce programming model which is specific to Hadoop</a:t>
            </a:r>
          </a:p>
          <a:p>
            <a:r>
              <a:rPr lang="en-US" sz="2200" dirty="0"/>
              <a:t>Matrix multiplication is such a central operation in many numerical algorithms.</a:t>
            </a:r>
          </a:p>
          <a:p>
            <a:r>
              <a:rPr lang="en-US" sz="2200" dirty="0"/>
              <a:t>One basic matrix multiplication algorithm is “Divide and Conquer”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https://en.wikipedia.org/wiki/Matrix_multiplication_algorithm</a:t>
            </a:r>
            <a:endParaRPr lang="en-US" sz="2200" dirty="0"/>
          </a:p>
          <a:p>
            <a:r>
              <a:rPr lang="en-US" sz="2200" dirty="0"/>
              <a:t>One way to implement map-reduce for multiple linear regression is by using the above matrix multiplication algorithm.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9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9921806" cy="948242"/>
          </a:xfrm>
        </p:spPr>
        <p:txBody>
          <a:bodyPr>
            <a:normAutofit/>
          </a:bodyPr>
          <a:lstStyle/>
          <a:p>
            <a:r>
              <a:rPr lang="en-US" dirty="0"/>
              <a:t>Linear regression – </a:t>
            </a:r>
            <a:r>
              <a:rPr lang="en-US" dirty="0" err="1"/>
              <a:t>RHadoop</a:t>
            </a:r>
            <a:r>
              <a:rPr lang="en-US" dirty="0"/>
              <a:t> vs R </a:t>
            </a:r>
          </a:p>
        </p:txBody>
      </p:sp>
      <p:pic>
        <p:nvPicPr>
          <p:cNvPr id="12" name="Content Placeholder 6"/>
          <p:cNvPicPr>
            <a:picLocks noGrp="1"/>
          </p:cNvPicPr>
          <p:nvPr>
            <p:ph idx="1"/>
          </p:nvPr>
        </p:nvPicPr>
        <p:blipFill rotWithShape="1">
          <a:blip r:embed="rId2"/>
          <a:srcRect t="15243" r="64405" b="8164"/>
          <a:stretch/>
        </p:blipFill>
        <p:spPr>
          <a:xfrm>
            <a:off x="9005237" y="1729476"/>
            <a:ext cx="2945971" cy="1225485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69847" y="2693919"/>
            <a:ext cx="3940405" cy="2468640"/>
          </a:xfrm>
          <a:prstGeom prst="rect">
            <a:avLst/>
          </a:prstGeom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 flipH="1">
            <a:off x="8471303" y="1828197"/>
            <a:ext cx="1" cy="4382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7" y="5929146"/>
            <a:ext cx="16478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604" y="2693919"/>
            <a:ext cx="3609975" cy="246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847" y="1828197"/>
            <a:ext cx="6696075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847" y="5322015"/>
            <a:ext cx="32385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3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02766"/>
          </a:xfrm>
        </p:spPr>
        <p:txBody>
          <a:bodyPr/>
          <a:lstStyle/>
          <a:p>
            <a:r>
              <a:rPr lang="en-US" dirty="0"/>
              <a:t>Results comparison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023" y="2579176"/>
            <a:ext cx="5229225" cy="29072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860" y="1963965"/>
            <a:ext cx="413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Reduce version in R – Hadoop 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918721" y="3228012"/>
            <a:ext cx="2304948" cy="12645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2772" y="1948621"/>
            <a:ext cx="33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lm</a:t>
            </a:r>
            <a:r>
              <a:rPr lang="en-US" dirty="0"/>
              <a:t> version in R</a:t>
            </a:r>
          </a:p>
        </p:txBody>
      </p:sp>
    </p:spTree>
    <p:extLst>
      <p:ext uri="{BB962C8B-B14F-4D97-AF65-F5344CB8AC3E}">
        <p14:creationId xmlns:p14="http://schemas.microsoft.com/office/powerpoint/2010/main" val="133665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TdsXmAlQd0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6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79" y="201998"/>
            <a:ext cx="8353269" cy="555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00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9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data gets big?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 loads data into memory</a:t>
            </a:r>
          </a:p>
          <a:p>
            <a:r>
              <a:rPr lang="en-US" sz="2400" dirty="0"/>
              <a:t>The data may not load in memory</a:t>
            </a:r>
          </a:p>
          <a:p>
            <a:r>
              <a:rPr lang="en-US" sz="2400" dirty="0"/>
              <a:t>Analyzing data may take long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235" y="1968452"/>
            <a:ext cx="4505325" cy="2724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6857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Sample the data</a:t>
            </a:r>
          </a:p>
          <a:p>
            <a:r>
              <a:rPr lang="en-US" sz="2400" dirty="0"/>
              <a:t>Use bigger hardware</a:t>
            </a:r>
          </a:p>
          <a:p>
            <a:r>
              <a:rPr lang="en-US" sz="2400" dirty="0"/>
              <a:t>Split the data and analyze in chunks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95589"/>
            <a:ext cx="1596292" cy="404614"/>
          </a:xfrm>
        </p:spPr>
        <p:txBody>
          <a:bodyPr/>
          <a:lstStyle/>
          <a:p>
            <a:fld id="{090D4D59-C7F4-49CC-8C9C-F2901FF6D679}" type="slidenum">
              <a:rPr lang="en-US" smtClean="0"/>
              <a:t>3</a:t>
            </a:fld>
            <a:endParaRPr lang="en-US"/>
          </a:p>
        </p:txBody>
      </p:sp>
      <p:pic>
        <p:nvPicPr>
          <p:cNvPr id="3076" name="Picture 4" descr="Image result for solu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068" y="2171700"/>
            <a:ext cx="4623507" cy="2602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749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Hadoop and Packages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44326"/>
            <a:ext cx="4443984" cy="823912"/>
          </a:xfrm>
        </p:spPr>
        <p:txBody>
          <a:bodyPr/>
          <a:lstStyle/>
          <a:p>
            <a:r>
              <a:rPr lang="en-US" dirty="0"/>
              <a:t>RHDFS</a:t>
            </a:r>
          </a:p>
        </p:txBody>
      </p:sp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37" y="2925977"/>
            <a:ext cx="4579477" cy="2898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3048" y="1844326"/>
            <a:ext cx="4443984" cy="823912"/>
          </a:xfrm>
        </p:spPr>
        <p:txBody>
          <a:bodyPr/>
          <a:lstStyle/>
          <a:p>
            <a:r>
              <a:rPr lang="en-US" dirty="0"/>
              <a:t>RMR2</a:t>
            </a:r>
          </a:p>
        </p:txBody>
      </p:sp>
      <p:pic>
        <p:nvPicPr>
          <p:cNvPr id="9" name="Content Placeholder 8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45" y="2905671"/>
            <a:ext cx="5025683" cy="2898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6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Setting up the </a:t>
            </a:r>
            <a:r>
              <a:rPr lang="en-US" dirty="0" err="1">
                <a:latin typeface="+mn-lt"/>
              </a:rPr>
              <a:t>RHadoop</a:t>
            </a:r>
            <a:r>
              <a:rPr lang="en-US" dirty="0">
                <a:latin typeface="+mn-lt"/>
              </a:rPr>
              <a:t>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260770"/>
            <a:ext cx="9601200" cy="3581400"/>
          </a:xfrm>
        </p:spPr>
        <p:txBody>
          <a:bodyPr>
            <a:normAutofit/>
          </a:bodyPr>
          <a:lstStyle/>
          <a:p>
            <a:r>
              <a:rPr lang="en-US" sz="2400" dirty="0"/>
              <a:t>Download Cloudera </a:t>
            </a:r>
            <a:r>
              <a:rPr lang="en-US" sz="2400" dirty="0" err="1"/>
              <a:t>QuickStart</a:t>
            </a:r>
            <a:r>
              <a:rPr lang="en-US" sz="2400" dirty="0"/>
              <a:t> VMware.</a:t>
            </a:r>
          </a:p>
          <a:p>
            <a:r>
              <a:rPr lang="en-US" sz="2400" dirty="0"/>
              <a:t>Download a VM player (We used VMware Workstation 12).</a:t>
            </a:r>
          </a:p>
          <a:p>
            <a:r>
              <a:rPr lang="en-US" sz="2400" dirty="0"/>
              <a:t>Install R in the VMware (from the command prompt).</a:t>
            </a:r>
          </a:p>
          <a:p>
            <a:r>
              <a:rPr lang="en-US" sz="2400" dirty="0"/>
              <a:t>After R is installed, install packages </a:t>
            </a:r>
            <a:r>
              <a:rPr lang="en-US" sz="2400" dirty="0" err="1"/>
              <a:t>rhdfs</a:t>
            </a:r>
            <a:r>
              <a:rPr lang="en-US" sz="2400" dirty="0"/>
              <a:t>, </a:t>
            </a:r>
            <a:r>
              <a:rPr lang="en-US" sz="2400" dirty="0" err="1"/>
              <a:t>rhbase</a:t>
            </a:r>
            <a:r>
              <a:rPr lang="en-US" sz="2400" dirty="0"/>
              <a:t>, </a:t>
            </a:r>
            <a:r>
              <a:rPr lang="en-US" sz="2400" dirty="0" err="1"/>
              <a:t>plyrmr</a:t>
            </a:r>
            <a:r>
              <a:rPr lang="en-US" sz="2400" dirty="0"/>
              <a:t>, rmr2, </a:t>
            </a:r>
            <a:r>
              <a:rPr lang="en-US" sz="2400" dirty="0" err="1"/>
              <a:t>ravro</a:t>
            </a:r>
            <a:r>
              <a:rPr lang="en-US" sz="2400" dirty="0"/>
              <a:t>.</a:t>
            </a:r>
          </a:p>
          <a:p>
            <a:r>
              <a:rPr lang="en-US" sz="2400" dirty="0"/>
              <a:t>Set up the JAVA_HOME directory path.</a:t>
            </a:r>
          </a:p>
          <a:p>
            <a:r>
              <a:rPr lang="en-US" sz="2400" dirty="0"/>
              <a:t>Set up the system environment (Hadoop path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4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909" y="218576"/>
            <a:ext cx="10058400" cy="1609344"/>
          </a:xfrm>
        </p:spPr>
        <p:txBody>
          <a:bodyPr/>
          <a:lstStyle/>
          <a:p>
            <a:r>
              <a:rPr lang="en-US" dirty="0"/>
              <a:t>Performance of RHadoop Vs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3275"/>
            <a:ext cx="9601200" cy="3581400"/>
          </a:xfrm>
        </p:spPr>
        <p:txBody>
          <a:bodyPr/>
          <a:lstStyle/>
          <a:p>
            <a:r>
              <a:rPr lang="en-US" dirty="0"/>
              <a:t>Time required to compute using MapReduce is less than R computation time.</a:t>
            </a:r>
          </a:p>
          <a:p>
            <a:r>
              <a:rPr lang="en-US" dirty="0"/>
              <a:t>For the big data, the computation time is significantly lesser in HDFS using MapReduce.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42" y="3189175"/>
            <a:ext cx="8942614" cy="2775527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7" name="Oval 6"/>
          <p:cNvSpPr/>
          <p:nvPr/>
        </p:nvSpPr>
        <p:spPr>
          <a:xfrm>
            <a:off x="3753812" y="3985943"/>
            <a:ext cx="1338943" cy="6041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53811" y="5362545"/>
            <a:ext cx="1338943" cy="6041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6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4" y="145802"/>
            <a:ext cx="10058400" cy="1609344"/>
          </a:xfrm>
        </p:spPr>
        <p:txBody>
          <a:bodyPr/>
          <a:lstStyle/>
          <a:p>
            <a:r>
              <a:rPr lang="en-US" dirty="0"/>
              <a:t>Basic Hadoop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904874" y="1485614"/>
            <a:ext cx="9888311" cy="3412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Put:</a:t>
            </a:r>
            <a:r>
              <a:rPr lang="en-US" sz="2000" dirty="0"/>
              <a:t> command used to place a file in HDFS from a local system.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Copy:</a:t>
            </a:r>
            <a:r>
              <a:rPr lang="en-US" sz="2000" dirty="0"/>
              <a:t> Copies a file in the same directory in HDFS.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Move:</a:t>
            </a:r>
            <a:r>
              <a:rPr lang="en-US" sz="2000" dirty="0"/>
              <a:t> Moves a file from one location to other in HDFS.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Delete:</a:t>
            </a:r>
            <a:r>
              <a:rPr lang="en-US" sz="2000" dirty="0"/>
              <a:t> Deletes the directory from the HDFS.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Get:</a:t>
            </a:r>
            <a:r>
              <a:rPr lang="en-US" sz="2000" dirty="0"/>
              <a:t> Command used to retrieve a file from HDFS to local system.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Rename:</a:t>
            </a:r>
            <a:r>
              <a:rPr lang="en-US" sz="2000" dirty="0"/>
              <a:t> Command used to rename a file in HDFS.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Chmod:</a:t>
            </a:r>
            <a:r>
              <a:rPr lang="en-US" sz="2000" dirty="0"/>
              <a:t> Command used to change the file permissions in HDFS.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13671" r="23228"/>
          <a:stretch/>
        </p:blipFill>
        <p:spPr>
          <a:xfrm>
            <a:off x="904875" y="4860879"/>
            <a:ext cx="4777467" cy="1376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/>
          <p:nvPr/>
        </p:nvPicPr>
        <p:blipFill rotWithShape="1">
          <a:blip r:embed="rId3"/>
          <a:srcRect r="26409"/>
          <a:stretch/>
        </p:blipFill>
        <p:spPr>
          <a:xfrm>
            <a:off x="6074229" y="4860879"/>
            <a:ext cx="4849585" cy="1376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2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8" y="506896"/>
            <a:ext cx="9601200" cy="988255"/>
          </a:xfrm>
        </p:spPr>
        <p:txBody>
          <a:bodyPr/>
          <a:lstStyle/>
          <a:p>
            <a:r>
              <a:rPr lang="en-US" dirty="0"/>
              <a:t>Read and Write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1069"/>
            <a:ext cx="9601200" cy="3581400"/>
          </a:xfrm>
        </p:spPr>
        <p:txBody>
          <a:bodyPr>
            <a:noAutofit/>
          </a:bodyPr>
          <a:lstStyle/>
          <a:p>
            <a:r>
              <a:rPr lang="en-US" sz="1800" b="1" dirty="0"/>
              <a:t>Write: </a:t>
            </a:r>
          </a:p>
          <a:p>
            <a:pPr lvl="1"/>
            <a:r>
              <a:rPr lang="en-US" sz="1800" dirty="0"/>
              <a:t>Open a file in write mode and assign it to an object.</a:t>
            </a:r>
          </a:p>
          <a:p>
            <a:pPr lvl="1"/>
            <a:r>
              <a:rPr lang="en-US" sz="1800" dirty="0"/>
              <a:t>Read the required file and then write the file to the assigned object f and close the object.</a:t>
            </a:r>
          </a:p>
          <a:p>
            <a:pPr lvl="1"/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Read: </a:t>
            </a:r>
          </a:p>
          <a:p>
            <a:pPr lvl="1"/>
            <a:r>
              <a:rPr lang="en-US" sz="1800" dirty="0"/>
              <a:t>Operation to perform opening and assigning the file to an object in Read mode.</a:t>
            </a:r>
          </a:p>
          <a:p>
            <a:pPr lvl="1"/>
            <a:r>
              <a:rPr lang="en-US" sz="1800" dirty="0"/>
              <a:t>Unserialize function reads an object from connection or a raw vector.</a:t>
            </a:r>
          </a:p>
          <a:p>
            <a:endParaRPr lang="en-US" sz="18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28947" r="51440" b="376"/>
          <a:stretch/>
        </p:blipFill>
        <p:spPr>
          <a:xfrm>
            <a:off x="4072616" y="3149062"/>
            <a:ext cx="4199165" cy="8654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72616" y="5518065"/>
            <a:ext cx="4199165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091" y="0"/>
            <a:ext cx="10058400" cy="1609344"/>
          </a:xfrm>
        </p:spPr>
        <p:txBody>
          <a:bodyPr/>
          <a:lstStyle/>
          <a:p>
            <a:r>
              <a:rPr lang="en-US" dirty="0"/>
              <a:t>Data Manipulations using PLYRMR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217" y="1435674"/>
            <a:ext cx="10144274" cy="358140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Plyrmr</a:t>
            </a:r>
            <a:r>
              <a:rPr lang="en-US" sz="2400" dirty="0"/>
              <a:t> package is analogous to </a:t>
            </a:r>
            <a:r>
              <a:rPr lang="en-US" sz="2400" dirty="0" err="1"/>
              <a:t>plyr</a:t>
            </a:r>
            <a:r>
              <a:rPr lang="en-US" sz="2400" dirty="0"/>
              <a:t> or reshape2 function in R which performs the data manipulation via MapReduce framework.</a:t>
            </a:r>
          </a:p>
          <a:p>
            <a:r>
              <a:rPr lang="en-US" sz="2400" dirty="0"/>
              <a:t>Filtering the data with salary greater than or equals 100,000 in Salaries dataset.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34745" y="3654925"/>
            <a:ext cx="4360986" cy="17519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86259" y="3654925"/>
            <a:ext cx="5680303" cy="17519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59-C7F4-49CC-8C9C-F2901FF6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02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386</TotalTime>
  <Words>497</Words>
  <Application>Microsoft Office PowerPoint</Application>
  <PresentationFormat>Widescreen</PresentationFormat>
  <Paragraphs>92</Paragraphs>
  <Slides>17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Bookman Old Style</vt:lpstr>
      <vt:lpstr>Calibri</vt:lpstr>
      <vt:lpstr>Century Gothic</vt:lpstr>
      <vt:lpstr>Times New Roman</vt:lpstr>
      <vt:lpstr>Wingdings</vt:lpstr>
      <vt:lpstr>Wood Type</vt:lpstr>
      <vt:lpstr>Big data analytics R - Hadoop</vt:lpstr>
      <vt:lpstr>What happens when data gets big?</vt:lpstr>
      <vt:lpstr>Possible Solutions</vt:lpstr>
      <vt:lpstr>R Hadoop and Packages</vt:lpstr>
      <vt:lpstr>Setting up the RHadoop Environment</vt:lpstr>
      <vt:lpstr>Performance of RHadoop Vs R</vt:lpstr>
      <vt:lpstr>Basic Hadoop Operations</vt:lpstr>
      <vt:lpstr>Read and Write Operations</vt:lpstr>
      <vt:lpstr>Data Manipulations using PLYRMR</vt:lpstr>
      <vt:lpstr>Plyrmr - Manipulations</vt:lpstr>
      <vt:lpstr>Linear Regression</vt:lpstr>
      <vt:lpstr>Matrix multiplication and map-reduce</vt:lpstr>
      <vt:lpstr>Linear regression – RHadoop vs R </vt:lpstr>
      <vt:lpstr>Results comparison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Chaitanya M</dc:creator>
  <cp:lastModifiedBy>Instructor</cp:lastModifiedBy>
  <cp:revision>55</cp:revision>
  <dcterms:created xsi:type="dcterms:W3CDTF">2016-11-29T02:00:43Z</dcterms:created>
  <dcterms:modified xsi:type="dcterms:W3CDTF">2016-11-30T22:00:02Z</dcterms:modified>
</cp:coreProperties>
</file>