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3EBB-A469-9E08-9218-35F46A53D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730381" cy="1001276"/>
          </a:xfrm>
        </p:spPr>
        <p:txBody>
          <a:bodyPr/>
          <a:lstStyle/>
          <a:p>
            <a:r>
              <a:rPr lang="en-IN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HealthCare Analytics- Group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3C676-09E2-507E-E0FB-F1AF89D07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756992"/>
            <a:ext cx="8825658" cy="1881808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MR.Sathiyababu Chellappan</a:t>
            </a:r>
          </a:p>
          <a:p>
            <a:r>
              <a:rPr lang="en-I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MR.PramodKumar</a:t>
            </a:r>
          </a:p>
          <a:p>
            <a:r>
              <a:rPr lang="en-I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Miss.Bhagyashri Vinit Dumbre</a:t>
            </a:r>
          </a:p>
          <a:p>
            <a:r>
              <a:rPr lang="en-I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Mr.Malladi Venkatesh</a:t>
            </a:r>
          </a:p>
          <a:p>
            <a:r>
              <a:rPr lang="en-I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Miss.Sakshi Mishra</a:t>
            </a:r>
          </a:p>
          <a:p>
            <a:r>
              <a:rPr lang="en-I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Mr.Sairam Balapurkar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8379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C708A-9A9F-EFEF-BD0E-78DB5712E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617842"/>
            <a:ext cx="8825659" cy="24019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5977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5595-398B-5312-FB91-D6254E0B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68FE8-5B88-910D-27B7-0304659C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Objective: </a:t>
            </a:r>
            <a:r>
              <a:rPr lang="en-IN" dirty="0"/>
              <a:t>To Create Healthcare Analysis Dashboard &amp; stories.</a:t>
            </a:r>
          </a:p>
          <a:p>
            <a:endParaRPr lang="en-IN" dirty="0"/>
          </a:p>
          <a:p>
            <a:r>
              <a:rPr lang="en-IN" b="1" dirty="0"/>
              <a:t>Scope: </a:t>
            </a:r>
            <a:r>
              <a:rPr lang="en-IN" dirty="0"/>
              <a:t>Perform Analysis from healthcare data using Tableau and Power Bi.</a:t>
            </a:r>
          </a:p>
          <a:p>
            <a:endParaRPr lang="en-IN" dirty="0"/>
          </a:p>
          <a:p>
            <a:r>
              <a:rPr lang="en-US" dirty="0"/>
              <a:t>The Health Care Data Designed to meet the health needs of community through hospital and community health Agencies.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949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70CF-C298-7AC1-DC8D-7F70AE275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434C0-D306-2F69-F956-8FBE865D3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85391"/>
            <a:ext cx="8825659" cy="4245997"/>
          </a:xfrm>
        </p:spPr>
        <p:txBody>
          <a:bodyPr>
            <a:normAutofit fontScale="92500" lnSpcReduction="10000"/>
          </a:bodyPr>
          <a:lstStyle/>
          <a:p>
            <a:r>
              <a:rPr lang="en-IN" sz="1800" dirty="0"/>
              <a:t>The data consists of  10,48,576 rows and 73 columns.</a:t>
            </a:r>
          </a:p>
          <a:p>
            <a:r>
              <a:rPr lang="en-IN" sz="1800" dirty="0"/>
              <a:t>The common ID to track each data by using NPI(National Provider Identifier) Number.</a:t>
            </a:r>
          </a:p>
          <a:p>
            <a:r>
              <a:rPr lang="en-IN" sz="1800" dirty="0"/>
              <a:t>The Medical Service mostly Provided in united states country.</a:t>
            </a:r>
          </a:p>
          <a:p>
            <a:r>
              <a:rPr lang="en-IN" sz="1800" dirty="0"/>
              <a:t>There are totally 109 Provider type available in the data across USA like Cardiology, Nurse Practitioners, Emergency Medicine etc..</a:t>
            </a:r>
          </a:p>
          <a:p>
            <a:r>
              <a:rPr lang="en-IN" sz="1800" dirty="0"/>
              <a:t>Total Medical Beneficiaries taking Services in all cities like New York, Houston etc.,</a:t>
            </a:r>
          </a:p>
          <a:p>
            <a:r>
              <a:rPr lang="en-IN" sz="1800" dirty="0"/>
              <a:t>Service Provided to people by all different Credential members involved in the data like M.D., PH.D,D.O etc..,</a:t>
            </a:r>
          </a:p>
          <a:p>
            <a:r>
              <a:rPr lang="en-US" sz="1800" dirty="0"/>
              <a:t>Data consists of Number of Medicare Beneficiaries With Medical Services and Drug Services.</a:t>
            </a:r>
          </a:p>
          <a:p>
            <a:r>
              <a:rPr lang="en-US" sz="1800" dirty="0"/>
              <a:t>Data contains Information about Total Drug Submitted Charges  and Drug Medicare Payment &amp; Disease wise Beneficiaries.</a:t>
            </a:r>
          </a:p>
          <a:p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625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96933-7612-7FF4-7873-F2672463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KPI(</a:t>
            </a:r>
            <a:r>
              <a:rPr lang="en-IN" b="0" i="0" dirty="0">
                <a:solidFill>
                  <a:schemeClr val="bg1"/>
                </a:solidFill>
                <a:effectLst/>
                <a:latin typeface="Google Sans"/>
              </a:rPr>
              <a:t>Key Performance Indicator)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D6B5AC-2246-C80A-44A3-D766A9DD1D10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/>
              <a:t>Total Providers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Designation Wise Providers Count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City Wise Providers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Type of Provider Count 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Total no of service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Total charge Amount by providers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Total Drug Submitted Charge Amount 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Number of Medicare Beneficiaries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3705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8F7E-8946-EBF2-BE11-E61F9D30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Tableau Dashboard</a:t>
            </a:r>
          </a:p>
        </p:txBody>
      </p:sp>
      <p:pic>
        <p:nvPicPr>
          <p:cNvPr id="4" name="slide2" descr="Health Care Analytics">
            <a:extLst>
              <a:ext uri="{FF2B5EF4-FFF2-40B4-BE49-F238E27FC236}">
                <a16:creationId xmlns:a16="http://schemas.microsoft.com/office/drawing/2014/main" id="{EC391ED0-6C4D-41D4-84FF-55F7205C6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81" y="2393344"/>
            <a:ext cx="11139777" cy="447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5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5D3D-2A3E-3593-1C09-7CD1ED83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BI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C8D123-84A9-3F73-CC58-78D6E8042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84" y="2305878"/>
            <a:ext cx="11179376" cy="4444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32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66B6-FC05-2E2C-1257-537B58B93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bi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27CA09-6D6B-6ED8-708B-162C1C0B7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78" y="2337683"/>
            <a:ext cx="11203387" cy="4333461"/>
          </a:xfrm>
        </p:spPr>
      </p:pic>
    </p:spTree>
    <p:extLst>
      <p:ext uri="{BB962C8B-B14F-4D97-AF65-F5344CB8AC3E}">
        <p14:creationId xmlns:p14="http://schemas.microsoft.com/office/powerpoint/2010/main" val="254656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4969-CFD1-52DE-B2EE-EEE066B3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Story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980FB-A759-5CD3-CDC3-66F06F449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2417197"/>
            <a:ext cx="11235193" cy="4301655"/>
          </a:xfrm>
        </p:spPr>
        <p:txBody>
          <a:bodyPr>
            <a:normAutofit lnSpcReduction="10000"/>
          </a:bodyPr>
          <a:lstStyle/>
          <a:p>
            <a:pPr marL="114300" indent="0" algn="ctr">
              <a:buNone/>
            </a:pPr>
            <a:r>
              <a:rPr lang="en-IN" sz="2000" b="1" dirty="0">
                <a:solidFill>
                  <a:srgbClr val="7030A0"/>
                </a:solidFill>
              </a:rPr>
              <a:t>Insights</a:t>
            </a:r>
          </a:p>
          <a:p>
            <a:r>
              <a:rPr lang="en-IN" sz="1800" dirty="0"/>
              <a:t>43% of Medicare Beneficiaries coming under age group between 65 to 74.</a:t>
            </a:r>
          </a:p>
          <a:p>
            <a:r>
              <a:rPr lang="en-IN" sz="1800" dirty="0"/>
              <a:t>Providers in Northern Part of America is less than other part of America.</a:t>
            </a:r>
          </a:p>
          <a:p>
            <a:r>
              <a:rPr lang="en-US" sz="1800" dirty="0"/>
              <a:t>Out of 350 M beneficiary, 315M beneficiary taking advantage of Medicare services and only 27 M taking drug services.</a:t>
            </a:r>
          </a:p>
          <a:p>
            <a:r>
              <a:rPr lang="en-IN" sz="1800" dirty="0"/>
              <a:t>503k Doctor of Medicine (M.D) Provided maximum services to the people.</a:t>
            </a:r>
          </a:p>
          <a:p>
            <a:r>
              <a:rPr lang="en-US" sz="1800" dirty="0"/>
              <a:t>Provider type </a:t>
            </a:r>
            <a:r>
              <a:rPr lang="en-US" sz="1800" dirty="0">
                <a:solidFill>
                  <a:srgbClr val="002060"/>
                </a:solidFill>
              </a:rPr>
              <a:t>Nurse practitioner</a:t>
            </a:r>
            <a:r>
              <a:rPr lang="en-US" sz="1800" dirty="0"/>
              <a:t>, provider credential </a:t>
            </a:r>
            <a:r>
              <a:rPr lang="en-US" sz="1800" dirty="0">
                <a:solidFill>
                  <a:srgbClr val="002060"/>
                </a:solidFill>
              </a:rPr>
              <a:t>MD</a:t>
            </a:r>
            <a:r>
              <a:rPr lang="en-US" sz="1800" dirty="0"/>
              <a:t>, provider country </a:t>
            </a:r>
            <a:r>
              <a:rPr lang="en-US" sz="1800" dirty="0">
                <a:solidFill>
                  <a:srgbClr val="002060"/>
                </a:solidFill>
              </a:rPr>
              <a:t>USA</a:t>
            </a:r>
            <a:r>
              <a:rPr lang="en-US" sz="1800" dirty="0"/>
              <a:t>, provider city  </a:t>
            </a:r>
            <a:r>
              <a:rPr lang="en-US" sz="1800" dirty="0">
                <a:solidFill>
                  <a:srgbClr val="002060"/>
                </a:solidFill>
              </a:rPr>
              <a:t>New York</a:t>
            </a:r>
            <a:r>
              <a:rPr lang="en-US" sz="1800" dirty="0"/>
              <a:t>  having maximum number of  providers.</a:t>
            </a:r>
          </a:p>
          <a:p>
            <a:r>
              <a:rPr lang="en-US" sz="1800" b="1" dirty="0"/>
              <a:t>Top 5 Provider type</a:t>
            </a:r>
            <a:r>
              <a:rPr lang="en-US" sz="1800" dirty="0"/>
              <a:t>: Internal Medicine, Family Practice, Physician, Nurse Practitioner and Physical therapy in private Practice .</a:t>
            </a:r>
          </a:p>
          <a:p>
            <a:r>
              <a:rPr lang="en-US" sz="1800" b="1" dirty="0"/>
              <a:t>Top 5 Provider city:</a:t>
            </a:r>
            <a:r>
              <a:rPr lang="en-IN" sz="1800" b="1" dirty="0"/>
              <a:t>  </a:t>
            </a:r>
            <a:r>
              <a:rPr lang="en-IN" sz="1800" dirty="0"/>
              <a:t>New York, Houston, Chicago, </a:t>
            </a:r>
            <a:r>
              <a:rPr lang="en-US" sz="1800" dirty="0"/>
              <a:t>Philadelphia and Boston.</a:t>
            </a:r>
          </a:p>
          <a:p>
            <a:r>
              <a:rPr lang="en-US" sz="1800" b="1" dirty="0"/>
              <a:t>Top 5 Beneficiary Cities: </a:t>
            </a:r>
            <a:r>
              <a:rPr lang="en-US" sz="2000" dirty="0"/>
              <a:t>Houston, New York, Baltimore,  Chicago, Burlington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261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725E-2742-47F2-236F-DC6B3FAD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D49E4-A6AC-BF42-A797-E956AFF43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 Implemented Tools to Convert data into Useful graphical form of output by generating Dashboards in both Tableau and Power BI.</a:t>
            </a:r>
          </a:p>
          <a:p>
            <a:pPr marL="11430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68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20</TotalTime>
  <Words>428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Google Sans</vt:lpstr>
      <vt:lpstr>Wingdings</vt:lpstr>
      <vt:lpstr>Wingdings 3</vt:lpstr>
      <vt:lpstr>Ion Boardroom</vt:lpstr>
      <vt:lpstr>HealthCare Analytics- Group 2</vt:lpstr>
      <vt:lpstr>Introduction</vt:lpstr>
      <vt:lpstr>Understanding Data</vt:lpstr>
      <vt:lpstr>KPI(Key Performance Indicator)</vt:lpstr>
      <vt:lpstr>Tableau Dashboard</vt:lpstr>
      <vt:lpstr>Power BI Dashboard</vt:lpstr>
      <vt:lpstr>Power bi Dashboard</vt:lpstr>
      <vt:lpstr>Story of Project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Analytics- Group 2</dc:title>
  <dc:creator>pramod pm</dc:creator>
  <cp:lastModifiedBy>pramod pm</cp:lastModifiedBy>
  <cp:revision>4</cp:revision>
  <dcterms:created xsi:type="dcterms:W3CDTF">2022-12-24T12:49:41Z</dcterms:created>
  <dcterms:modified xsi:type="dcterms:W3CDTF">2023-03-02T08:17:31Z</dcterms:modified>
</cp:coreProperties>
</file>