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66" r:id="rId2"/>
    <p:sldId id="256" r:id="rId3"/>
    <p:sldId id="263" r:id="rId4"/>
    <p:sldId id="257" r:id="rId5"/>
    <p:sldId id="258" r:id="rId6"/>
    <p:sldId id="259" r:id="rId7"/>
    <p:sldId id="265" r:id="rId8"/>
    <p:sldId id="260" r:id="rId9"/>
    <p:sldId id="261" r:id="rId10"/>
    <p:sldId id="264" r:id="rId11"/>
    <p:sldId id="262" r:id="rId12"/>
    <p:sldId id="267" r:id="rId13"/>
  </p:sldIdLst>
  <p:sldSz cx="9144000" cy="5143500" type="screen16x9"/>
  <p:notesSz cx="6858000" cy="9144000"/>
  <p:embeddedFontLst>
    <p:embeddedFont>
      <p:font typeface="Algerian" panose="04020705040A02060702" pitchFamily="82" charset="0"/>
      <p:regular r:id="rId15"/>
    </p:embeddedFont>
    <p:embeddedFont>
      <p:font typeface="Anton" pitchFamily="2" charset="0"/>
      <p:regular r:id="rId16"/>
    </p:embeddedFont>
    <p:embeddedFont>
      <p:font typeface="Barlow" panose="00000500000000000000" pitchFamily="2" charset="0"/>
      <p:regular r:id="rId17"/>
      <p:bold r:id="rId18"/>
      <p:italic r:id="rId19"/>
      <p:boldItalic r:id="rId20"/>
    </p:embeddedFont>
    <p:embeddedFont>
      <p:font typeface="Barlow Light" panose="000004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gy15Zfnj5tgQDBJCyeZXoOaCh4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9" name="Google Shape;109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sz="1800">
                <a:solidFill>
                  <a:schemeClr val="dk1"/>
                </a:solidFill>
                <a:latin typeface="Barlow"/>
                <a:ea typeface="Barlow"/>
                <a:cs typeface="Barlow"/>
                <a:sym typeface="Barlow"/>
              </a:rPr>
              <a:t>The world is facing many big challenges like climate change, water insecurity, and diseases; addressing these challenges in innovative ways requires interdisciplinary research using data from multiple sources. Many U.S. government agencies have substantial archives of high-quality, freely available data, but these archives can be difficult to navigate.</a:t>
            </a:r>
            <a:endParaRPr sz="1800">
              <a:solidFill>
                <a:schemeClr val="dk1"/>
              </a:solidFill>
              <a:latin typeface="Barlow"/>
              <a:ea typeface="Barlow"/>
              <a:cs typeface="Barlow"/>
              <a:sym typeface="Barlow"/>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289d6568c90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289d6568c90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9" name="Google Shape;109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sz="1800">
                <a:solidFill>
                  <a:schemeClr val="dk1"/>
                </a:solidFill>
                <a:latin typeface="Barlow"/>
                <a:ea typeface="Barlow"/>
                <a:cs typeface="Barlow"/>
                <a:sym typeface="Barlow"/>
              </a:rPr>
              <a:t>The world is facing many big challenges like climate change, water insecurity, and diseases; addressing these challenges in innovative ways requires interdisciplinary research using data from multiple sources. Many U.S. government agencies have substantial archives of high-quality, freely available data, but these archives can be difficult to navigate.</a:t>
            </a:r>
            <a:endParaRPr sz="1800">
              <a:solidFill>
                <a:schemeClr val="dk1"/>
              </a:solidFill>
              <a:latin typeface="Barlow"/>
              <a:ea typeface="Barlow"/>
              <a:cs typeface="Barlow"/>
              <a:sym typeface="Barlow"/>
            </a:endParaRPr>
          </a:p>
        </p:txBody>
      </p:sp>
    </p:spTree>
    <p:extLst>
      <p:ext uri="{BB962C8B-B14F-4D97-AF65-F5344CB8AC3E}">
        <p14:creationId xmlns:p14="http://schemas.microsoft.com/office/powerpoint/2010/main" val="1729638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1" name="Google Shape;112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g289d6568c9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8" name="Google Shape;1128;g289d6568c9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89d6568c9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289d6568c9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89d6568c9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289d6568c9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178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289d6568c90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289d6568c9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289d6568c90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7" name="Google Shape;1157;g289d6568c9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289d6568c90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7" name="Google Shape;1157;g289d6568c9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0684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2"/>
            </a:gs>
            <a:gs pos="100000">
              <a:schemeClr val="lt2"/>
            </a:gs>
          </a:gsLst>
          <a:lin ang="5400700" scaled="0"/>
        </a:gradFill>
        <a:effectLst/>
      </p:bgPr>
    </p:bg>
    <p:spTree>
      <p:nvGrpSpPr>
        <p:cNvPr id="1" name="Shape 8"/>
        <p:cNvGrpSpPr/>
        <p:nvPr/>
      </p:nvGrpSpPr>
      <p:grpSpPr>
        <a:xfrm>
          <a:off x="0" y="0"/>
          <a:ext cx="0" cy="0"/>
          <a:chOff x="0" y="0"/>
          <a:chExt cx="0" cy="0"/>
        </a:xfrm>
      </p:grpSpPr>
      <p:sp>
        <p:nvSpPr>
          <p:cNvPr id="9" name="Google Shape;9;p59"/>
          <p:cNvSpPr txBox="1">
            <a:spLocks noGrp="1"/>
          </p:cNvSpPr>
          <p:nvPr>
            <p:ph type="ctrTitle"/>
          </p:nvPr>
        </p:nvSpPr>
        <p:spPr>
          <a:xfrm>
            <a:off x="4143850" y="1168838"/>
            <a:ext cx="4424100" cy="24054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5200"/>
              <a:buNone/>
              <a:defRPr sz="6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59"/>
          <p:cNvSpPr txBox="1">
            <a:spLocks noGrp="1"/>
          </p:cNvSpPr>
          <p:nvPr>
            <p:ph type="subTitle" idx="1"/>
          </p:nvPr>
        </p:nvSpPr>
        <p:spPr>
          <a:xfrm>
            <a:off x="4143425" y="3574238"/>
            <a:ext cx="4424100" cy="41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59"/>
          <p:cNvSpPr/>
          <p:nvPr/>
        </p:nvSpPr>
        <p:spPr>
          <a:xfrm>
            <a:off x="-8006" y="-203925"/>
            <a:ext cx="2157228" cy="5550721"/>
          </a:xfrm>
          <a:custGeom>
            <a:avLst/>
            <a:gdLst/>
            <a:ahLst/>
            <a:cxnLst/>
            <a:rect l="l" t="t" r="r" b="b"/>
            <a:pathLst>
              <a:path w="33737" h="86808" extrusionOk="0">
                <a:moveTo>
                  <a:pt x="1" y="0"/>
                </a:moveTo>
                <a:lnTo>
                  <a:pt x="118" y="86808"/>
                </a:lnTo>
                <a:cubicBezTo>
                  <a:pt x="8000" y="86652"/>
                  <a:pt x="13600" y="81715"/>
                  <a:pt x="15649" y="79530"/>
                </a:cubicBezTo>
                <a:cubicBezTo>
                  <a:pt x="17678" y="77364"/>
                  <a:pt x="23415" y="75452"/>
                  <a:pt x="26849" y="70125"/>
                </a:cubicBezTo>
                <a:cubicBezTo>
                  <a:pt x="30283" y="64779"/>
                  <a:pt x="29912" y="62243"/>
                  <a:pt x="31824" y="52565"/>
                </a:cubicBezTo>
                <a:cubicBezTo>
                  <a:pt x="33736" y="42906"/>
                  <a:pt x="32390" y="34185"/>
                  <a:pt x="29698" y="28741"/>
                </a:cubicBezTo>
                <a:cubicBezTo>
                  <a:pt x="27044" y="23278"/>
                  <a:pt x="25795" y="17658"/>
                  <a:pt x="22361" y="14224"/>
                </a:cubicBezTo>
                <a:cubicBezTo>
                  <a:pt x="18927" y="10790"/>
                  <a:pt x="18654" y="11415"/>
                  <a:pt x="13347" y="6439"/>
                </a:cubicBezTo>
                <a:cubicBezTo>
                  <a:pt x="7649" y="1132"/>
                  <a:pt x="508" y="390"/>
                  <a:pt x="1" y="0"/>
                </a:cubicBezTo>
                <a:close/>
              </a:path>
            </a:pathLst>
          </a:custGeom>
          <a:solidFill>
            <a:srgbClr val="08214A">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59"/>
          <p:cNvSpPr/>
          <p:nvPr/>
        </p:nvSpPr>
        <p:spPr>
          <a:xfrm>
            <a:off x="-15871" y="1217393"/>
            <a:ext cx="1024743" cy="2746202"/>
          </a:xfrm>
          <a:custGeom>
            <a:avLst/>
            <a:gdLst/>
            <a:ahLst/>
            <a:cxnLst/>
            <a:rect l="l" t="t" r="r" b="b"/>
            <a:pathLst>
              <a:path w="16026" h="42948" extrusionOk="0">
                <a:moveTo>
                  <a:pt x="978" y="1"/>
                </a:moveTo>
                <a:cubicBezTo>
                  <a:pt x="503" y="1"/>
                  <a:pt x="202" y="191"/>
                  <a:pt x="202" y="191"/>
                </a:cubicBezTo>
                <a:lnTo>
                  <a:pt x="46" y="38863"/>
                </a:lnTo>
                <a:cubicBezTo>
                  <a:pt x="46" y="38863"/>
                  <a:pt x="1" y="38924"/>
                  <a:pt x="44" y="38924"/>
                </a:cubicBezTo>
                <a:cubicBezTo>
                  <a:pt x="124" y="38924"/>
                  <a:pt x="514" y="38708"/>
                  <a:pt x="2094" y="37459"/>
                </a:cubicBezTo>
                <a:cubicBezTo>
                  <a:pt x="4514" y="35527"/>
                  <a:pt x="3967" y="34766"/>
                  <a:pt x="4592" y="33361"/>
                </a:cubicBezTo>
                <a:cubicBezTo>
                  <a:pt x="5197" y="31937"/>
                  <a:pt x="6075" y="31020"/>
                  <a:pt x="6875" y="29888"/>
                </a:cubicBezTo>
                <a:cubicBezTo>
                  <a:pt x="7675" y="28795"/>
                  <a:pt x="8845" y="26981"/>
                  <a:pt x="8845" y="22961"/>
                </a:cubicBezTo>
                <a:cubicBezTo>
                  <a:pt x="8845" y="18942"/>
                  <a:pt x="6562" y="15079"/>
                  <a:pt x="6758" y="14727"/>
                </a:cubicBezTo>
                <a:cubicBezTo>
                  <a:pt x="6785" y="14675"/>
                  <a:pt x="6825" y="14650"/>
                  <a:pt x="6874" y="14650"/>
                </a:cubicBezTo>
                <a:cubicBezTo>
                  <a:pt x="7173" y="14650"/>
                  <a:pt x="7822" y="15570"/>
                  <a:pt x="8240" y="16893"/>
                </a:cubicBezTo>
                <a:cubicBezTo>
                  <a:pt x="8527" y="17800"/>
                  <a:pt x="8990" y="18754"/>
                  <a:pt x="9235" y="18754"/>
                </a:cubicBezTo>
                <a:cubicBezTo>
                  <a:pt x="9406" y="18754"/>
                  <a:pt x="9471" y="18287"/>
                  <a:pt x="9294" y="17010"/>
                </a:cubicBezTo>
                <a:cubicBezTo>
                  <a:pt x="8884" y="13908"/>
                  <a:pt x="7050" y="12327"/>
                  <a:pt x="6211" y="10649"/>
                </a:cubicBezTo>
                <a:cubicBezTo>
                  <a:pt x="5716" y="9659"/>
                  <a:pt x="5812" y="9153"/>
                  <a:pt x="6254" y="9153"/>
                </a:cubicBezTo>
                <a:cubicBezTo>
                  <a:pt x="6544" y="9153"/>
                  <a:pt x="6982" y="9370"/>
                  <a:pt x="7499" y="9810"/>
                </a:cubicBezTo>
                <a:cubicBezTo>
                  <a:pt x="8806" y="10923"/>
                  <a:pt x="10016" y="12679"/>
                  <a:pt x="10699" y="14591"/>
                </a:cubicBezTo>
                <a:cubicBezTo>
                  <a:pt x="11382" y="16522"/>
                  <a:pt x="11479" y="18259"/>
                  <a:pt x="12026" y="20991"/>
                </a:cubicBezTo>
                <a:cubicBezTo>
                  <a:pt x="13001" y="25888"/>
                  <a:pt x="12065" y="26532"/>
                  <a:pt x="12006" y="29069"/>
                </a:cubicBezTo>
                <a:cubicBezTo>
                  <a:pt x="11928" y="31605"/>
                  <a:pt x="11148" y="32034"/>
                  <a:pt x="10016" y="33849"/>
                </a:cubicBezTo>
                <a:cubicBezTo>
                  <a:pt x="8904" y="35644"/>
                  <a:pt x="8162" y="37010"/>
                  <a:pt x="6758" y="38941"/>
                </a:cubicBezTo>
                <a:cubicBezTo>
                  <a:pt x="5333" y="40873"/>
                  <a:pt x="2114" y="41732"/>
                  <a:pt x="1997" y="42278"/>
                </a:cubicBezTo>
                <a:cubicBezTo>
                  <a:pt x="1929" y="42606"/>
                  <a:pt x="2196" y="42948"/>
                  <a:pt x="2817" y="42948"/>
                </a:cubicBezTo>
                <a:cubicBezTo>
                  <a:pt x="3267" y="42948"/>
                  <a:pt x="3901" y="42769"/>
                  <a:pt x="4728" y="42278"/>
                </a:cubicBezTo>
                <a:cubicBezTo>
                  <a:pt x="6548" y="41197"/>
                  <a:pt x="8585" y="37436"/>
                  <a:pt x="9331" y="37436"/>
                </a:cubicBezTo>
                <a:cubicBezTo>
                  <a:pt x="9393" y="37436"/>
                  <a:pt x="9446" y="37462"/>
                  <a:pt x="9489" y="37517"/>
                </a:cubicBezTo>
                <a:cubicBezTo>
                  <a:pt x="10055" y="38259"/>
                  <a:pt x="7128" y="40424"/>
                  <a:pt x="7753" y="40990"/>
                </a:cubicBezTo>
                <a:cubicBezTo>
                  <a:pt x="7822" y="41050"/>
                  <a:pt x="7898" y="41078"/>
                  <a:pt x="7980" y="41078"/>
                </a:cubicBezTo>
                <a:cubicBezTo>
                  <a:pt x="8620" y="41078"/>
                  <a:pt x="9622" y="39413"/>
                  <a:pt x="10348" y="38376"/>
                </a:cubicBezTo>
                <a:cubicBezTo>
                  <a:pt x="11148" y="37185"/>
                  <a:pt x="10777" y="36815"/>
                  <a:pt x="11655" y="35937"/>
                </a:cubicBezTo>
                <a:cubicBezTo>
                  <a:pt x="12514" y="35078"/>
                  <a:pt x="12709" y="34415"/>
                  <a:pt x="12826" y="33166"/>
                </a:cubicBezTo>
                <a:cubicBezTo>
                  <a:pt x="12943" y="31917"/>
                  <a:pt x="13762" y="30961"/>
                  <a:pt x="14250" y="29439"/>
                </a:cubicBezTo>
                <a:cubicBezTo>
                  <a:pt x="14738" y="27878"/>
                  <a:pt x="15070" y="25595"/>
                  <a:pt x="14640" y="23917"/>
                </a:cubicBezTo>
                <a:cubicBezTo>
                  <a:pt x="14192" y="22239"/>
                  <a:pt x="13392" y="19430"/>
                  <a:pt x="13996" y="19430"/>
                </a:cubicBezTo>
                <a:cubicBezTo>
                  <a:pt x="14592" y="19430"/>
                  <a:pt x="14696" y="23042"/>
                  <a:pt x="15425" y="23042"/>
                </a:cubicBezTo>
                <a:cubicBezTo>
                  <a:pt x="15436" y="23042"/>
                  <a:pt x="15448" y="23041"/>
                  <a:pt x="15460" y="23039"/>
                </a:cubicBezTo>
                <a:cubicBezTo>
                  <a:pt x="16026" y="22961"/>
                  <a:pt x="15343" y="18142"/>
                  <a:pt x="14660" y="16815"/>
                </a:cubicBezTo>
                <a:cubicBezTo>
                  <a:pt x="13977" y="15508"/>
                  <a:pt x="13118" y="14240"/>
                  <a:pt x="11167" y="9947"/>
                </a:cubicBezTo>
                <a:cubicBezTo>
                  <a:pt x="10562" y="8620"/>
                  <a:pt x="8143" y="6240"/>
                  <a:pt x="7031" y="5362"/>
                </a:cubicBezTo>
                <a:cubicBezTo>
                  <a:pt x="5899" y="4484"/>
                  <a:pt x="4397" y="3137"/>
                  <a:pt x="3265" y="1537"/>
                </a:cubicBezTo>
                <a:cubicBezTo>
                  <a:pt x="2397" y="284"/>
                  <a:pt x="1558" y="1"/>
                  <a:pt x="978" y="1"/>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59"/>
          <p:cNvSpPr/>
          <p:nvPr/>
        </p:nvSpPr>
        <p:spPr>
          <a:xfrm>
            <a:off x="-12994" y="1653802"/>
            <a:ext cx="306988" cy="1708032"/>
          </a:xfrm>
          <a:custGeom>
            <a:avLst/>
            <a:gdLst/>
            <a:ahLst/>
            <a:cxnLst/>
            <a:rect l="l" t="t" r="r" b="b"/>
            <a:pathLst>
              <a:path w="4801" h="26712" extrusionOk="0">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59"/>
          <p:cNvSpPr/>
          <p:nvPr/>
        </p:nvSpPr>
        <p:spPr>
          <a:xfrm>
            <a:off x="-14209" y="705724"/>
            <a:ext cx="1443566" cy="4093407"/>
          </a:xfrm>
          <a:custGeom>
            <a:avLst/>
            <a:gdLst/>
            <a:ahLst/>
            <a:cxnLst/>
            <a:rect l="l" t="t" r="r" b="b"/>
            <a:pathLst>
              <a:path w="22576" h="64017" extrusionOk="0">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9"/>
          <p:cNvSpPr/>
          <p:nvPr/>
        </p:nvSpPr>
        <p:spPr>
          <a:xfrm>
            <a:off x="-3019" y="943847"/>
            <a:ext cx="409104" cy="334611"/>
          </a:xfrm>
          <a:custGeom>
            <a:avLst/>
            <a:gdLst/>
            <a:ahLst/>
            <a:cxnLst/>
            <a:rect l="l" t="t" r="r" b="b"/>
            <a:pathLst>
              <a:path w="6398" h="5233" extrusionOk="0">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59"/>
          <p:cNvSpPr/>
          <p:nvPr/>
        </p:nvSpPr>
        <p:spPr>
          <a:xfrm>
            <a:off x="-30450" y="69302"/>
            <a:ext cx="1811363" cy="3645042"/>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59"/>
          <p:cNvSpPr/>
          <p:nvPr/>
        </p:nvSpPr>
        <p:spPr>
          <a:xfrm>
            <a:off x="529112" y="1423928"/>
            <a:ext cx="417608" cy="585649"/>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59"/>
          <p:cNvSpPr/>
          <p:nvPr/>
        </p:nvSpPr>
        <p:spPr>
          <a:xfrm>
            <a:off x="187850" y="3139831"/>
            <a:ext cx="397211" cy="599717"/>
          </a:xfrm>
          <a:custGeom>
            <a:avLst/>
            <a:gdLst/>
            <a:ahLst/>
            <a:cxnLst/>
            <a:rect l="l" t="t" r="r" b="b"/>
            <a:pathLst>
              <a:path w="6212" h="9379" extrusionOk="0">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59"/>
          <p:cNvSpPr/>
          <p:nvPr/>
        </p:nvSpPr>
        <p:spPr>
          <a:xfrm>
            <a:off x="-12994" y="3962582"/>
            <a:ext cx="1507253" cy="1119186"/>
          </a:xfrm>
          <a:custGeom>
            <a:avLst/>
            <a:gdLst/>
            <a:ahLst/>
            <a:cxnLst/>
            <a:rect l="l" t="t" r="r" b="b"/>
            <a:pathLst>
              <a:path w="23572" h="17503" extrusionOk="0">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59"/>
          <p:cNvSpPr/>
          <p:nvPr/>
        </p:nvSpPr>
        <p:spPr>
          <a:xfrm>
            <a:off x="-21882" y="2792686"/>
            <a:ext cx="295926" cy="779779"/>
          </a:xfrm>
          <a:custGeom>
            <a:avLst/>
            <a:gdLst/>
            <a:ahLst/>
            <a:cxnLst/>
            <a:rect l="l" t="t" r="r" b="b"/>
            <a:pathLst>
              <a:path w="4628" h="12195" extrusionOk="0">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59"/>
          <p:cNvSpPr/>
          <p:nvPr/>
        </p:nvSpPr>
        <p:spPr>
          <a:xfrm>
            <a:off x="751824" y="2404873"/>
            <a:ext cx="169703" cy="909582"/>
          </a:xfrm>
          <a:custGeom>
            <a:avLst/>
            <a:gdLst/>
            <a:ahLst/>
            <a:cxnLst/>
            <a:rect l="l" t="t" r="r" b="b"/>
            <a:pathLst>
              <a:path w="2654" h="14225" extrusionOk="0">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59"/>
          <p:cNvSpPr/>
          <p:nvPr/>
        </p:nvSpPr>
        <p:spPr>
          <a:xfrm>
            <a:off x="-3019" y="1268292"/>
            <a:ext cx="515313" cy="1133381"/>
          </a:xfrm>
          <a:custGeom>
            <a:avLst/>
            <a:gdLst/>
            <a:ahLst/>
            <a:cxnLst/>
            <a:rect l="l" t="t" r="r" b="b"/>
            <a:pathLst>
              <a:path w="8059" h="17725" extrusionOk="0">
                <a:moveTo>
                  <a:pt x="1" y="0"/>
                </a:moveTo>
                <a:lnTo>
                  <a:pt x="1" y="5190"/>
                </a:lnTo>
                <a:cubicBezTo>
                  <a:pt x="820" y="5658"/>
                  <a:pt x="1815" y="6615"/>
                  <a:pt x="2166" y="8507"/>
                </a:cubicBezTo>
                <a:cubicBezTo>
                  <a:pt x="2498" y="10419"/>
                  <a:pt x="3220" y="11785"/>
                  <a:pt x="3864" y="13073"/>
                </a:cubicBezTo>
                <a:cubicBezTo>
                  <a:pt x="4508" y="14361"/>
                  <a:pt x="4683" y="17580"/>
                  <a:pt x="5230" y="17717"/>
                </a:cubicBezTo>
                <a:cubicBezTo>
                  <a:pt x="5255" y="17722"/>
                  <a:pt x="5281" y="17725"/>
                  <a:pt x="5305" y="17725"/>
                </a:cubicBezTo>
                <a:cubicBezTo>
                  <a:pt x="5822" y="17725"/>
                  <a:pt x="6079" y="16562"/>
                  <a:pt x="5464" y="14848"/>
                </a:cubicBezTo>
                <a:cubicBezTo>
                  <a:pt x="4820" y="13073"/>
                  <a:pt x="5113" y="12956"/>
                  <a:pt x="5581" y="12117"/>
                </a:cubicBezTo>
                <a:cubicBezTo>
                  <a:pt x="6010" y="11297"/>
                  <a:pt x="3513" y="8312"/>
                  <a:pt x="3962" y="7102"/>
                </a:cubicBezTo>
                <a:cubicBezTo>
                  <a:pt x="4070" y="6817"/>
                  <a:pt x="4249" y="6711"/>
                  <a:pt x="4472" y="6711"/>
                </a:cubicBezTo>
                <a:cubicBezTo>
                  <a:pt x="5106" y="6711"/>
                  <a:pt x="6093" y="7567"/>
                  <a:pt x="6815" y="7567"/>
                </a:cubicBezTo>
                <a:cubicBezTo>
                  <a:pt x="6932" y="7567"/>
                  <a:pt x="7042" y="7545"/>
                  <a:pt x="7142" y="7493"/>
                </a:cubicBezTo>
                <a:cubicBezTo>
                  <a:pt x="8059" y="7005"/>
                  <a:pt x="6400" y="6010"/>
                  <a:pt x="5308" y="5171"/>
                </a:cubicBezTo>
                <a:cubicBezTo>
                  <a:pt x="4215" y="4351"/>
                  <a:pt x="3123" y="2927"/>
                  <a:pt x="2303" y="1620"/>
                </a:cubicBezTo>
                <a:cubicBezTo>
                  <a:pt x="1503" y="293"/>
                  <a:pt x="1" y="0"/>
                  <a:pt x="1"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59"/>
          <p:cNvSpPr/>
          <p:nvPr/>
        </p:nvSpPr>
        <p:spPr>
          <a:xfrm>
            <a:off x="528344" y="2506798"/>
            <a:ext cx="766223" cy="1714938"/>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59"/>
          <p:cNvSpPr/>
          <p:nvPr/>
        </p:nvSpPr>
        <p:spPr>
          <a:xfrm>
            <a:off x="451038" y="558975"/>
            <a:ext cx="978832" cy="1211966"/>
          </a:xfrm>
          <a:custGeom>
            <a:avLst/>
            <a:gdLst/>
            <a:ahLst/>
            <a:cxnLst/>
            <a:rect l="l" t="t" r="r" b="b"/>
            <a:pathLst>
              <a:path w="15308" h="18954" extrusionOk="0">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59"/>
          <p:cNvSpPr/>
          <p:nvPr/>
        </p:nvSpPr>
        <p:spPr>
          <a:xfrm>
            <a:off x="719825" y="-442598"/>
            <a:ext cx="1811363" cy="3645042"/>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59"/>
          <p:cNvSpPr/>
          <p:nvPr/>
        </p:nvSpPr>
        <p:spPr>
          <a:xfrm rot="947843">
            <a:off x="1273317" y="3615148"/>
            <a:ext cx="766224" cy="1714940"/>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59"/>
          <p:cNvSpPr/>
          <p:nvPr/>
        </p:nvSpPr>
        <p:spPr>
          <a:xfrm>
            <a:off x="8061975" y="-337675"/>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9"/>
          <p:cNvSpPr/>
          <p:nvPr/>
        </p:nvSpPr>
        <p:spPr>
          <a:xfrm>
            <a:off x="7690300" y="4412137"/>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59"/>
          <p:cNvSpPr/>
          <p:nvPr/>
        </p:nvSpPr>
        <p:spPr>
          <a:xfrm>
            <a:off x="8125285" y="-250"/>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59"/>
          <p:cNvSpPr/>
          <p:nvPr/>
        </p:nvSpPr>
        <p:spPr>
          <a:xfrm rot="-929579">
            <a:off x="8435488" y="4593828"/>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59"/>
          <p:cNvSpPr/>
          <p:nvPr/>
        </p:nvSpPr>
        <p:spPr>
          <a:xfrm>
            <a:off x="8704400" y="-59250"/>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 name="Google Shape;32;p59"/>
          <p:cNvGrpSpPr/>
          <p:nvPr/>
        </p:nvGrpSpPr>
        <p:grpSpPr>
          <a:xfrm>
            <a:off x="-3604212" y="-1031450"/>
            <a:ext cx="7194900" cy="7194900"/>
            <a:chOff x="-3604212" y="-1031450"/>
            <a:chExt cx="7194900" cy="7194900"/>
          </a:xfrm>
        </p:grpSpPr>
        <p:sp>
          <p:nvSpPr>
            <p:cNvPr id="33" name="Google Shape;33;p59"/>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59"/>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9"/>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9"/>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59"/>
            <p:cNvSpPr/>
            <p:nvPr/>
          </p:nvSpPr>
          <p:spPr>
            <a:xfrm>
              <a:off x="-3604212" y="-1031450"/>
              <a:ext cx="7194900" cy="719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dk2"/>
            </a:gs>
            <a:gs pos="100000">
              <a:schemeClr val="lt2"/>
            </a:gs>
          </a:gsLst>
          <a:lin ang="18900044" scaled="0"/>
        </a:gradFill>
        <a:effectLst/>
      </p:bgPr>
    </p:bg>
    <p:spTree>
      <p:nvGrpSpPr>
        <p:cNvPr id="1" name="Shape 317"/>
        <p:cNvGrpSpPr/>
        <p:nvPr/>
      </p:nvGrpSpPr>
      <p:grpSpPr>
        <a:xfrm>
          <a:off x="0" y="0"/>
          <a:ext cx="0" cy="0"/>
          <a:chOff x="0" y="0"/>
          <a:chExt cx="0" cy="0"/>
        </a:xfrm>
      </p:grpSpPr>
      <p:sp>
        <p:nvSpPr>
          <p:cNvPr id="318" name="Google Shape;318;p68"/>
          <p:cNvSpPr txBox="1">
            <a:spLocks noGrp="1"/>
          </p:cNvSpPr>
          <p:nvPr>
            <p:ph type="subTitle" idx="1"/>
          </p:nvPr>
        </p:nvSpPr>
        <p:spPr>
          <a:xfrm>
            <a:off x="1354650" y="2990575"/>
            <a:ext cx="6434700" cy="61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19" name="Google Shape;319;p68"/>
          <p:cNvSpPr txBox="1">
            <a:spLocks noGrp="1"/>
          </p:cNvSpPr>
          <p:nvPr>
            <p:ph type="title" hasCustomPrompt="1"/>
          </p:nvPr>
        </p:nvSpPr>
        <p:spPr>
          <a:xfrm>
            <a:off x="716800" y="1534925"/>
            <a:ext cx="7710300" cy="1515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0"/>
              <a:buNone/>
              <a:defRPr sz="98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20" name="Google Shape;320;p68"/>
          <p:cNvSpPr/>
          <p:nvPr/>
        </p:nvSpPr>
        <p:spPr>
          <a:xfrm rot="2362087" flipH="1">
            <a:off x="60588" y="1051550"/>
            <a:ext cx="1042635" cy="87733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68"/>
          <p:cNvSpPr/>
          <p:nvPr/>
        </p:nvSpPr>
        <p:spPr>
          <a:xfrm rot="5400000" flipH="1">
            <a:off x="3720263" y="-415016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68"/>
          <p:cNvSpPr/>
          <p:nvPr/>
        </p:nvSpPr>
        <p:spPr>
          <a:xfrm rot="6329527" flipH="1">
            <a:off x="-125891"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68"/>
          <p:cNvSpPr/>
          <p:nvPr/>
        </p:nvSpPr>
        <p:spPr>
          <a:xfrm rot="5400000" flipH="1">
            <a:off x="8067818"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68"/>
          <p:cNvSpPr/>
          <p:nvPr/>
        </p:nvSpPr>
        <p:spPr>
          <a:xfrm rot="538079" flipH="1">
            <a:off x="-359812" y="1719601"/>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68"/>
          <p:cNvSpPr/>
          <p:nvPr/>
        </p:nvSpPr>
        <p:spPr>
          <a:xfrm rot="9560681" flipH="1">
            <a:off x="6070384" y="-16195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68"/>
          <p:cNvSpPr/>
          <p:nvPr/>
        </p:nvSpPr>
        <p:spPr>
          <a:xfrm rot="-4481061" flipH="1">
            <a:off x="7004838" y="4045970"/>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68"/>
          <p:cNvSpPr/>
          <p:nvPr/>
        </p:nvSpPr>
        <p:spPr>
          <a:xfrm rot="-5400000" flipH="1">
            <a:off x="3626412"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68"/>
          <p:cNvSpPr/>
          <p:nvPr/>
        </p:nvSpPr>
        <p:spPr>
          <a:xfrm rot="-4470473" flipH="1">
            <a:off x="8263034"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68"/>
          <p:cNvSpPr/>
          <p:nvPr/>
        </p:nvSpPr>
        <p:spPr>
          <a:xfrm rot="-5400000" flipH="1">
            <a:off x="30283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68"/>
          <p:cNvSpPr/>
          <p:nvPr/>
        </p:nvSpPr>
        <p:spPr>
          <a:xfrm rot="8584896" flipH="1">
            <a:off x="8435376" y="3502897"/>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68"/>
          <p:cNvSpPr/>
          <p:nvPr/>
        </p:nvSpPr>
        <p:spPr>
          <a:xfrm rot="-1239319" flipH="1">
            <a:off x="2314915"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2" name="Google Shape;332;p68"/>
          <p:cNvGrpSpPr/>
          <p:nvPr/>
        </p:nvGrpSpPr>
        <p:grpSpPr>
          <a:xfrm flipH="1">
            <a:off x="-1074487" y="-989812"/>
            <a:ext cx="11292974" cy="7049037"/>
            <a:chOff x="-1074487" y="-989812"/>
            <a:chExt cx="11292974" cy="7049037"/>
          </a:xfrm>
        </p:grpSpPr>
        <p:grpSp>
          <p:nvGrpSpPr>
            <p:cNvPr id="333" name="Google Shape;333;p68"/>
            <p:cNvGrpSpPr/>
            <p:nvPr/>
          </p:nvGrpSpPr>
          <p:grpSpPr>
            <a:xfrm>
              <a:off x="7476363" y="3317101"/>
              <a:ext cx="2742124" cy="2742124"/>
              <a:chOff x="-1087568" y="-1126448"/>
              <a:chExt cx="2274300" cy="2274300"/>
            </a:xfrm>
          </p:grpSpPr>
          <p:sp>
            <p:nvSpPr>
              <p:cNvPr id="334" name="Google Shape;334;p68"/>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68"/>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68"/>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68"/>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8" name="Google Shape;338;p68"/>
            <p:cNvGrpSpPr/>
            <p:nvPr/>
          </p:nvGrpSpPr>
          <p:grpSpPr>
            <a:xfrm>
              <a:off x="-1074487" y="-989812"/>
              <a:ext cx="2742124" cy="2742124"/>
              <a:chOff x="-1087568" y="-1126448"/>
              <a:chExt cx="2274300" cy="2274300"/>
            </a:xfrm>
          </p:grpSpPr>
          <p:sp>
            <p:nvSpPr>
              <p:cNvPr id="339" name="Google Shape;339;p68"/>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68"/>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68"/>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68"/>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43" name="Google Shape;343;p68"/>
          <p:cNvSpPr/>
          <p:nvPr/>
        </p:nvSpPr>
        <p:spPr>
          <a:xfrm>
            <a:off x="8711662"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68"/>
          <p:cNvSpPr/>
          <p:nvPr/>
        </p:nvSpPr>
        <p:spPr>
          <a:xfrm>
            <a:off x="8280025" y="15012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68"/>
          <p:cNvSpPr/>
          <p:nvPr/>
        </p:nvSpPr>
        <p:spPr>
          <a:xfrm>
            <a:off x="7763275" y="7406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68"/>
          <p:cNvSpPr/>
          <p:nvPr/>
        </p:nvSpPr>
        <p:spPr>
          <a:xfrm>
            <a:off x="8462212"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68"/>
          <p:cNvSpPr/>
          <p:nvPr/>
        </p:nvSpPr>
        <p:spPr>
          <a:xfrm>
            <a:off x="8958775"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68"/>
          <p:cNvSpPr/>
          <p:nvPr/>
        </p:nvSpPr>
        <p:spPr>
          <a:xfrm>
            <a:off x="322725" y="37410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68"/>
          <p:cNvSpPr/>
          <p:nvPr/>
        </p:nvSpPr>
        <p:spPr>
          <a:xfrm>
            <a:off x="661411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68"/>
          <p:cNvSpPr/>
          <p:nvPr/>
        </p:nvSpPr>
        <p:spPr>
          <a:xfrm>
            <a:off x="575675" y="3188113"/>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68"/>
          <p:cNvSpPr/>
          <p:nvPr/>
        </p:nvSpPr>
        <p:spPr>
          <a:xfrm>
            <a:off x="615662" y="7406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68"/>
          <p:cNvSpPr/>
          <p:nvPr/>
        </p:nvSpPr>
        <p:spPr>
          <a:xfrm>
            <a:off x="122554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68"/>
          <p:cNvSpPr/>
          <p:nvPr/>
        </p:nvSpPr>
        <p:spPr>
          <a:xfrm>
            <a:off x="167987"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68"/>
          <p:cNvSpPr/>
          <p:nvPr/>
        </p:nvSpPr>
        <p:spPr>
          <a:xfrm>
            <a:off x="8081311" y="47602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
    <p:bg>
      <p:bgPr>
        <a:gradFill>
          <a:gsLst>
            <a:gs pos="0">
              <a:schemeClr val="dk2"/>
            </a:gs>
            <a:gs pos="100000">
              <a:schemeClr val="lt2"/>
            </a:gs>
          </a:gsLst>
          <a:lin ang="5400700" scaled="0"/>
        </a:gradFill>
        <a:effectLst/>
      </p:bgPr>
    </p:bg>
    <p:spTree>
      <p:nvGrpSpPr>
        <p:cNvPr id="1" name="Shape 355"/>
        <p:cNvGrpSpPr/>
        <p:nvPr/>
      </p:nvGrpSpPr>
      <p:grpSpPr>
        <a:xfrm>
          <a:off x="0" y="0"/>
          <a:ext cx="0" cy="0"/>
          <a:chOff x="0" y="0"/>
          <a:chExt cx="0" cy="0"/>
        </a:xfrm>
      </p:grpSpPr>
      <p:sp>
        <p:nvSpPr>
          <p:cNvPr id="356" name="Google Shape;356;p69"/>
          <p:cNvSpPr txBox="1">
            <a:spLocks noGrp="1"/>
          </p:cNvSpPr>
          <p:nvPr>
            <p:ph type="title"/>
          </p:nvPr>
        </p:nvSpPr>
        <p:spPr>
          <a:xfrm>
            <a:off x="716850" y="454825"/>
            <a:ext cx="7710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7" name="Google Shape;357;p69"/>
          <p:cNvSpPr/>
          <p:nvPr/>
        </p:nvSpPr>
        <p:spPr>
          <a:xfrm rot="10800000">
            <a:off x="133083" y="3587971"/>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69"/>
          <p:cNvSpPr/>
          <p:nvPr/>
        </p:nvSpPr>
        <p:spPr>
          <a:xfrm rot="10800000">
            <a:off x="479790" y="-77462"/>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69"/>
          <p:cNvSpPr/>
          <p:nvPr/>
        </p:nvSpPr>
        <p:spPr>
          <a:xfrm rot="10800000">
            <a:off x="-37434" y="2735"/>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69"/>
          <p:cNvSpPr/>
          <p:nvPr/>
        </p:nvSpPr>
        <p:spPr>
          <a:xfrm rot="9870421">
            <a:off x="89918" y="-98755"/>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69"/>
          <p:cNvSpPr/>
          <p:nvPr/>
        </p:nvSpPr>
        <p:spPr>
          <a:xfrm rot="10800000">
            <a:off x="-49750" y="4167587"/>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69"/>
          <p:cNvSpPr/>
          <p:nvPr/>
        </p:nvSpPr>
        <p:spPr>
          <a:xfrm flipH="1">
            <a:off x="78863"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69"/>
          <p:cNvSpPr/>
          <p:nvPr/>
        </p:nvSpPr>
        <p:spPr>
          <a:xfrm flipH="1">
            <a:off x="402150" y="12413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69"/>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69"/>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69"/>
          <p:cNvSpPr/>
          <p:nvPr/>
        </p:nvSpPr>
        <p:spPr>
          <a:xfrm flipH="1">
            <a:off x="162942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69"/>
          <p:cNvSpPr/>
          <p:nvPr/>
        </p:nvSpPr>
        <p:spPr>
          <a:xfrm>
            <a:off x="8187706" y="-580875"/>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69"/>
          <p:cNvSpPr/>
          <p:nvPr/>
        </p:nvSpPr>
        <p:spPr>
          <a:xfrm>
            <a:off x="7726931" y="4647937"/>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69"/>
          <p:cNvSpPr/>
          <p:nvPr/>
        </p:nvSpPr>
        <p:spPr>
          <a:xfrm>
            <a:off x="8119617" y="-11350"/>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69"/>
          <p:cNvSpPr/>
          <p:nvPr/>
        </p:nvSpPr>
        <p:spPr>
          <a:xfrm rot="-929579">
            <a:off x="8429819" y="4582728"/>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69"/>
          <p:cNvSpPr/>
          <p:nvPr/>
        </p:nvSpPr>
        <p:spPr>
          <a:xfrm>
            <a:off x="8698731" y="-70350"/>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69"/>
          <p:cNvSpPr/>
          <p:nvPr/>
        </p:nvSpPr>
        <p:spPr>
          <a:xfrm rot="10800000" flipH="1">
            <a:off x="8869327" y="1012084"/>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69"/>
          <p:cNvSpPr/>
          <p:nvPr/>
        </p:nvSpPr>
        <p:spPr>
          <a:xfrm rot="10800000" flipH="1">
            <a:off x="8507989" y="364072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69"/>
          <p:cNvSpPr/>
          <p:nvPr/>
        </p:nvSpPr>
        <p:spPr>
          <a:xfrm rot="10800000" flipH="1">
            <a:off x="8915664" y="4362734"/>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69"/>
          <p:cNvSpPr/>
          <p:nvPr/>
        </p:nvSpPr>
        <p:spPr>
          <a:xfrm rot="10800000" flipH="1">
            <a:off x="8456275" y="518598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2">
    <p:bg>
      <p:bgPr>
        <a:gradFill>
          <a:gsLst>
            <a:gs pos="0">
              <a:schemeClr val="dk2"/>
            </a:gs>
            <a:gs pos="100000">
              <a:schemeClr val="lt2"/>
            </a:gs>
          </a:gsLst>
          <a:lin ang="16200038" scaled="0"/>
        </a:gradFill>
        <a:effectLst/>
      </p:bgPr>
    </p:bg>
    <p:spTree>
      <p:nvGrpSpPr>
        <p:cNvPr id="1" name="Shape 376"/>
        <p:cNvGrpSpPr/>
        <p:nvPr/>
      </p:nvGrpSpPr>
      <p:grpSpPr>
        <a:xfrm>
          <a:off x="0" y="0"/>
          <a:ext cx="0" cy="0"/>
          <a:chOff x="0" y="0"/>
          <a:chExt cx="0" cy="0"/>
        </a:xfrm>
      </p:grpSpPr>
      <p:sp>
        <p:nvSpPr>
          <p:cNvPr id="377" name="Google Shape;377;p70"/>
          <p:cNvSpPr txBox="1">
            <a:spLocks noGrp="1"/>
          </p:cNvSpPr>
          <p:nvPr>
            <p:ph type="title"/>
          </p:nvPr>
        </p:nvSpPr>
        <p:spPr>
          <a:xfrm>
            <a:off x="716800" y="455700"/>
            <a:ext cx="7710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8" name="Google Shape;378;p70"/>
          <p:cNvSpPr/>
          <p:nvPr/>
        </p:nvSpPr>
        <p:spPr>
          <a:xfrm flipH="1">
            <a:off x="71330"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79" name="Google Shape;379;p70"/>
          <p:cNvSpPr/>
          <p:nvPr/>
        </p:nvSpPr>
        <p:spPr>
          <a:xfrm flipH="1">
            <a:off x="-7861"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70"/>
          <p:cNvSpPr/>
          <p:nvPr/>
        </p:nvSpPr>
        <p:spPr>
          <a:xfrm flipH="1">
            <a:off x="673855"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70"/>
          <p:cNvSpPr/>
          <p:nvPr/>
        </p:nvSpPr>
        <p:spPr>
          <a:xfrm rot="929517" flipH="1">
            <a:off x="-5379"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70"/>
          <p:cNvSpPr/>
          <p:nvPr/>
        </p:nvSpPr>
        <p:spPr>
          <a:xfrm flipH="1">
            <a:off x="-5637"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70"/>
          <p:cNvSpPr/>
          <p:nvPr/>
        </p:nvSpPr>
        <p:spPr>
          <a:xfrm flipH="1">
            <a:off x="8438476"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70"/>
          <p:cNvSpPr/>
          <p:nvPr/>
        </p:nvSpPr>
        <p:spPr>
          <a:xfrm flipH="1">
            <a:off x="8636234"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70"/>
          <p:cNvSpPr/>
          <p:nvPr/>
        </p:nvSpPr>
        <p:spPr>
          <a:xfrm flipH="1">
            <a:off x="8467543"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70"/>
          <p:cNvSpPr/>
          <p:nvPr/>
        </p:nvSpPr>
        <p:spPr>
          <a:xfrm flipH="1">
            <a:off x="8460328"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7" name="Google Shape;387;p70"/>
          <p:cNvGrpSpPr/>
          <p:nvPr/>
        </p:nvGrpSpPr>
        <p:grpSpPr>
          <a:xfrm flipH="1">
            <a:off x="7951632" y="-1126448"/>
            <a:ext cx="2274300" cy="2274300"/>
            <a:chOff x="-1087568" y="-1126448"/>
            <a:chExt cx="2274300" cy="2274300"/>
          </a:xfrm>
        </p:grpSpPr>
        <p:sp>
          <p:nvSpPr>
            <p:cNvPr id="388" name="Google Shape;388;p70"/>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70"/>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70"/>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70"/>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2" name="Google Shape;392;p70"/>
          <p:cNvGrpSpPr/>
          <p:nvPr/>
        </p:nvGrpSpPr>
        <p:grpSpPr>
          <a:xfrm flipH="1">
            <a:off x="-1136318" y="4004977"/>
            <a:ext cx="2274300" cy="2274300"/>
            <a:chOff x="-1087568" y="-1126448"/>
            <a:chExt cx="2274300" cy="2274300"/>
          </a:xfrm>
        </p:grpSpPr>
        <p:sp>
          <p:nvSpPr>
            <p:cNvPr id="393" name="Google Shape;393;p70"/>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70"/>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70"/>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70"/>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70"/>
          <p:cNvSpPr/>
          <p:nvPr/>
        </p:nvSpPr>
        <p:spPr>
          <a:xfrm flipH="1">
            <a:off x="8092314"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70"/>
          <p:cNvSpPr/>
          <p:nvPr/>
        </p:nvSpPr>
        <p:spPr>
          <a:xfrm flipH="1">
            <a:off x="111264"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70"/>
          <p:cNvSpPr/>
          <p:nvPr/>
        </p:nvSpPr>
        <p:spPr>
          <a:xfrm flipH="1">
            <a:off x="470014" y="15826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70"/>
          <p:cNvSpPr/>
          <p:nvPr/>
        </p:nvSpPr>
        <p:spPr>
          <a:xfrm flipH="1">
            <a:off x="8781413" y="21077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70"/>
          <p:cNvSpPr/>
          <p:nvPr/>
        </p:nvSpPr>
        <p:spPr>
          <a:xfrm flipH="1">
            <a:off x="8636238"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70"/>
          <p:cNvSpPr/>
          <p:nvPr/>
        </p:nvSpPr>
        <p:spPr>
          <a:xfrm flipH="1">
            <a:off x="247877"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70"/>
          <p:cNvSpPr/>
          <p:nvPr/>
        </p:nvSpPr>
        <p:spPr>
          <a:xfrm flipH="1">
            <a:off x="8953138"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70"/>
          <p:cNvSpPr/>
          <p:nvPr/>
        </p:nvSpPr>
        <p:spPr>
          <a:xfrm flipH="1">
            <a:off x="594661"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70"/>
          <p:cNvSpPr/>
          <p:nvPr/>
        </p:nvSpPr>
        <p:spPr>
          <a:xfrm flipH="1">
            <a:off x="470013"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70"/>
          <p:cNvSpPr/>
          <p:nvPr/>
        </p:nvSpPr>
        <p:spPr>
          <a:xfrm flipH="1">
            <a:off x="157601"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70"/>
          <p:cNvSpPr/>
          <p:nvPr/>
        </p:nvSpPr>
        <p:spPr>
          <a:xfrm flipH="1">
            <a:off x="8906802"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70"/>
          <p:cNvSpPr/>
          <p:nvPr/>
        </p:nvSpPr>
        <p:spPr>
          <a:xfrm flipH="1">
            <a:off x="7251873" y="47925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70"/>
          <p:cNvSpPr/>
          <p:nvPr/>
        </p:nvSpPr>
        <p:spPr>
          <a:xfrm flipH="1">
            <a:off x="16618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5">
    <p:bg>
      <p:bgPr>
        <a:gradFill>
          <a:gsLst>
            <a:gs pos="0">
              <a:schemeClr val="dk2"/>
            </a:gs>
            <a:gs pos="100000">
              <a:schemeClr val="lt2"/>
            </a:gs>
          </a:gsLst>
          <a:lin ang="10800025" scaled="0"/>
        </a:gradFill>
        <a:effectLst/>
      </p:bgPr>
    </p:bg>
    <p:spTree>
      <p:nvGrpSpPr>
        <p:cNvPr id="1" name="Shape 410"/>
        <p:cNvGrpSpPr/>
        <p:nvPr/>
      </p:nvGrpSpPr>
      <p:grpSpPr>
        <a:xfrm>
          <a:off x="0" y="0"/>
          <a:ext cx="0" cy="0"/>
          <a:chOff x="0" y="0"/>
          <a:chExt cx="0" cy="0"/>
        </a:xfrm>
      </p:grpSpPr>
      <p:sp>
        <p:nvSpPr>
          <p:cNvPr id="411" name="Google Shape;411;p71"/>
          <p:cNvSpPr txBox="1">
            <a:spLocks noGrp="1"/>
          </p:cNvSpPr>
          <p:nvPr>
            <p:ph type="subTitle" idx="1"/>
          </p:nvPr>
        </p:nvSpPr>
        <p:spPr>
          <a:xfrm>
            <a:off x="4519650" y="2827025"/>
            <a:ext cx="3850800" cy="86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12" name="Google Shape;412;p71"/>
          <p:cNvSpPr txBox="1">
            <a:spLocks noGrp="1"/>
          </p:cNvSpPr>
          <p:nvPr>
            <p:ph type="title"/>
          </p:nvPr>
        </p:nvSpPr>
        <p:spPr>
          <a:xfrm>
            <a:off x="4519650" y="1451375"/>
            <a:ext cx="3850800" cy="1476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13" name="Google Shape;413;p71"/>
          <p:cNvSpPr/>
          <p:nvPr/>
        </p:nvSpPr>
        <p:spPr>
          <a:xfrm rot="-4481061" flipH="1">
            <a:off x="7004838" y="4045970"/>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71"/>
          <p:cNvSpPr/>
          <p:nvPr/>
        </p:nvSpPr>
        <p:spPr>
          <a:xfrm rot="-5400000" flipH="1">
            <a:off x="3626412"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71"/>
          <p:cNvSpPr/>
          <p:nvPr/>
        </p:nvSpPr>
        <p:spPr>
          <a:xfrm rot="-4470473" flipH="1">
            <a:off x="8263034"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71"/>
          <p:cNvSpPr/>
          <p:nvPr/>
        </p:nvSpPr>
        <p:spPr>
          <a:xfrm rot="-5400000" flipH="1">
            <a:off x="30283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71"/>
          <p:cNvSpPr/>
          <p:nvPr/>
        </p:nvSpPr>
        <p:spPr>
          <a:xfrm rot="8584896" flipH="1">
            <a:off x="8435376" y="3502897"/>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71"/>
          <p:cNvSpPr/>
          <p:nvPr/>
        </p:nvSpPr>
        <p:spPr>
          <a:xfrm rot="-1239319" flipH="1">
            <a:off x="2314915"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71"/>
          <p:cNvSpPr/>
          <p:nvPr/>
        </p:nvSpPr>
        <p:spPr>
          <a:xfrm>
            <a:off x="8328800" y="419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71"/>
          <p:cNvSpPr/>
          <p:nvPr/>
        </p:nvSpPr>
        <p:spPr>
          <a:xfrm>
            <a:off x="8885124" y="4490975"/>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71"/>
          <p:cNvSpPr/>
          <p:nvPr/>
        </p:nvSpPr>
        <p:spPr>
          <a:xfrm>
            <a:off x="8801936" y="10989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71"/>
          <p:cNvSpPr/>
          <p:nvPr/>
        </p:nvSpPr>
        <p:spPr>
          <a:xfrm>
            <a:off x="616147" y="46621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71"/>
          <p:cNvSpPr/>
          <p:nvPr/>
        </p:nvSpPr>
        <p:spPr>
          <a:xfrm>
            <a:off x="253287" y="26893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71"/>
          <p:cNvSpPr/>
          <p:nvPr/>
        </p:nvSpPr>
        <p:spPr>
          <a:xfrm>
            <a:off x="8370461" y="46125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71"/>
          <p:cNvSpPr/>
          <p:nvPr/>
        </p:nvSpPr>
        <p:spPr>
          <a:xfrm rot="1022424" flipH="1">
            <a:off x="8527418" y="224248"/>
            <a:ext cx="1019018" cy="857455"/>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71"/>
          <p:cNvSpPr/>
          <p:nvPr/>
        </p:nvSpPr>
        <p:spPr>
          <a:xfrm rot="-4470473" flipH="1">
            <a:off x="8159434" y="-486033"/>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71"/>
          <p:cNvSpPr/>
          <p:nvPr/>
        </p:nvSpPr>
        <p:spPr>
          <a:xfrm>
            <a:off x="144300" y="47717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71"/>
          <p:cNvSpPr/>
          <p:nvPr/>
        </p:nvSpPr>
        <p:spPr>
          <a:xfrm>
            <a:off x="530847" y="82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9_1">
    <p:bg>
      <p:bgPr>
        <a:gradFill>
          <a:gsLst>
            <a:gs pos="0">
              <a:schemeClr val="dk2"/>
            </a:gs>
            <a:gs pos="100000">
              <a:schemeClr val="lt2"/>
            </a:gs>
          </a:gsLst>
          <a:lin ang="5400700" scaled="0"/>
        </a:gradFill>
        <a:effectLst/>
      </p:bgPr>
    </p:bg>
    <p:spTree>
      <p:nvGrpSpPr>
        <p:cNvPr id="1" name="Shape 429"/>
        <p:cNvGrpSpPr/>
        <p:nvPr/>
      </p:nvGrpSpPr>
      <p:grpSpPr>
        <a:xfrm>
          <a:off x="0" y="0"/>
          <a:ext cx="0" cy="0"/>
          <a:chOff x="0" y="0"/>
          <a:chExt cx="0" cy="0"/>
        </a:xfrm>
      </p:grpSpPr>
      <p:sp>
        <p:nvSpPr>
          <p:cNvPr id="430" name="Google Shape;430;p72"/>
          <p:cNvSpPr txBox="1">
            <a:spLocks noGrp="1"/>
          </p:cNvSpPr>
          <p:nvPr>
            <p:ph type="title"/>
          </p:nvPr>
        </p:nvSpPr>
        <p:spPr>
          <a:xfrm>
            <a:off x="1763613" y="457800"/>
            <a:ext cx="5616900" cy="861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0"/>
              <a:buNone/>
              <a:defRPr sz="5400">
                <a:solidFill>
                  <a:schemeClr val="dk1"/>
                </a:solidFill>
              </a:defRPr>
            </a:lvl1pPr>
            <a:lvl2pPr lvl="1" algn="ctr">
              <a:lnSpc>
                <a:spcPct val="100000"/>
              </a:lnSpc>
              <a:spcBef>
                <a:spcPts val="0"/>
              </a:spcBef>
              <a:spcAft>
                <a:spcPts val="0"/>
              </a:spcAft>
              <a:buSzPts val="11600"/>
              <a:buNone/>
              <a:defRPr sz="11600"/>
            </a:lvl2pPr>
            <a:lvl3pPr lvl="2" algn="ctr">
              <a:lnSpc>
                <a:spcPct val="100000"/>
              </a:lnSpc>
              <a:spcBef>
                <a:spcPts val="0"/>
              </a:spcBef>
              <a:spcAft>
                <a:spcPts val="0"/>
              </a:spcAft>
              <a:buSzPts val="11600"/>
              <a:buNone/>
              <a:defRPr sz="11600"/>
            </a:lvl3pPr>
            <a:lvl4pPr lvl="3" algn="ctr">
              <a:lnSpc>
                <a:spcPct val="100000"/>
              </a:lnSpc>
              <a:spcBef>
                <a:spcPts val="0"/>
              </a:spcBef>
              <a:spcAft>
                <a:spcPts val="0"/>
              </a:spcAft>
              <a:buSzPts val="11600"/>
              <a:buNone/>
              <a:defRPr sz="11600"/>
            </a:lvl4pPr>
            <a:lvl5pPr lvl="4" algn="ctr">
              <a:lnSpc>
                <a:spcPct val="100000"/>
              </a:lnSpc>
              <a:spcBef>
                <a:spcPts val="0"/>
              </a:spcBef>
              <a:spcAft>
                <a:spcPts val="0"/>
              </a:spcAft>
              <a:buSzPts val="11600"/>
              <a:buNone/>
              <a:defRPr sz="11600"/>
            </a:lvl5pPr>
            <a:lvl6pPr lvl="5" algn="ctr">
              <a:lnSpc>
                <a:spcPct val="100000"/>
              </a:lnSpc>
              <a:spcBef>
                <a:spcPts val="0"/>
              </a:spcBef>
              <a:spcAft>
                <a:spcPts val="0"/>
              </a:spcAft>
              <a:buSzPts val="11600"/>
              <a:buNone/>
              <a:defRPr sz="11600"/>
            </a:lvl6pPr>
            <a:lvl7pPr lvl="6" algn="ctr">
              <a:lnSpc>
                <a:spcPct val="100000"/>
              </a:lnSpc>
              <a:spcBef>
                <a:spcPts val="0"/>
              </a:spcBef>
              <a:spcAft>
                <a:spcPts val="0"/>
              </a:spcAft>
              <a:buSzPts val="11600"/>
              <a:buNone/>
              <a:defRPr sz="11600"/>
            </a:lvl7pPr>
            <a:lvl8pPr lvl="7" algn="ctr">
              <a:lnSpc>
                <a:spcPct val="100000"/>
              </a:lnSpc>
              <a:spcBef>
                <a:spcPts val="0"/>
              </a:spcBef>
              <a:spcAft>
                <a:spcPts val="0"/>
              </a:spcAft>
              <a:buSzPts val="11600"/>
              <a:buNone/>
              <a:defRPr sz="11600"/>
            </a:lvl8pPr>
            <a:lvl9pPr lvl="8" algn="ctr">
              <a:lnSpc>
                <a:spcPct val="100000"/>
              </a:lnSpc>
              <a:spcBef>
                <a:spcPts val="0"/>
              </a:spcBef>
              <a:spcAft>
                <a:spcPts val="0"/>
              </a:spcAft>
              <a:buSzPts val="11600"/>
              <a:buNone/>
              <a:defRPr sz="11600"/>
            </a:lvl9pPr>
          </a:lstStyle>
          <a:p>
            <a:endParaRPr/>
          </a:p>
        </p:txBody>
      </p:sp>
      <p:sp>
        <p:nvSpPr>
          <p:cNvPr id="431" name="Google Shape;431;p72"/>
          <p:cNvSpPr txBox="1">
            <a:spLocks noGrp="1"/>
          </p:cNvSpPr>
          <p:nvPr>
            <p:ph type="subTitle" idx="1"/>
          </p:nvPr>
        </p:nvSpPr>
        <p:spPr>
          <a:xfrm>
            <a:off x="2526000" y="1223675"/>
            <a:ext cx="4092000" cy="383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72"/>
          <p:cNvSpPr txBox="1">
            <a:spLocks noGrp="1"/>
          </p:cNvSpPr>
          <p:nvPr>
            <p:ph type="title" idx="2"/>
          </p:nvPr>
        </p:nvSpPr>
        <p:spPr>
          <a:xfrm>
            <a:off x="1763488" y="1966563"/>
            <a:ext cx="5616900" cy="861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0"/>
              <a:buNone/>
              <a:defRPr sz="5400">
                <a:solidFill>
                  <a:schemeClr val="dk1"/>
                </a:solidFill>
              </a:defRPr>
            </a:lvl1pPr>
            <a:lvl2pPr lvl="1" algn="ctr">
              <a:lnSpc>
                <a:spcPct val="100000"/>
              </a:lnSpc>
              <a:spcBef>
                <a:spcPts val="0"/>
              </a:spcBef>
              <a:spcAft>
                <a:spcPts val="0"/>
              </a:spcAft>
              <a:buSzPts val="11600"/>
              <a:buNone/>
              <a:defRPr sz="11600"/>
            </a:lvl2pPr>
            <a:lvl3pPr lvl="2" algn="ctr">
              <a:lnSpc>
                <a:spcPct val="100000"/>
              </a:lnSpc>
              <a:spcBef>
                <a:spcPts val="0"/>
              </a:spcBef>
              <a:spcAft>
                <a:spcPts val="0"/>
              </a:spcAft>
              <a:buSzPts val="11600"/>
              <a:buNone/>
              <a:defRPr sz="11600"/>
            </a:lvl3pPr>
            <a:lvl4pPr lvl="3" algn="ctr">
              <a:lnSpc>
                <a:spcPct val="100000"/>
              </a:lnSpc>
              <a:spcBef>
                <a:spcPts val="0"/>
              </a:spcBef>
              <a:spcAft>
                <a:spcPts val="0"/>
              </a:spcAft>
              <a:buSzPts val="11600"/>
              <a:buNone/>
              <a:defRPr sz="11600"/>
            </a:lvl4pPr>
            <a:lvl5pPr lvl="4" algn="ctr">
              <a:lnSpc>
                <a:spcPct val="100000"/>
              </a:lnSpc>
              <a:spcBef>
                <a:spcPts val="0"/>
              </a:spcBef>
              <a:spcAft>
                <a:spcPts val="0"/>
              </a:spcAft>
              <a:buSzPts val="11600"/>
              <a:buNone/>
              <a:defRPr sz="11600"/>
            </a:lvl5pPr>
            <a:lvl6pPr lvl="5" algn="ctr">
              <a:lnSpc>
                <a:spcPct val="100000"/>
              </a:lnSpc>
              <a:spcBef>
                <a:spcPts val="0"/>
              </a:spcBef>
              <a:spcAft>
                <a:spcPts val="0"/>
              </a:spcAft>
              <a:buSzPts val="11600"/>
              <a:buNone/>
              <a:defRPr sz="11600"/>
            </a:lvl6pPr>
            <a:lvl7pPr lvl="6" algn="ctr">
              <a:lnSpc>
                <a:spcPct val="100000"/>
              </a:lnSpc>
              <a:spcBef>
                <a:spcPts val="0"/>
              </a:spcBef>
              <a:spcAft>
                <a:spcPts val="0"/>
              </a:spcAft>
              <a:buSzPts val="11600"/>
              <a:buNone/>
              <a:defRPr sz="11600"/>
            </a:lvl7pPr>
            <a:lvl8pPr lvl="7" algn="ctr">
              <a:lnSpc>
                <a:spcPct val="100000"/>
              </a:lnSpc>
              <a:spcBef>
                <a:spcPts val="0"/>
              </a:spcBef>
              <a:spcAft>
                <a:spcPts val="0"/>
              </a:spcAft>
              <a:buSzPts val="11600"/>
              <a:buNone/>
              <a:defRPr sz="11600"/>
            </a:lvl8pPr>
            <a:lvl9pPr lvl="8" algn="ctr">
              <a:lnSpc>
                <a:spcPct val="100000"/>
              </a:lnSpc>
              <a:spcBef>
                <a:spcPts val="0"/>
              </a:spcBef>
              <a:spcAft>
                <a:spcPts val="0"/>
              </a:spcAft>
              <a:buSzPts val="11600"/>
              <a:buNone/>
              <a:defRPr sz="11600"/>
            </a:lvl9pPr>
          </a:lstStyle>
          <a:p>
            <a:endParaRPr/>
          </a:p>
        </p:txBody>
      </p:sp>
      <p:sp>
        <p:nvSpPr>
          <p:cNvPr id="433" name="Google Shape;433;p72"/>
          <p:cNvSpPr txBox="1">
            <a:spLocks noGrp="1"/>
          </p:cNvSpPr>
          <p:nvPr>
            <p:ph type="subTitle" idx="3"/>
          </p:nvPr>
        </p:nvSpPr>
        <p:spPr>
          <a:xfrm>
            <a:off x="2526000" y="2732438"/>
            <a:ext cx="4092000" cy="383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4" name="Google Shape;434;p72"/>
          <p:cNvSpPr txBox="1">
            <a:spLocks noGrp="1"/>
          </p:cNvSpPr>
          <p:nvPr>
            <p:ph type="title" idx="4"/>
          </p:nvPr>
        </p:nvSpPr>
        <p:spPr>
          <a:xfrm>
            <a:off x="1763613" y="3475325"/>
            <a:ext cx="5616900" cy="861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0"/>
              <a:buNone/>
              <a:defRPr sz="5400">
                <a:solidFill>
                  <a:schemeClr val="dk1"/>
                </a:solidFill>
              </a:defRPr>
            </a:lvl1pPr>
            <a:lvl2pPr lvl="1" algn="ctr">
              <a:lnSpc>
                <a:spcPct val="100000"/>
              </a:lnSpc>
              <a:spcBef>
                <a:spcPts val="0"/>
              </a:spcBef>
              <a:spcAft>
                <a:spcPts val="0"/>
              </a:spcAft>
              <a:buSzPts val="11600"/>
              <a:buNone/>
              <a:defRPr sz="11600"/>
            </a:lvl2pPr>
            <a:lvl3pPr lvl="2" algn="ctr">
              <a:lnSpc>
                <a:spcPct val="100000"/>
              </a:lnSpc>
              <a:spcBef>
                <a:spcPts val="0"/>
              </a:spcBef>
              <a:spcAft>
                <a:spcPts val="0"/>
              </a:spcAft>
              <a:buSzPts val="11600"/>
              <a:buNone/>
              <a:defRPr sz="11600"/>
            </a:lvl3pPr>
            <a:lvl4pPr lvl="3" algn="ctr">
              <a:lnSpc>
                <a:spcPct val="100000"/>
              </a:lnSpc>
              <a:spcBef>
                <a:spcPts val="0"/>
              </a:spcBef>
              <a:spcAft>
                <a:spcPts val="0"/>
              </a:spcAft>
              <a:buSzPts val="11600"/>
              <a:buNone/>
              <a:defRPr sz="11600"/>
            </a:lvl4pPr>
            <a:lvl5pPr lvl="4" algn="ctr">
              <a:lnSpc>
                <a:spcPct val="100000"/>
              </a:lnSpc>
              <a:spcBef>
                <a:spcPts val="0"/>
              </a:spcBef>
              <a:spcAft>
                <a:spcPts val="0"/>
              </a:spcAft>
              <a:buSzPts val="11600"/>
              <a:buNone/>
              <a:defRPr sz="11600"/>
            </a:lvl5pPr>
            <a:lvl6pPr lvl="5" algn="ctr">
              <a:lnSpc>
                <a:spcPct val="100000"/>
              </a:lnSpc>
              <a:spcBef>
                <a:spcPts val="0"/>
              </a:spcBef>
              <a:spcAft>
                <a:spcPts val="0"/>
              </a:spcAft>
              <a:buSzPts val="11600"/>
              <a:buNone/>
              <a:defRPr sz="11600"/>
            </a:lvl6pPr>
            <a:lvl7pPr lvl="6" algn="ctr">
              <a:lnSpc>
                <a:spcPct val="100000"/>
              </a:lnSpc>
              <a:spcBef>
                <a:spcPts val="0"/>
              </a:spcBef>
              <a:spcAft>
                <a:spcPts val="0"/>
              </a:spcAft>
              <a:buSzPts val="11600"/>
              <a:buNone/>
              <a:defRPr sz="11600"/>
            </a:lvl7pPr>
            <a:lvl8pPr lvl="7" algn="ctr">
              <a:lnSpc>
                <a:spcPct val="100000"/>
              </a:lnSpc>
              <a:spcBef>
                <a:spcPts val="0"/>
              </a:spcBef>
              <a:spcAft>
                <a:spcPts val="0"/>
              </a:spcAft>
              <a:buSzPts val="11600"/>
              <a:buNone/>
              <a:defRPr sz="11600"/>
            </a:lvl8pPr>
            <a:lvl9pPr lvl="8" algn="ctr">
              <a:lnSpc>
                <a:spcPct val="100000"/>
              </a:lnSpc>
              <a:spcBef>
                <a:spcPts val="0"/>
              </a:spcBef>
              <a:spcAft>
                <a:spcPts val="0"/>
              </a:spcAft>
              <a:buSzPts val="11600"/>
              <a:buNone/>
              <a:defRPr sz="11600"/>
            </a:lvl9pPr>
          </a:lstStyle>
          <a:p>
            <a:endParaRPr/>
          </a:p>
        </p:txBody>
      </p:sp>
      <p:sp>
        <p:nvSpPr>
          <p:cNvPr id="435" name="Google Shape;435;p72"/>
          <p:cNvSpPr txBox="1">
            <a:spLocks noGrp="1"/>
          </p:cNvSpPr>
          <p:nvPr>
            <p:ph type="subTitle" idx="5"/>
          </p:nvPr>
        </p:nvSpPr>
        <p:spPr>
          <a:xfrm>
            <a:off x="2526000" y="4241200"/>
            <a:ext cx="4092000" cy="383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6" name="Google Shape;436;p72"/>
          <p:cNvSpPr/>
          <p:nvPr/>
        </p:nvSpPr>
        <p:spPr>
          <a:xfrm flipH="1">
            <a:off x="2410749" y="25543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7843"/>
            </a:srgbClr>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72"/>
          <p:cNvSpPr/>
          <p:nvPr/>
        </p:nvSpPr>
        <p:spPr>
          <a:xfrm>
            <a:off x="9067886"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8" name="Google Shape;438;p72"/>
          <p:cNvSpPr/>
          <p:nvPr/>
        </p:nvSpPr>
        <p:spPr>
          <a:xfrm>
            <a:off x="8450067"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72"/>
          <p:cNvSpPr/>
          <p:nvPr/>
        </p:nvSpPr>
        <p:spPr>
          <a:xfrm>
            <a:off x="7590046"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72"/>
          <p:cNvSpPr/>
          <p:nvPr/>
        </p:nvSpPr>
        <p:spPr>
          <a:xfrm rot="-929517">
            <a:off x="8452558"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72"/>
          <p:cNvSpPr/>
          <p:nvPr/>
        </p:nvSpPr>
        <p:spPr>
          <a:xfrm>
            <a:off x="8342679"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72"/>
          <p:cNvSpPr/>
          <p:nvPr/>
        </p:nvSpPr>
        <p:spPr>
          <a:xfrm>
            <a:off x="32298"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72"/>
          <p:cNvSpPr/>
          <p:nvPr/>
        </p:nvSpPr>
        <p:spPr>
          <a:xfrm>
            <a:off x="-63806"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72"/>
          <p:cNvSpPr/>
          <p:nvPr/>
        </p:nvSpPr>
        <p:spPr>
          <a:xfrm>
            <a:off x="-25300"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72"/>
          <p:cNvSpPr/>
          <p:nvPr/>
        </p:nvSpPr>
        <p:spPr>
          <a:xfrm>
            <a:off x="-18106"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6" name="Google Shape;446;p72"/>
          <p:cNvGrpSpPr/>
          <p:nvPr/>
        </p:nvGrpSpPr>
        <p:grpSpPr>
          <a:xfrm>
            <a:off x="-1081493" y="-1126448"/>
            <a:ext cx="2274300" cy="2274300"/>
            <a:chOff x="-1087568" y="-1126448"/>
            <a:chExt cx="2274300" cy="2274300"/>
          </a:xfrm>
        </p:grpSpPr>
        <p:sp>
          <p:nvSpPr>
            <p:cNvPr id="447" name="Google Shape;447;p72"/>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72"/>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72"/>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72"/>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1" name="Google Shape;451;p72"/>
          <p:cNvGrpSpPr/>
          <p:nvPr/>
        </p:nvGrpSpPr>
        <p:grpSpPr>
          <a:xfrm>
            <a:off x="8006457" y="4004977"/>
            <a:ext cx="2274300" cy="2274300"/>
            <a:chOff x="-1087568" y="-1126448"/>
            <a:chExt cx="2274300" cy="2274300"/>
          </a:xfrm>
        </p:grpSpPr>
        <p:sp>
          <p:nvSpPr>
            <p:cNvPr id="452" name="Google Shape;452;p72"/>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72"/>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72"/>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72"/>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6" name="Google Shape;456;p72"/>
          <p:cNvSpPr/>
          <p:nvPr/>
        </p:nvSpPr>
        <p:spPr>
          <a:xfrm>
            <a:off x="776050" y="6584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72"/>
          <p:cNvSpPr/>
          <p:nvPr/>
        </p:nvSpPr>
        <p:spPr>
          <a:xfrm>
            <a:off x="8880475"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72"/>
          <p:cNvSpPr/>
          <p:nvPr/>
        </p:nvSpPr>
        <p:spPr>
          <a:xfrm>
            <a:off x="8521725" y="15826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72"/>
          <p:cNvSpPr/>
          <p:nvPr/>
        </p:nvSpPr>
        <p:spPr>
          <a:xfrm>
            <a:off x="303000" y="21077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72"/>
          <p:cNvSpPr/>
          <p:nvPr/>
        </p:nvSpPr>
        <p:spPr>
          <a:xfrm>
            <a:off x="448175"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72"/>
          <p:cNvSpPr/>
          <p:nvPr/>
        </p:nvSpPr>
        <p:spPr>
          <a:xfrm>
            <a:off x="8705813"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72"/>
          <p:cNvSpPr/>
          <p:nvPr/>
        </p:nvSpPr>
        <p:spPr>
          <a:xfrm>
            <a:off x="1063675" y="1262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72"/>
          <p:cNvSpPr/>
          <p:nvPr/>
        </p:nvSpPr>
        <p:spPr>
          <a:xfrm>
            <a:off x="8430249"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72"/>
          <p:cNvSpPr/>
          <p:nvPr/>
        </p:nvSpPr>
        <p:spPr>
          <a:xfrm>
            <a:off x="8614400"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72"/>
          <p:cNvSpPr/>
          <p:nvPr/>
        </p:nvSpPr>
        <p:spPr>
          <a:xfrm>
            <a:off x="8926813"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72"/>
          <p:cNvSpPr/>
          <p:nvPr/>
        </p:nvSpPr>
        <p:spPr>
          <a:xfrm>
            <a:off x="84938"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72"/>
          <p:cNvSpPr/>
          <p:nvPr/>
        </p:nvSpPr>
        <p:spPr>
          <a:xfrm>
            <a:off x="1773048" y="47925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72"/>
          <p:cNvSpPr/>
          <p:nvPr/>
        </p:nvSpPr>
        <p:spPr>
          <a:xfrm>
            <a:off x="266036" y="1862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gradFill>
          <a:gsLst>
            <a:gs pos="0">
              <a:schemeClr val="dk2"/>
            </a:gs>
            <a:gs pos="100000">
              <a:schemeClr val="lt2"/>
            </a:gs>
          </a:gsLst>
          <a:lin ang="18900044" scaled="0"/>
        </a:gradFill>
        <a:effectLst/>
      </p:bgPr>
    </p:bg>
    <p:spTree>
      <p:nvGrpSpPr>
        <p:cNvPr id="1" name="Shape 469"/>
        <p:cNvGrpSpPr/>
        <p:nvPr/>
      </p:nvGrpSpPr>
      <p:grpSpPr>
        <a:xfrm>
          <a:off x="0" y="0"/>
          <a:ext cx="0" cy="0"/>
          <a:chOff x="0" y="0"/>
          <a:chExt cx="0" cy="0"/>
        </a:xfrm>
      </p:grpSpPr>
      <p:sp>
        <p:nvSpPr>
          <p:cNvPr id="470" name="Google Shape;470;p73"/>
          <p:cNvSpPr txBox="1">
            <a:spLocks noGrp="1"/>
          </p:cNvSpPr>
          <p:nvPr>
            <p:ph type="title"/>
          </p:nvPr>
        </p:nvSpPr>
        <p:spPr>
          <a:xfrm>
            <a:off x="716800" y="455700"/>
            <a:ext cx="7710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1" name="Google Shape;471;p73"/>
          <p:cNvSpPr txBox="1">
            <a:spLocks noGrp="1"/>
          </p:cNvSpPr>
          <p:nvPr>
            <p:ph type="subTitle" idx="1"/>
          </p:nvPr>
        </p:nvSpPr>
        <p:spPr>
          <a:xfrm>
            <a:off x="564575" y="2639050"/>
            <a:ext cx="2658600" cy="50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72" name="Google Shape;472;p73"/>
          <p:cNvSpPr txBox="1">
            <a:spLocks noGrp="1"/>
          </p:cNvSpPr>
          <p:nvPr>
            <p:ph type="subTitle" idx="2"/>
          </p:nvPr>
        </p:nvSpPr>
        <p:spPr>
          <a:xfrm>
            <a:off x="805475" y="3014800"/>
            <a:ext cx="2176800" cy="81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73" name="Google Shape;473;p73"/>
          <p:cNvSpPr txBox="1">
            <a:spLocks noGrp="1"/>
          </p:cNvSpPr>
          <p:nvPr>
            <p:ph type="subTitle" idx="3"/>
          </p:nvPr>
        </p:nvSpPr>
        <p:spPr>
          <a:xfrm>
            <a:off x="3242661" y="2639050"/>
            <a:ext cx="2658600" cy="50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74" name="Google Shape;474;p73"/>
          <p:cNvSpPr txBox="1">
            <a:spLocks noGrp="1"/>
          </p:cNvSpPr>
          <p:nvPr>
            <p:ph type="subTitle" idx="4"/>
          </p:nvPr>
        </p:nvSpPr>
        <p:spPr>
          <a:xfrm>
            <a:off x="3483562" y="3014800"/>
            <a:ext cx="2176800" cy="81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75" name="Google Shape;475;p73"/>
          <p:cNvSpPr txBox="1">
            <a:spLocks noGrp="1"/>
          </p:cNvSpPr>
          <p:nvPr>
            <p:ph type="subTitle" idx="5"/>
          </p:nvPr>
        </p:nvSpPr>
        <p:spPr>
          <a:xfrm>
            <a:off x="5920721" y="2639050"/>
            <a:ext cx="2658600" cy="50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76" name="Google Shape;476;p73"/>
          <p:cNvSpPr txBox="1">
            <a:spLocks noGrp="1"/>
          </p:cNvSpPr>
          <p:nvPr>
            <p:ph type="subTitle" idx="6"/>
          </p:nvPr>
        </p:nvSpPr>
        <p:spPr>
          <a:xfrm>
            <a:off x="6161634" y="3014800"/>
            <a:ext cx="2176800" cy="81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77" name="Google Shape;477;p73"/>
          <p:cNvSpPr/>
          <p:nvPr/>
        </p:nvSpPr>
        <p:spPr>
          <a:xfrm rot="10800000" flipH="1">
            <a:off x="8381513"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73"/>
          <p:cNvSpPr/>
          <p:nvPr/>
        </p:nvSpPr>
        <p:spPr>
          <a:xfrm>
            <a:off x="8705813"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73"/>
          <p:cNvSpPr/>
          <p:nvPr/>
        </p:nvSpPr>
        <p:spPr>
          <a:xfrm rot="10800000">
            <a:off x="-7861" y="2307661"/>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73"/>
          <p:cNvSpPr/>
          <p:nvPr/>
        </p:nvSpPr>
        <p:spPr>
          <a:xfrm rot="10800000">
            <a:off x="-5637"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73"/>
          <p:cNvSpPr/>
          <p:nvPr/>
        </p:nvSpPr>
        <p:spPr>
          <a:xfrm flipH="1">
            <a:off x="774734" y="459383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73"/>
          <p:cNvSpPr/>
          <p:nvPr/>
        </p:nvSpPr>
        <p:spPr>
          <a:xfrm rot="10800000" flipH="1">
            <a:off x="-18632" y="-2291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73"/>
          <p:cNvSpPr/>
          <p:nvPr/>
        </p:nvSpPr>
        <p:spPr>
          <a:xfrm rot="9829011">
            <a:off x="7737065" y="4612328"/>
            <a:ext cx="880547" cy="740974"/>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73"/>
          <p:cNvSpPr/>
          <p:nvPr/>
        </p:nvSpPr>
        <p:spPr>
          <a:xfrm rot="-9899975" flipH="1">
            <a:off x="8519425" y="-125508"/>
            <a:ext cx="697249" cy="780862"/>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5" name="Google Shape;485;p73"/>
          <p:cNvGrpSpPr/>
          <p:nvPr/>
        </p:nvGrpSpPr>
        <p:grpSpPr>
          <a:xfrm>
            <a:off x="-1134868" y="-1133248"/>
            <a:ext cx="2274300" cy="2274300"/>
            <a:chOff x="-1087568" y="-1126448"/>
            <a:chExt cx="2274300" cy="2274300"/>
          </a:xfrm>
        </p:grpSpPr>
        <p:sp>
          <p:nvSpPr>
            <p:cNvPr id="486" name="Google Shape;486;p73"/>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73"/>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73"/>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73"/>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0" name="Google Shape;490;p73"/>
          <p:cNvSpPr/>
          <p:nvPr/>
        </p:nvSpPr>
        <p:spPr>
          <a:xfrm>
            <a:off x="8880475"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73"/>
          <p:cNvSpPr/>
          <p:nvPr/>
        </p:nvSpPr>
        <p:spPr>
          <a:xfrm>
            <a:off x="8430249"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73"/>
          <p:cNvSpPr/>
          <p:nvPr/>
        </p:nvSpPr>
        <p:spPr>
          <a:xfrm rot="1705102" flipH="1">
            <a:off x="8518361" y="2682192"/>
            <a:ext cx="790824" cy="940802"/>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3" name="Google Shape;493;p73"/>
          <p:cNvGrpSpPr/>
          <p:nvPr/>
        </p:nvGrpSpPr>
        <p:grpSpPr>
          <a:xfrm>
            <a:off x="8020382" y="-1133248"/>
            <a:ext cx="2274300" cy="2274300"/>
            <a:chOff x="-1087568" y="-1126448"/>
            <a:chExt cx="2274300" cy="2274300"/>
          </a:xfrm>
        </p:grpSpPr>
        <p:sp>
          <p:nvSpPr>
            <p:cNvPr id="494" name="Google Shape;494;p73"/>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73"/>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73"/>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73"/>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8" name="Google Shape;498;p73"/>
          <p:cNvSpPr/>
          <p:nvPr/>
        </p:nvSpPr>
        <p:spPr>
          <a:xfrm>
            <a:off x="411875" y="473134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73"/>
          <p:cNvSpPr/>
          <p:nvPr/>
        </p:nvSpPr>
        <p:spPr>
          <a:xfrm>
            <a:off x="483400" y="96087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73"/>
          <p:cNvSpPr/>
          <p:nvPr/>
        </p:nvSpPr>
        <p:spPr>
          <a:xfrm>
            <a:off x="805475" y="1394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73"/>
          <p:cNvSpPr/>
          <p:nvPr/>
        </p:nvSpPr>
        <p:spPr>
          <a:xfrm>
            <a:off x="8614400"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73"/>
          <p:cNvSpPr/>
          <p:nvPr/>
        </p:nvSpPr>
        <p:spPr>
          <a:xfrm>
            <a:off x="8854011" y="104203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73"/>
          <p:cNvSpPr/>
          <p:nvPr/>
        </p:nvSpPr>
        <p:spPr>
          <a:xfrm>
            <a:off x="1683050" y="475518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73"/>
          <p:cNvSpPr/>
          <p:nvPr/>
        </p:nvSpPr>
        <p:spPr>
          <a:xfrm>
            <a:off x="302463" y="27944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CUSTOM_7">
    <p:bg>
      <p:bgPr>
        <a:gradFill>
          <a:gsLst>
            <a:gs pos="0">
              <a:schemeClr val="dk2"/>
            </a:gs>
            <a:gs pos="100000">
              <a:schemeClr val="lt2"/>
            </a:gs>
          </a:gsLst>
          <a:lin ang="10800025" scaled="0"/>
        </a:gradFill>
        <a:effectLst/>
      </p:bgPr>
    </p:bg>
    <p:spTree>
      <p:nvGrpSpPr>
        <p:cNvPr id="1" name="Shape 505"/>
        <p:cNvGrpSpPr/>
        <p:nvPr/>
      </p:nvGrpSpPr>
      <p:grpSpPr>
        <a:xfrm>
          <a:off x="0" y="0"/>
          <a:ext cx="0" cy="0"/>
          <a:chOff x="0" y="0"/>
          <a:chExt cx="0" cy="0"/>
        </a:xfrm>
      </p:grpSpPr>
      <p:sp>
        <p:nvSpPr>
          <p:cNvPr id="506" name="Google Shape;506;p74"/>
          <p:cNvSpPr txBox="1">
            <a:spLocks noGrp="1"/>
          </p:cNvSpPr>
          <p:nvPr>
            <p:ph type="subTitle" idx="1"/>
          </p:nvPr>
        </p:nvSpPr>
        <p:spPr>
          <a:xfrm>
            <a:off x="2640300" y="3009688"/>
            <a:ext cx="3863400" cy="491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chemeClr val="dk2"/>
              </a:buClr>
              <a:buSzPts val="2000"/>
              <a:buFont typeface="Chewy"/>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07" name="Google Shape;507;p74"/>
          <p:cNvSpPr txBox="1">
            <a:spLocks noGrp="1"/>
          </p:cNvSpPr>
          <p:nvPr>
            <p:ph type="subTitle" idx="2"/>
          </p:nvPr>
        </p:nvSpPr>
        <p:spPr>
          <a:xfrm>
            <a:off x="1646850" y="1642700"/>
            <a:ext cx="5850300" cy="132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000"/>
              <a:buFont typeface="Chewy"/>
              <a:buNone/>
              <a:defRPr sz="2400" b="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08" name="Google Shape;508;p74"/>
          <p:cNvSpPr/>
          <p:nvPr/>
        </p:nvSpPr>
        <p:spPr>
          <a:xfrm>
            <a:off x="-51508" y="1697622"/>
            <a:ext cx="279718" cy="1556308"/>
          </a:xfrm>
          <a:custGeom>
            <a:avLst/>
            <a:gdLst/>
            <a:ahLst/>
            <a:cxnLst/>
            <a:rect l="l" t="t" r="r" b="b"/>
            <a:pathLst>
              <a:path w="4801" h="26712" extrusionOk="0">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74"/>
          <p:cNvSpPr/>
          <p:nvPr/>
        </p:nvSpPr>
        <p:spPr>
          <a:xfrm>
            <a:off x="-483527" y="965598"/>
            <a:ext cx="1315334" cy="3729790"/>
          </a:xfrm>
          <a:custGeom>
            <a:avLst/>
            <a:gdLst/>
            <a:ahLst/>
            <a:cxnLst/>
            <a:rect l="l" t="t" r="r" b="b"/>
            <a:pathLst>
              <a:path w="22576" h="64017" extrusionOk="0">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74"/>
          <p:cNvSpPr/>
          <p:nvPr/>
        </p:nvSpPr>
        <p:spPr>
          <a:xfrm>
            <a:off x="-59606" y="385699"/>
            <a:ext cx="372763" cy="304888"/>
          </a:xfrm>
          <a:custGeom>
            <a:avLst/>
            <a:gdLst/>
            <a:ahLst/>
            <a:cxnLst/>
            <a:rect l="l" t="t" r="r" b="b"/>
            <a:pathLst>
              <a:path w="6398" h="5233" extrusionOk="0">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74"/>
          <p:cNvSpPr/>
          <p:nvPr/>
        </p:nvSpPr>
        <p:spPr>
          <a:xfrm>
            <a:off x="-498326" y="385691"/>
            <a:ext cx="1650460" cy="3321254"/>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74"/>
          <p:cNvSpPr/>
          <p:nvPr/>
        </p:nvSpPr>
        <p:spPr>
          <a:xfrm>
            <a:off x="11539" y="1620024"/>
            <a:ext cx="380512" cy="533626"/>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74"/>
          <p:cNvSpPr/>
          <p:nvPr/>
        </p:nvSpPr>
        <p:spPr>
          <a:xfrm>
            <a:off x="-147464" y="3348051"/>
            <a:ext cx="361927" cy="546444"/>
          </a:xfrm>
          <a:custGeom>
            <a:avLst/>
            <a:gdLst/>
            <a:ahLst/>
            <a:cxnLst/>
            <a:rect l="l" t="t" r="r" b="b"/>
            <a:pathLst>
              <a:path w="6212" h="9379" extrusionOk="0">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74"/>
          <p:cNvSpPr/>
          <p:nvPr/>
        </p:nvSpPr>
        <p:spPr>
          <a:xfrm>
            <a:off x="-482420" y="3933239"/>
            <a:ext cx="1373364" cy="1019769"/>
          </a:xfrm>
          <a:custGeom>
            <a:avLst/>
            <a:gdLst/>
            <a:ahLst/>
            <a:cxnLst/>
            <a:rect l="l" t="t" r="r" b="b"/>
            <a:pathLst>
              <a:path w="23572" h="17503" extrusionOk="0">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74"/>
          <p:cNvSpPr/>
          <p:nvPr/>
        </p:nvSpPr>
        <p:spPr>
          <a:xfrm>
            <a:off x="-59607" y="2735370"/>
            <a:ext cx="269639" cy="710511"/>
          </a:xfrm>
          <a:custGeom>
            <a:avLst/>
            <a:gdLst/>
            <a:ahLst/>
            <a:cxnLst/>
            <a:rect l="l" t="t" r="r" b="b"/>
            <a:pathLst>
              <a:path w="4628" h="12195" extrusionOk="0">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74"/>
          <p:cNvSpPr/>
          <p:nvPr/>
        </p:nvSpPr>
        <p:spPr>
          <a:xfrm>
            <a:off x="339497" y="2411722"/>
            <a:ext cx="154629" cy="828784"/>
          </a:xfrm>
          <a:custGeom>
            <a:avLst/>
            <a:gdLst/>
            <a:ahLst/>
            <a:cxnLst/>
            <a:rect l="l" t="t" r="r" b="b"/>
            <a:pathLst>
              <a:path w="2654" h="14225" extrusionOk="0">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74"/>
          <p:cNvSpPr/>
          <p:nvPr/>
        </p:nvSpPr>
        <p:spPr>
          <a:xfrm>
            <a:off x="10840" y="2606733"/>
            <a:ext cx="698160" cy="1562600"/>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74"/>
          <p:cNvSpPr/>
          <p:nvPr/>
        </p:nvSpPr>
        <p:spPr>
          <a:xfrm>
            <a:off x="-59601" y="831881"/>
            <a:ext cx="891882" cy="1104307"/>
          </a:xfrm>
          <a:custGeom>
            <a:avLst/>
            <a:gdLst/>
            <a:ahLst/>
            <a:cxnLst/>
            <a:rect l="l" t="t" r="r" b="b"/>
            <a:pathLst>
              <a:path w="15308" h="18954" extrusionOk="0">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74"/>
          <p:cNvSpPr/>
          <p:nvPr/>
        </p:nvSpPr>
        <p:spPr>
          <a:xfrm>
            <a:off x="-131697" y="-80751"/>
            <a:ext cx="1650460" cy="3321254"/>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74"/>
          <p:cNvSpPr/>
          <p:nvPr/>
        </p:nvSpPr>
        <p:spPr>
          <a:xfrm rot="1649251">
            <a:off x="173742" y="3661793"/>
            <a:ext cx="698189" cy="1562666"/>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74"/>
          <p:cNvSpPr/>
          <p:nvPr/>
        </p:nvSpPr>
        <p:spPr>
          <a:xfrm rot="10800000">
            <a:off x="8889001" y="1883475"/>
            <a:ext cx="279718" cy="1556308"/>
          </a:xfrm>
          <a:custGeom>
            <a:avLst/>
            <a:gdLst/>
            <a:ahLst/>
            <a:cxnLst/>
            <a:rect l="l" t="t" r="r" b="b"/>
            <a:pathLst>
              <a:path w="4801" h="26712" extrusionOk="0">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74"/>
          <p:cNvSpPr/>
          <p:nvPr/>
        </p:nvSpPr>
        <p:spPr>
          <a:xfrm rot="10800000">
            <a:off x="8285405" y="442018"/>
            <a:ext cx="1315334" cy="3729790"/>
          </a:xfrm>
          <a:custGeom>
            <a:avLst/>
            <a:gdLst/>
            <a:ahLst/>
            <a:cxnLst/>
            <a:rect l="l" t="t" r="r" b="b"/>
            <a:pathLst>
              <a:path w="22576" h="64017" extrusionOk="0">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74"/>
          <p:cNvSpPr/>
          <p:nvPr/>
        </p:nvSpPr>
        <p:spPr>
          <a:xfrm rot="10800000">
            <a:off x="8804054" y="4446818"/>
            <a:ext cx="372763" cy="304888"/>
          </a:xfrm>
          <a:custGeom>
            <a:avLst/>
            <a:gdLst/>
            <a:ahLst/>
            <a:cxnLst/>
            <a:rect l="l" t="t" r="r" b="b"/>
            <a:pathLst>
              <a:path w="6398" h="5233" extrusionOk="0">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74"/>
          <p:cNvSpPr/>
          <p:nvPr/>
        </p:nvSpPr>
        <p:spPr>
          <a:xfrm rot="10800000">
            <a:off x="7965078" y="1430460"/>
            <a:ext cx="1650460" cy="3321254"/>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74"/>
          <p:cNvSpPr/>
          <p:nvPr/>
        </p:nvSpPr>
        <p:spPr>
          <a:xfrm rot="10800000">
            <a:off x="8725160" y="2983755"/>
            <a:ext cx="380512" cy="533626"/>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74"/>
          <p:cNvSpPr/>
          <p:nvPr/>
        </p:nvSpPr>
        <p:spPr>
          <a:xfrm rot="10800000">
            <a:off x="8902749" y="1242911"/>
            <a:ext cx="361927" cy="546444"/>
          </a:xfrm>
          <a:custGeom>
            <a:avLst/>
            <a:gdLst/>
            <a:ahLst/>
            <a:cxnLst/>
            <a:rect l="l" t="t" r="r" b="b"/>
            <a:pathLst>
              <a:path w="6212" h="9379" extrusionOk="0">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74"/>
          <p:cNvSpPr/>
          <p:nvPr/>
        </p:nvSpPr>
        <p:spPr>
          <a:xfrm rot="10800000">
            <a:off x="8226268" y="184398"/>
            <a:ext cx="1373364" cy="1019769"/>
          </a:xfrm>
          <a:custGeom>
            <a:avLst/>
            <a:gdLst/>
            <a:ahLst/>
            <a:cxnLst/>
            <a:rect l="l" t="t" r="r" b="b"/>
            <a:pathLst>
              <a:path w="23572" h="17503" extrusionOk="0">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74"/>
          <p:cNvSpPr/>
          <p:nvPr/>
        </p:nvSpPr>
        <p:spPr>
          <a:xfrm rot="10800000">
            <a:off x="8907179" y="1691524"/>
            <a:ext cx="269639" cy="710511"/>
          </a:xfrm>
          <a:custGeom>
            <a:avLst/>
            <a:gdLst/>
            <a:ahLst/>
            <a:cxnLst/>
            <a:rect l="l" t="t" r="r" b="b"/>
            <a:pathLst>
              <a:path w="4628" h="12195" extrusionOk="0">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74"/>
          <p:cNvSpPr/>
          <p:nvPr/>
        </p:nvSpPr>
        <p:spPr>
          <a:xfrm rot="10800000">
            <a:off x="8623086" y="1896900"/>
            <a:ext cx="154629" cy="828784"/>
          </a:xfrm>
          <a:custGeom>
            <a:avLst/>
            <a:gdLst/>
            <a:ahLst/>
            <a:cxnLst/>
            <a:rect l="l" t="t" r="r" b="b"/>
            <a:pathLst>
              <a:path w="2654" h="14225" extrusionOk="0">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74"/>
          <p:cNvSpPr/>
          <p:nvPr/>
        </p:nvSpPr>
        <p:spPr>
          <a:xfrm rot="10800000">
            <a:off x="8408212" y="968073"/>
            <a:ext cx="698160" cy="1562600"/>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74"/>
          <p:cNvSpPr/>
          <p:nvPr/>
        </p:nvSpPr>
        <p:spPr>
          <a:xfrm rot="10800000">
            <a:off x="8284930" y="3201217"/>
            <a:ext cx="891882" cy="1104307"/>
          </a:xfrm>
          <a:custGeom>
            <a:avLst/>
            <a:gdLst/>
            <a:ahLst/>
            <a:cxnLst/>
            <a:rect l="l" t="t" r="r" b="b"/>
            <a:pathLst>
              <a:path w="15308" h="18954" extrusionOk="0">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74"/>
          <p:cNvSpPr/>
          <p:nvPr/>
        </p:nvSpPr>
        <p:spPr>
          <a:xfrm rot="-9150749">
            <a:off x="8245280" y="-87053"/>
            <a:ext cx="698189" cy="1562666"/>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74"/>
          <p:cNvSpPr/>
          <p:nvPr/>
        </p:nvSpPr>
        <p:spPr>
          <a:xfrm rot="7554719">
            <a:off x="7928494" y="2668518"/>
            <a:ext cx="1163688" cy="2604532"/>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74"/>
          <p:cNvSpPr/>
          <p:nvPr/>
        </p:nvSpPr>
        <p:spPr>
          <a:xfrm rot="459677">
            <a:off x="426438" y="-116695"/>
            <a:ext cx="686992" cy="561899"/>
          </a:xfrm>
          <a:custGeom>
            <a:avLst/>
            <a:gdLst/>
            <a:ahLst/>
            <a:cxnLst/>
            <a:rect l="l" t="t" r="r" b="b"/>
            <a:pathLst>
              <a:path w="6398" h="5233" extrusionOk="0">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74"/>
          <p:cNvSpPr/>
          <p:nvPr/>
        </p:nvSpPr>
        <p:spPr>
          <a:xfrm>
            <a:off x="1071939" y="586662"/>
            <a:ext cx="380512" cy="533626"/>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74"/>
          <p:cNvSpPr/>
          <p:nvPr/>
        </p:nvSpPr>
        <p:spPr>
          <a:xfrm rot="-6722857">
            <a:off x="7762929" y="-63871"/>
            <a:ext cx="663231" cy="930108"/>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7" name="Google Shape;537;p74"/>
          <p:cNvGrpSpPr/>
          <p:nvPr/>
        </p:nvGrpSpPr>
        <p:grpSpPr>
          <a:xfrm>
            <a:off x="3434850" y="-1133248"/>
            <a:ext cx="2274300" cy="7430025"/>
            <a:chOff x="3421695" y="-1133248"/>
            <a:chExt cx="2274300" cy="7430025"/>
          </a:xfrm>
        </p:grpSpPr>
        <p:grpSp>
          <p:nvGrpSpPr>
            <p:cNvPr id="538" name="Google Shape;538;p74"/>
            <p:cNvGrpSpPr/>
            <p:nvPr/>
          </p:nvGrpSpPr>
          <p:grpSpPr>
            <a:xfrm>
              <a:off x="3421695" y="-1133248"/>
              <a:ext cx="2274300" cy="2274300"/>
              <a:chOff x="-1087568" y="-1126448"/>
              <a:chExt cx="2274300" cy="2274300"/>
            </a:xfrm>
          </p:grpSpPr>
          <p:sp>
            <p:nvSpPr>
              <p:cNvPr id="539" name="Google Shape;539;p7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7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7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7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3" name="Google Shape;543;p74"/>
            <p:cNvGrpSpPr/>
            <p:nvPr/>
          </p:nvGrpSpPr>
          <p:grpSpPr>
            <a:xfrm>
              <a:off x="3421695" y="4022477"/>
              <a:ext cx="2274300" cy="2274300"/>
              <a:chOff x="-1087568" y="-1126448"/>
              <a:chExt cx="2274300" cy="2274300"/>
            </a:xfrm>
          </p:grpSpPr>
          <p:sp>
            <p:nvSpPr>
              <p:cNvPr id="544" name="Google Shape;544;p7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7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7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7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48" name="Google Shape;548;p74"/>
          <p:cNvSpPr/>
          <p:nvPr/>
        </p:nvSpPr>
        <p:spPr>
          <a:xfrm>
            <a:off x="8711662"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74"/>
          <p:cNvSpPr/>
          <p:nvPr/>
        </p:nvSpPr>
        <p:spPr>
          <a:xfrm>
            <a:off x="250550" y="44921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74"/>
          <p:cNvSpPr/>
          <p:nvPr/>
        </p:nvSpPr>
        <p:spPr>
          <a:xfrm>
            <a:off x="5420825" y="4446813"/>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74"/>
          <p:cNvSpPr/>
          <p:nvPr/>
        </p:nvSpPr>
        <p:spPr>
          <a:xfrm>
            <a:off x="3376337" y="20232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74"/>
          <p:cNvSpPr/>
          <p:nvPr/>
        </p:nvSpPr>
        <p:spPr>
          <a:xfrm>
            <a:off x="329909" y="379010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74"/>
          <p:cNvSpPr/>
          <p:nvPr/>
        </p:nvSpPr>
        <p:spPr>
          <a:xfrm>
            <a:off x="167987"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74"/>
          <p:cNvSpPr/>
          <p:nvPr/>
        </p:nvSpPr>
        <p:spPr>
          <a:xfrm>
            <a:off x="8534623" y="46695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74"/>
          <p:cNvSpPr/>
          <p:nvPr/>
        </p:nvSpPr>
        <p:spPr>
          <a:xfrm>
            <a:off x="8280025" y="723400"/>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74"/>
          <p:cNvSpPr/>
          <p:nvPr/>
        </p:nvSpPr>
        <p:spPr>
          <a:xfrm>
            <a:off x="4693628" y="488881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74"/>
          <p:cNvSpPr/>
          <p:nvPr/>
        </p:nvSpPr>
        <p:spPr>
          <a:xfrm>
            <a:off x="988187" y="29642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74"/>
          <p:cNvSpPr/>
          <p:nvPr/>
        </p:nvSpPr>
        <p:spPr>
          <a:xfrm>
            <a:off x="3907184" y="482880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74"/>
          <p:cNvSpPr/>
          <p:nvPr/>
        </p:nvSpPr>
        <p:spPr>
          <a:xfrm>
            <a:off x="5004134" y="23380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74"/>
          <p:cNvSpPr/>
          <p:nvPr/>
        </p:nvSpPr>
        <p:spPr>
          <a:xfrm>
            <a:off x="8727284" y="45500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9">
    <p:bg>
      <p:bgPr>
        <a:gradFill>
          <a:gsLst>
            <a:gs pos="0">
              <a:schemeClr val="dk2"/>
            </a:gs>
            <a:gs pos="100000">
              <a:schemeClr val="lt2"/>
            </a:gs>
          </a:gsLst>
          <a:lin ang="18900732" scaled="0"/>
        </a:gradFill>
        <a:effectLst/>
      </p:bgPr>
    </p:bg>
    <p:spTree>
      <p:nvGrpSpPr>
        <p:cNvPr id="1" name="Shape 561"/>
        <p:cNvGrpSpPr/>
        <p:nvPr/>
      </p:nvGrpSpPr>
      <p:grpSpPr>
        <a:xfrm>
          <a:off x="0" y="0"/>
          <a:ext cx="0" cy="0"/>
          <a:chOff x="0" y="0"/>
          <a:chExt cx="0" cy="0"/>
        </a:xfrm>
      </p:grpSpPr>
      <p:sp>
        <p:nvSpPr>
          <p:cNvPr id="562" name="Google Shape;562;p75"/>
          <p:cNvSpPr txBox="1">
            <a:spLocks noGrp="1"/>
          </p:cNvSpPr>
          <p:nvPr>
            <p:ph type="title"/>
          </p:nvPr>
        </p:nvSpPr>
        <p:spPr>
          <a:xfrm>
            <a:off x="740125" y="457200"/>
            <a:ext cx="76761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3" name="Google Shape;563;p75"/>
          <p:cNvSpPr/>
          <p:nvPr/>
        </p:nvSpPr>
        <p:spPr>
          <a:xfrm rot="-6329527">
            <a:off x="8206913" y="-28528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75"/>
          <p:cNvSpPr/>
          <p:nvPr/>
        </p:nvSpPr>
        <p:spPr>
          <a:xfrm rot="-9560678">
            <a:off x="-310329" y="-164985"/>
            <a:ext cx="1111233" cy="935086"/>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75"/>
          <p:cNvSpPr/>
          <p:nvPr/>
        </p:nvSpPr>
        <p:spPr>
          <a:xfrm rot="5400000">
            <a:off x="3906068" y="19768"/>
            <a:ext cx="1356514"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75"/>
          <p:cNvSpPr/>
          <p:nvPr/>
        </p:nvSpPr>
        <p:spPr>
          <a:xfrm rot="4470473">
            <a:off x="-182012" y="425311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75"/>
          <p:cNvSpPr/>
          <p:nvPr/>
        </p:nvSpPr>
        <p:spPr>
          <a:xfrm rot="-8584896">
            <a:off x="8471718" y="4175159"/>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75"/>
          <p:cNvSpPr/>
          <p:nvPr/>
        </p:nvSpPr>
        <p:spPr>
          <a:xfrm flipH="1">
            <a:off x="266576" y="27444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75"/>
          <p:cNvSpPr/>
          <p:nvPr/>
        </p:nvSpPr>
        <p:spPr>
          <a:xfrm flipH="1">
            <a:off x="8759032" y="1078600"/>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75"/>
          <p:cNvSpPr/>
          <p:nvPr/>
        </p:nvSpPr>
        <p:spPr>
          <a:xfrm flipH="1">
            <a:off x="549198" y="482245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75"/>
          <p:cNvSpPr/>
          <p:nvPr/>
        </p:nvSpPr>
        <p:spPr>
          <a:xfrm flipH="1">
            <a:off x="8716463" y="40984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75"/>
          <p:cNvSpPr/>
          <p:nvPr/>
        </p:nvSpPr>
        <p:spPr>
          <a:xfrm flipH="1">
            <a:off x="419284" y="1495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75"/>
          <p:cNvSpPr/>
          <p:nvPr/>
        </p:nvSpPr>
        <p:spPr>
          <a:xfrm flipH="1">
            <a:off x="7281540" y="49280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75"/>
          <p:cNvSpPr/>
          <p:nvPr/>
        </p:nvSpPr>
        <p:spPr>
          <a:xfrm flipH="1">
            <a:off x="8315726" y="4333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75"/>
          <p:cNvSpPr/>
          <p:nvPr/>
        </p:nvSpPr>
        <p:spPr>
          <a:xfrm flipH="1">
            <a:off x="7845365" y="3087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75"/>
          <p:cNvSpPr/>
          <p:nvPr/>
        </p:nvSpPr>
        <p:spPr>
          <a:xfrm flipH="1">
            <a:off x="8843423" y="44613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75"/>
          <p:cNvSpPr/>
          <p:nvPr/>
        </p:nvSpPr>
        <p:spPr>
          <a:xfrm flipH="1">
            <a:off x="930109" y="47703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75"/>
          <p:cNvSpPr/>
          <p:nvPr/>
        </p:nvSpPr>
        <p:spPr>
          <a:xfrm flipH="1">
            <a:off x="109065" y="4461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75"/>
          <p:cNvSpPr txBox="1">
            <a:spLocks noGrp="1"/>
          </p:cNvSpPr>
          <p:nvPr>
            <p:ph type="subTitle" idx="1"/>
          </p:nvPr>
        </p:nvSpPr>
        <p:spPr>
          <a:xfrm>
            <a:off x="751900" y="2647000"/>
            <a:ext cx="1893600" cy="50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Anton"/>
              <a:buNone/>
              <a:defRPr sz="2700">
                <a:latin typeface="Anton"/>
                <a:ea typeface="Anton"/>
                <a:cs typeface="Anton"/>
                <a:sym typeface="Anton"/>
              </a:defRPr>
            </a:lvl1pPr>
            <a:lvl2pPr lvl="1" algn="l">
              <a:lnSpc>
                <a:spcPct val="115000"/>
              </a:lnSpc>
              <a:spcBef>
                <a:spcPts val="0"/>
              </a:spcBef>
              <a:spcAft>
                <a:spcPts val="0"/>
              </a:spcAft>
              <a:buSzPts val="2400"/>
              <a:buFont typeface="Anton"/>
              <a:buNone/>
              <a:defRPr sz="2400">
                <a:latin typeface="Anton"/>
                <a:ea typeface="Anton"/>
                <a:cs typeface="Anton"/>
                <a:sym typeface="Anton"/>
              </a:defRPr>
            </a:lvl2pPr>
            <a:lvl3pPr lvl="2" algn="l">
              <a:lnSpc>
                <a:spcPct val="115000"/>
              </a:lnSpc>
              <a:spcBef>
                <a:spcPts val="0"/>
              </a:spcBef>
              <a:spcAft>
                <a:spcPts val="0"/>
              </a:spcAft>
              <a:buSzPts val="2400"/>
              <a:buFont typeface="Anton"/>
              <a:buNone/>
              <a:defRPr sz="2400">
                <a:latin typeface="Anton"/>
                <a:ea typeface="Anton"/>
                <a:cs typeface="Anton"/>
                <a:sym typeface="Anton"/>
              </a:defRPr>
            </a:lvl3pPr>
            <a:lvl4pPr lvl="3" algn="l">
              <a:lnSpc>
                <a:spcPct val="115000"/>
              </a:lnSpc>
              <a:spcBef>
                <a:spcPts val="0"/>
              </a:spcBef>
              <a:spcAft>
                <a:spcPts val="0"/>
              </a:spcAft>
              <a:buSzPts val="2400"/>
              <a:buFont typeface="Anton"/>
              <a:buNone/>
              <a:defRPr sz="2400">
                <a:latin typeface="Anton"/>
                <a:ea typeface="Anton"/>
                <a:cs typeface="Anton"/>
                <a:sym typeface="Anton"/>
              </a:defRPr>
            </a:lvl4pPr>
            <a:lvl5pPr lvl="4" algn="l">
              <a:lnSpc>
                <a:spcPct val="115000"/>
              </a:lnSpc>
              <a:spcBef>
                <a:spcPts val="0"/>
              </a:spcBef>
              <a:spcAft>
                <a:spcPts val="0"/>
              </a:spcAft>
              <a:buSzPts val="2400"/>
              <a:buFont typeface="Anton"/>
              <a:buNone/>
              <a:defRPr sz="2400">
                <a:latin typeface="Anton"/>
                <a:ea typeface="Anton"/>
                <a:cs typeface="Anton"/>
                <a:sym typeface="Anton"/>
              </a:defRPr>
            </a:lvl5pPr>
            <a:lvl6pPr lvl="5" algn="l">
              <a:lnSpc>
                <a:spcPct val="115000"/>
              </a:lnSpc>
              <a:spcBef>
                <a:spcPts val="0"/>
              </a:spcBef>
              <a:spcAft>
                <a:spcPts val="0"/>
              </a:spcAft>
              <a:buSzPts val="2400"/>
              <a:buFont typeface="Anton"/>
              <a:buNone/>
              <a:defRPr sz="2400">
                <a:latin typeface="Anton"/>
                <a:ea typeface="Anton"/>
                <a:cs typeface="Anton"/>
                <a:sym typeface="Anton"/>
              </a:defRPr>
            </a:lvl6pPr>
            <a:lvl7pPr lvl="6" algn="l">
              <a:lnSpc>
                <a:spcPct val="115000"/>
              </a:lnSpc>
              <a:spcBef>
                <a:spcPts val="0"/>
              </a:spcBef>
              <a:spcAft>
                <a:spcPts val="0"/>
              </a:spcAft>
              <a:buSzPts val="2400"/>
              <a:buFont typeface="Anton"/>
              <a:buNone/>
              <a:defRPr sz="2400">
                <a:latin typeface="Anton"/>
                <a:ea typeface="Anton"/>
                <a:cs typeface="Anton"/>
                <a:sym typeface="Anton"/>
              </a:defRPr>
            </a:lvl7pPr>
            <a:lvl8pPr lvl="7" algn="l">
              <a:lnSpc>
                <a:spcPct val="115000"/>
              </a:lnSpc>
              <a:spcBef>
                <a:spcPts val="0"/>
              </a:spcBef>
              <a:spcAft>
                <a:spcPts val="0"/>
              </a:spcAft>
              <a:buSzPts val="2400"/>
              <a:buFont typeface="Anton"/>
              <a:buNone/>
              <a:defRPr sz="2400">
                <a:latin typeface="Anton"/>
                <a:ea typeface="Anton"/>
                <a:cs typeface="Anton"/>
                <a:sym typeface="Anton"/>
              </a:defRPr>
            </a:lvl8pPr>
            <a:lvl9pPr lvl="8" algn="l">
              <a:lnSpc>
                <a:spcPct val="115000"/>
              </a:lnSpc>
              <a:spcBef>
                <a:spcPts val="0"/>
              </a:spcBef>
              <a:spcAft>
                <a:spcPts val="0"/>
              </a:spcAft>
              <a:buSzPts val="2400"/>
              <a:buFont typeface="Anton"/>
              <a:buNone/>
              <a:defRPr sz="2400">
                <a:latin typeface="Anton"/>
                <a:ea typeface="Anton"/>
                <a:cs typeface="Anton"/>
                <a:sym typeface="Anton"/>
              </a:defRPr>
            </a:lvl9pPr>
          </a:lstStyle>
          <a:p>
            <a:endParaRPr/>
          </a:p>
        </p:txBody>
      </p:sp>
      <p:sp>
        <p:nvSpPr>
          <p:cNvPr id="580" name="Google Shape;580;p75"/>
          <p:cNvSpPr txBox="1">
            <a:spLocks noGrp="1"/>
          </p:cNvSpPr>
          <p:nvPr>
            <p:ph type="subTitle" idx="2"/>
          </p:nvPr>
        </p:nvSpPr>
        <p:spPr>
          <a:xfrm>
            <a:off x="876250" y="3587825"/>
            <a:ext cx="1644900" cy="6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81" name="Google Shape;581;p75"/>
          <p:cNvSpPr txBox="1">
            <a:spLocks noGrp="1"/>
          </p:cNvSpPr>
          <p:nvPr>
            <p:ph type="subTitle" idx="3"/>
          </p:nvPr>
        </p:nvSpPr>
        <p:spPr>
          <a:xfrm>
            <a:off x="2746225" y="2647000"/>
            <a:ext cx="1893600" cy="50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Anton"/>
              <a:buNone/>
              <a:defRPr sz="2700">
                <a:latin typeface="Anton"/>
                <a:ea typeface="Anton"/>
                <a:cs typeface="Anton"/>
                <a:sym typeface="Anton"/>
              </a:defRPr>
            </a:lvl1pPr>
            <a:lvl2pPr lvl="1" algn="l">
              <a:lnSpc>
                <a:spcPct val="115000"/>
              </a:lnSpc>
              <a:spcBef>
                <a:spcPts val="0"/>
              </a:spcBef>
              <a:spcAft>
                <a:spcPts val="0"/>
              </a:spcAft>
              <a:buSzPts val="2400"/>
              <a:buFont typeface="Anton"/>
              <a:buNone/>
              <a:defRPr sz="2400">
                <a:latin typeface="Anton"/>
                <a:ea typeface="Anton"/>
                <a:cs typeface="Anton"/>
                <a:sym typeface="Anton"/>
              </a:defRPr>
            </a:lvl2pPr>
            <a:lvl3pPr lvl="2" algn="l">
              <a:lnSpc>
                <a:spcPct val="115000"/>
              </a:lnSpc>
              <a:spcBef>
                <a:spcPts val="0"/>
              </a:spcBef>
              <a:spcAft>
                <a:spcPts val="0"/>
              </a:spcAft>
              <a:buSzPts val="2400"/>
              <a:buFont typeface="Anton"/>
              <a:buNone/>
              <a:defRPr sz="2400">
                <a:latin typeface="Anton"/>
                <a:ea typeface="Anton"/>
                <a:cs typeface="Anton"/>
                <a:sym typeface="Anton"/>
              </a:defRPr>
            </a:lvl3pPr>
            <a:lvl4pPr lvl="3" algn="l">
              <a:lnSpc>
                <a:spcPct val="115000"/>
              </a:lnSpc>
              <a:spcBef>
                <a:spcPts val="0"/>
              </a:spcBef>
              <a:spcAft>
                <a:spcPts val="0"/>
              </a:spcAft>
              <a:buSzPts val="2400"/>
              <a:buFont typeface="Anton"/>
              <a:buNone/>
              <a:defRPr sz="2400">
                <a:latin typeface="Anton"/>
                <a:ea typeface="Anton"/>
                <a:cs typeface="Anton"/>
                <a:sym typeface="Anton"/>
              </a:defRPr>
            </a:lvl4pPr>
            <a:lvl5pPr lvl="4" algn="l">
              <a:lnSpc>
                <a:spcPct val="115000"/>
              </a:lnSpc>
              <a:spcBef>
                <a:spcPts val="0"/>
              </a:spcBef>
              <a:spcAft>
                <a:spcPts val="0"/>
              </a:spcAft>
              <a:buSzPts val="2400"/>
              <a:buFont typeface="Anton"/>
              <a:buNone/>
              <a:defRPr sz="2400">
                <a:latin typeface="Anton"/>
                <a:ea typeface="Anton"/>
                <a:cs typeface="Anton"/>
                <a:sym typeface="Anton"/>
              </a:defRPr>
            </a:lvl5pPr>
            <a:lvl6pPr lvl="5" algn="l">
              <a:lnSpc>
                <a:spcPct val="115000"/>
              </a:lnSpc>
              <a:spcBef>
                <a:spcPts val="0"/>
              </a:spcBef>
              <a:spcAft>
                <a:spcPts val="0"/>
              </a:spcAft>
              <a:buSzPts val="2400"/>
              <a:buFont typeface="Anton"/>
              <a:buNone/>
              <a:defRPr sz="2400">
                <a:latin typeface="Anton"/>
                <a:ea typeface="Anton"/>
                <a:cs typeface="Anton"/>
                <a:sym typeface="Anton"/>
              </a:defRPr>
            </a:lvl6pPr>
            <a:lvl7pPr lvl="6" algn="l">
              <a:lnSpc>
                <a:spcPct val="115000"/>
              </a:lnSpc>
              <a:spcBef>
                <a:spcPts val="0"/>
              </a:spcBef>
              <a:spcAft>
                <a:spcPts val="0"/>
              </a:spcAft>
              <a:buSzPts val="2400"/>
              <a:buFont typeface="Anton"/>
              <a:buNone/>
              <a:defRPr sz="2400">
                <a:latin typeface="Anton"/>
                <a:ea typeface="Anton"/>
                <a:cs typeface="Anton"/>
                <a:sym typeface="Anton"/>
              </a:defRPr>
            </a:lvl7pPr>
            <a:lvl8pPr lvl="7" algn="l">
              <a:lnSpc>
                <a:spcPct val="115000"/>
              </a:lnSpc>
              <a:spcBef>
                <a:spcPts val="0"/>
              </a:spcBef>
              <a:spcAft>
                <a:spcPts val="0"/>
              </a:spcAft>
              <a:buSzPts val="2400"/>
              <a:buFont typeface="Anton"/>
              <a:buNone/>
              <a:defRPr sz="2400">
                <a:latin typeface="Anton"/>
                <a:ea typeface="Anton"/>
                <a:cs typeface="Anton"/>
                <a:sym typeface="Anton"/>
              </a:defRPr>
            </a:lvl8pPr>
            <a:lvl9pPr lvl="8" algn="l">
              <a:lnSpc>
                <a:spcPct val="115000"/>
              </a:lnSpc>
              <a:spcBef>
                <a:spcPts val="0"/>
              </a:spcBef>
              <a:spcAft>
                <a:spcPts val="0"/>
              </a:spcAft>
              <a:buSzPts val="2400"/>
              <a:buFont typeface="Anton"/>
              <a:buNone/>
              <a:defRPr sz="2400">
                <a:latin typeface="Anton"/>
                <a:ea typeface="Anton"/>
                <a:cs typeface="Anton"/>
                <a:sym typeface="Anton"/>
              </a:defRPr>
            </a:lvl9pPr>
          </a:lstStyle>
          <a:p>
            <a:endParaRPr/>
          </a:p>
        </p:txBody>
      </p:sp>
      <p:sp>
        <p:nvSpPr>
          <p:cNvPr id="582" name="Google Shape;582;p75"/>
          <p:cNvSpPr txBox="1">
            <a:spLocks noGrp="1"/>
          </p:cNvSpPr>
          <p:nvPr>
            <p:ph type="subTitle" idx="4"/>
          </p:nvPr>
        </p:nvSpPr>
        <p:spPr>
          <a:xfrm>
            <a:off x="2870575" y="3587825"/>
            <a:ext cx="1644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83" name="Google Shape;583;p75"/>
          <p:cNvSpPr txBox="1">
            <a:spLocks noGrp="1"/>
          </p:cNvSpPr>
          <p:nvPr>
            <p:ph type="subTitle" idx="5"/>
          </p:nvPr>
        </p:nvSpPr>
        <p:spPr>
          <a:xfrm>
            <a:off x="4740538" y="2647000"/>
            <a:ext cx="1893600" cy="50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Anton"/>
              <a:buNone/>
              <a:defRPr sz="2700">
                <a:latin typeface="Anton"/>
                <a:ea typeface="Anton"/>
                <a:cs typeface="Anton"/>
                <a:sym typeface="Anton"/>
              </a:defRPr>
            </a:lvl1pPr>
            <a:lvl2pPr lvl="1" algn="l">
              <a:lnSpc>
                <a:spcPct val="115000"/>
              </a:lnSpc>
              <a:spcBef>
                <a:spcPts val="0"/>
              </a:spcBef>
              <a:spcAft>
                <a:spcPts val="0"/>
              </a:spcAft>
              <a:buSzPts val="2400"/>
              <a:buFont typeface="Anton"/>
              <a:buNone/>
              <a:defRPr sz="2400">
                <a:latin typeface="Anton"/>
                <a:ea typeface="Anton"/>
                <a:cs typeface="Anton"/>
                <a:sym typeface="Anton"/>
              </a:defRPr>
            </a:lvl2pPr>
            <a:lvl3pPr lvl="2" algn="l">
              <a:lnSpc>
                <a:spcPct val="115000"/>
              </a:lnSpc>
              <a:spcBef>
                <a:spcPts val="0"/>
              </a:spcBef>
              <a:spcAft>
                <a:spcPts val="0"/>
              </a:spcAft>
              <a:buSzPts val="2400"/>
              <a:buFont typeface="Anton"/>
              <a:buNone/>
              <a:defRPr sz="2400">
                <a:latin typeface="Anton"/>
                <a:ea typeface="Anton"/>
                <a:cs typeface="Anton"/>
                <a:sym typeface="Anton"/>
              </a:defRPr>
            </a:lvl3pPr>
            <a:lvl4pPr lvl="3" algn="l">
              <a:lnSpc>
                <a:spcPct val="115000"/>
              </a:lnSpc>
              <a:spcBef>
                <a:spcPts val="0"/>
              </a:spcBef>
              <a:spcAft>
                <a:spcPts val="0"/>
              </a:spcAft>
              <a:buSzPts val="2400"/>
              <a:buFont typeface="Anton"/>
              <a:buNone/>
              <a:defRPr sz="2400">
                <a:latin typeface="Anton"/>
                <a:ea typeface="Anton"/>
                <a:cs typeface="Anton"/>
                <a:sym typeface="Anton"/>
              </a:defRPr>
            </a:lvl4pPr>
            <a:lvl5pPr lvl="4" algn="l">
              <a:lnSpc>
                <a:spcPct val="115000"/>
              </a:lnSpc>
              <a:spcBef>
                <a:spcPts val="0"/>
              </a:spcBef>
              <a:spcAft>
                <a:spcPts val="0"/>
              </a:spcAft>
              <a:buSzPts val="2400"/>
              <a:buFont typeface="Anton"/>
              <a:buNone/>
              <a:defRPr sz="2400">
                <a:latin typeface="Anton"/>
                <a:ea typeface="Anton"/>
                <a:cs typeface="Anton"/>
                <a:sym typeface="Anton"/>
              </a:defRPr>
            </a:lvl5pPr>
            <a:lvl6pPr lvl="5" algn="l">
              <a:lnSpc>
                <a:spcPct val="115000"/>
              </a:lnSpc>
              <a:spcBef>
                <a:spcPts val="0"/>
              </a:spcBef>
              <a:spcAft>
                <a:spcPts val="0"/>
              </a:spcAft>
              <a:buSzPts val="2400"/>
              <a:buFont typeface="Anton"/>
              <a:buNone/>
              <a:defRPr sz="2400">
                <a:latin typeface="Anton"/>
                <a:ea typeface="Anton"/>
                <a:cs typeface="Anton"/>
                <a:sym typeface="Anton"/>
              </a:defRPr>
            </a:lvl6pPr>
            <a:lvl7pPr lvl="6" algn="l">
              <a:lnSpc>
                <a:spcPct val="115000"/>
              </a:lnSpc>
              <a:spcBef>
                <a:spcPts val="0"/>
              </a:spcBef>
              <a:spcAft>
                <a:spcPts val="0"/>
              </a:spcAft>
              <a:buSzPts val="2400"/>
              <a:buFont typeface="Anton"/>
              <a:buNone/>
              <a:defRPr sz="2400">
                <a:latin typeface="Anton"/>
                <a:ea typeface="Anton"/>
                <a:cs typeface="Anton"/>
                <a:sym typeface="Anton"/>
              </a:defRPr>
            </a:lvl7pPr>
            <a:lvl8pPr lvl="7" algn="l">
              <a:lnSpc>
                <a:spcPct val="115000"/>
              </a:lnSpc>
              <a:spcBef>
                <a:spcPts val="0"/>
              </a:spcBef>
              <a:spcAft>
                <a:spcPts val="0"/>
              </a:spcAft>
              <a:buSzPts val="2400"/>
              <a:buFont typeface="Anton"/>
              <a:buNone/>
              <a:defRPr sz="2400">
                <a:latin typeface="Anton"/>
                <a:ea typeface="Anton"/>
                <a:cs typeface="Anton"/>
                <a:sym typeface="Anton"/>
              </a:defRPr>
            </a:lvl8pPr>
            <a:lvl9pPr lvl="8" algn="l">
              <a:lnSpc>
                <a:spcPct val="115000"/>
              </a:lnSpc>
              <a:spcBef>
                <a:spcPts val="0"/>
              </a:spcBef>
              <a:spcAft>
                <a:spcPts val="0"/>
              </a:spcAft>
              <a:buSzPts val="2400"/>
              <a:buFont typeface="Anton"/>
              <a:buNone/>
              <a:defRPr sz="2400">
                <a:latin typeface="Anton"/>
                <a:ea typeface="Anton"/>
                <a:cs typeface="Anton"/>
                <a:sym typeface="Anton"/>
              </a:defRPr>
            </a:lvl9pPr>
          </a:lstStyle>
          <a:p>
            <a:endParaRPr/>
          </a:p>
        </p:txBody>
      </p:sp>
      <p:sp>
        <p:nvSpPr>
          <p:cNvPr id="584" name="Google Shape;584;p75"/>
          <p:cNvSpPr txBox="1">
            <a:spLocks noGrp="1"/>
          </p:cNvSpPr>
          <p:nvPr>
            <p:ph type="subTitle" idx="6"/>
          </p:nvPr>
        </p:nvSpPr>
        <p:spPr>
          <a:xfrm>
            <a:off x="4864900" y="3587825"/>
            <a:ext cx="1644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85" name="Google Shape;585;p75"/>
          <p:cNvSpPr txBox="1">
            <a:spLocks noGrp="1"/>
          </p:cNvSpPr>
          <p:nvPr>
            <p:ph type="subTitle" idx="7"/>
          </p:nvPr>
        </p:nvSpPr>
        <p:spPr>
          <a:xfrm>
            <a:off x="591250" y="3180850"/>
            <a:ext cx="2214900" cy="43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586" name="Google Shape;586;p75"/>
          <p:cNvSpPr txBox="1">
            <a:spLocks noGrp="1"/>
          </p:cNvSpPr>
          <p:nvPr>
            <p:ph type="subTitle" idx="8"/>
          </p:nvPr>
        </p:nvSpPr>
        <p:spPr>
          <a:xfrm>
            <a:off x="2585579" y="3180850"/>
            <a:ext cx="2214900" cy="43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587" name="Google Shape;587;p75"/>
          <p:cNvSpPr txBox="1">
            <a:spLocks noGrp="1"/>
          </p:cNvSpPr>
          <p:nvPr>
            <p:ph type="subTitle" idx="9"/>
          </p:nvPr>
        </p:nvSpPr>
        <p:spPr>
          <a:xfrm>
            <a:off x="4579909" y="3180850"/>
            <a:ext cx="2214900" cy="43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588" name="Google Shape;588;p75"/>
          <p:cNvSpPr txBox="1">
            <a:spLocks noGrp="1"/>
          </p:cNvSpPr>
          <p:nvPr>
            <p:ph type="subTitle" idx="13"/>
          </p:nvPr>
        </p:nvSpPr>
        <p:spPr>
          <a:xfrm>
            <a:off x="6734888" y="2647000"/>
            <a:ext cx="1893600" cy="50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Anton"/>
              <a:buNone/>
              <a:defRPr sz="2700">
                <a:latin typeface="Anton"/>
                <a:ea typeface="Anton"/>
                <a:cs typeface="Anton"/>
                <a:sym typeface="Anton"/>
              </a:defRPr>
            </a:lvl1pPr>
            <a:lvl2pPr lvl="1" algn="l">
              <a:lnSpc>
                <a:spcPct val="115000"/>
              </a:lnSpc>
              <a:spcBef>
                <a:spcPts val="0"/>
              </a:spcBef>
              <a:spcAft>
                <a:spcPts val="0"/>
              </a:spcAft>
              <a:buSzPts val="2400"/>
              <a:buFont typeface="Anton"/>
              <a:buNone/>
              <a:defRPr sz="2400">
                <a:latin typeface="Anton"/>
                <a:ea typeface="Anton"/>
                <a:cs typeface="Anton"/>
                <a:sym typeface="Anton"/>
              </a:defRPr>
            </a:lvl2pPr>
            <a:lvl3pPr lvl="2" algn="l">
              <a:lnSpc>
                <a:spcPct val="115000"/>
              </a:lnSpc>
              <a:spcBef>
                <a:spcPts val="0"/>
              </a:spcBef>
              <a:spcAft>
                <a:spcPts val="0"/>
              </a:spcAft>
              <a:buSzPts val="2400"/>
              <a:buFont typeface="Anton"/>
              <a:buNone/>
              <a:defRPr sz="2400">
                <a:latin typeface="Anton"/>
                <a:ea typeface="Anton"/>
                <a:cs typeface="Anton"/>
                <a:sym typeface="Anton"/>
              </a:defRPr>
            </a:lvl3pPr>
            <a:lvl4pPr lvl="3" algn="l">
              <a:lnSpc>
                <a:spcPct val="115000"/>
              </a:lnSpc>
              <a:spcBef>
                <a:spcPts val="0"/>
              </a:spcBef>
              <a:spcAft>
                <a:spcPts val="0"/>
              </a:spcAft>
              <a:buSzPts val="2400"/>
              <a:buFont typeface="Anton"/>
              <a:buNone/>
              <a:defRPr sz="2400">
                <a:latin typeface="Anton"/>
                <a:ea typeface="Anton"/>
                <a:cs typeface="Anton"/>
                <a:sym typeface="Anton"/>
              </a:defRPr>
            </a:lvl4pPr>
            <a:lvl5pPr lvl="4" algn="l">
              <a:lnSpc>
                <a:spcPct val="115000"/>
              </a:lnSpc>
              <a:spcBef>
                <a:spcPts val="0"/>
              </a:spcBef>
              <a:spcAft>
                <a:spcPts val="0"/>
              </a:spcAft>
              <a:buSzPts val="2400"/>
              <a:buFont typeface="Anton"/>
              <a:buNone/>
              <a:defRPr sz="2400">
                <a:latin typeface="Anton"/>
                <a:ea typeface="Anton"/>
                <a:cs typeface="Anton"/>
                <a:sym typeface="Anton"/>
              </a:defRPr>
            </a:lvl5pPr>
            <a:lvl6pPr lvl="5" algn="l">
              <a:lnSpc>
                <a:spcPct val="115000"/>
              </a:lnSpc>
              <a:spcBef>
                <a:spcPts val="0"/>
              </a:spcBef>
              <a:spcAft>
                <a:spcPts val="0"/>
              </a:spcAft>
              <a:buSzPts val="2400"/>
              <a:buFont typeface="Anton"/>
              <a:buNone/>
              <a:defRPr sz="2400">
                <a:latin typeface="Anton"/>
                <a:ea typeface="Anton"/>
                <a:cs typeface="Anton"/>
                <a:sym typeface="Anton"/>
              </a:defRPr>
            </a:lvl6pPr>
            <a:lvl7pPr lvl="6" algn="l">
              <a:lnSpc>
                <a:spcPct val="115000"/>
              </a:lnSpc>
              <a:spcBef>
                <a:spcPts val="0"/>
              </a:spcBef>
              <a:spcAft>
                <a:spcPts val="0"/>
              </a:spcAft>
              <a:buSzPts val="2400"/>
              <a:buFont typeface="Anton"/>
              <a:buNone/>
              <a:defRPr sz="2400">
                <a:latin typeface="Anton"/>
                <a:ea typeface="Anton"/>
                <a:cs typeface="Anton"/>
                <a:sym typeface="Anton"/>
              </a:defRPr>
            </a:lvl7pPr>
            <a:lvl8pPr lvl="7" algn="l">
              <a:lnSpc>
                <a:spcPct val="115000"/>
              </a:lnSpc>
              <a:spcBef>
                <a:spcPts val="0"/>
              </a:spcBef>
              <a:spcAft>
                <a:spcPts val="0"/>
              </a:spcAft>
              <a:buSzPts val="2400"/>
              <a:buFont typeface="Anton"/>
              <a:buNone/>
              <a:defRPr sz="2400">
                <a:latin typeface="Anton"/>
                <a:ea typeface="Anton"/>
                <a:cs typeface="Anton"/>
                <a:sym typeface="Anton"/>
              </a:defRPr>
            </a:lvl8pPr>
            <a:lvl9pPr lvl="8" algn="l">
              <a:lnSpc>
                <a:spcPct val="115000"/>
              </a:lnSpc>
              <a:spcBef>
                <a:spcPts val="0"/>
              </a:spcBef>
              <a:spcAft>
                <a:spcPts val="0"/>
              </a:spcAft>
              <a:buSzPts val="2400"/>
              <a:buFont typeface="Anton"/>
              <a:buNone/>
              <a:defRPr sz="2400">
                <a:latin typeface="Anton"/>
                <a:ea typeface="Anton"/>
                <a:cs typeface="Anton"/>
                <a:sym typeface="Anton"/>
              </a:defRPr>
            </a:lvl9pPr>
          </a:lstStyle>
          <a:p>
            <a:endParaRPr/>
          </a:p>
        </p:txBody>
      </p:sp>
      <p:sp>
        <p:nvSpPr>
          <p:cNvPr id="589" name="Google Shape;589;p75"/>
          <p:cNvSpPr txBox="1">
            <a:spLocks noGrp="1"/>
          </p:cNvSpPr>
          <p:nvPr>
            <p:ph type="subTitle" idx="14"/>
          </p:nvPr>
        </p:nvSpPr>
        <p:spPr>
          <a:xfrm>
            <a:off x="6859238" y="3587825"/>
            <a:ext cx="1644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90" name="Google Shape;590;p75"/>
          <p:cNvSpPr txBox="1">
            <a:spLocks noGrp="1"/>
          </p:cNvSpPr>
          <p:nvPr>
            <p:ph type="subTitle" idx="15"/>
          </p:nvPr>
        </p:nvSpPr>
        <p:spPr>
          <a:xfrm>
            <a:off x="6574238" y="3180850"/>
            <a:ext cx="2214900" cy="43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CUSTOM_11">
    <p:bg>
      <p:bgPr>
        <a:gradFill>
          <a:gsLst>
            <a:gs pos="0">
              <a:schemeClr val="lt2"/>
            </a:gs>
            <a:gs pos="100000">
              <a:schemeClr val="dk2"/>
            </a:gs>
          </a:gsLst>
          <a:lin ang="10800025" scaled="0"/>
        </a:gradFill>
        <a:effectLst/>
      </p:bgPr>
    </p:bg>
    <p:spTree>
      <p:nvGrpSpPr>
        <p:cNvPr id="1" name="Shape 591"/>
        <p:cNvGrpSpPr/>
        <p:nvPr/>
      </p:nvGrpSpPr>
      <p:grpSpPr>
        <a:xfrm>
          <a:off x="0" y="0"/>
          <a:ext cx="0" cy="0"/>
          <a:chOff x="0" y="0"/>
          <a:chExt cx="0" cy="0"/>
        </a:xfrm>
      </p:grpSpPr>
      <p:sp>
        <p:nvSpPr>
          <p:cNvPr id="592" name="Google Shape;592;p76"/>
          <p:cNvSpPr txBox="1">
            <a:spLocks noGrp="1"/>
          </p:cNvSpPr>
          <p:nvPr>
            <p:ph type="title"/>
          </p:nvPr>
        </p:nvSpPr>
        <p:spPr>
          <a:xfrm>
            <a:off x="4147675" y="2529125"/>
            <a:ext cx="4731300" cy="530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3600"/>
              <a:buNone/>
              <a:defRPr sz="35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93" name="Google Shape;593;p76"/>
          <p:cNvSpPr txBox="1">
            <a:spLocks noGrp="1"/>
          </p:cNvSpPr>
          <p:nvPr>
            <p:ph type="subTitle" idx="1"/>
          </p:nvPr>
        </p:nvSpPr>
        <p:spPr>
          <a:xfrm>
            <a:off x="4931875" y="3116825"/>
            <a:ext cx="3131700" cy="695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94" name="Google Shape;594;p76"/>
          <p:cNvSpPr txBox="1">
            <a:spLocks noGrp="1"/>
          </p:cNvSpPr>
          <p:nvPr>
            <p:ph type="title" idx="2"/>
          </p:nvPr>
        </p:nvSpPr>
        <p:spPr>
          <a:xfrm>
            <a:off x="5577925" y="1331263"/>
            <a:ext cx="1839600" cy="1153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12000"/>
              <a:buNone/>
              <a:defRPr sz="6500"/>
            </a:lvl1pPr>
            <a:lvl2pPr lvl="1" algn="ctr">
              <a:lnSpc>
                <a:spcPct val="100000"/>
              </a:lnSpc>
              <a:spcBef>
                <a:spcPts val="0"/>
              </a:spcBef>
              <a:spcAft>
                <a:spcPts val="0"/>
              </a:spcAft>
              <a:buClr>
                <a:schemeClr val="accent5"/>
              </a:buClr>
              <a:buSzPts val="12000"/>
              <a:buNone/>
              <a:defRPr sz="12000">
                <a:solidFill>
                  <a:schemeClr val="accent5"/>
                </a:solidFill>
              </a:defRPr>
            </a:lvl2pPr>
            <a:lvl3pPr lvl="2" algn="ctr">
              <a:lnSpc>
                <a:spcPct val="100000"/>
              </a:lnSpc>
              <a:spcBef>
                <a:spcPts val="0"/>
              </a:spcBef>
              <a:spcAft>
                <a:spcPts val="0"/>
              </a:spcAft>
              <a:buClr>
                <a:schemeClr val="accent5"/>
              </a:buClr>
              <a:buSzPts val="12000"/>
              <a:buNone/>
              <a:defRPr sz="12000">
                <a:solidFill>
                  <a:schemeClr val="accent5"/>
                </a:solidFill>
              </a:defRPr>
            </a:lvl3pPr>
            <a:lvl4pPr lvl="3" algn="ctr">
              <a:lnSpc>
                <a:spcPct val="100000"/>
              </a:lnSpc>
              <a:spcBef>
                <a:spcPts val="0"/>
              </a:spcBef>
              <a:spcAft>
                <a:spcPts val="0"/>
              </a:spcAft>
              <a:buClr>
                <a:schemeClr val="accent5"/>
              </a:buClr>
              <a:buSzPts val="12000"/>
              <a:buNone/>
              <a:defRPr sz="12000">
                <a:solidFill>
                  <a:schemeClr val="accent5"/>
                </a:solidFill>
              </a:defRPr>
            </a:lvl4pPr>
            <a:lvl5pPr lvl="4" algn="ctr">
              <a:lnSpc>
                <a:spcPct val="100000"/>
              </a:lnSpc>
              <a:spcBef>
                <a:spcPts val="0"/>
              </a:spcBef>
              <a:spcAft>
                <a:spcPts val="0"/>
              </a:spcAft>
              <a:buClr>
                <a:schemeClr val="accent5"/>
              </a:buClr>
              <a:buSzPts val="12000"/>
              <a:buNone/>
              <a:defRPr sz="12000">
                <a:solidFill>
                  <a:schemeClr val="accent5"/>
                </a:solidFill>
              </a:defRPr>
            </a:lvl5pPr>
            <a:lvl6pPr lvl="5" algn="ctr">
              <a:lnSpc>
                <a:spcPct val="100000"/>
              </a:lnSpc>
              <a:spcBef>
                <a:spcPts val="0"/>
              </a:spcBef>
              <a:spcAft>
                <a:spcPts val="0"/>
              </a:spcAft>
              <a:buClr>
                <a:schemeClr val="accent5"/>
              </a:buClr>
              <a:buSzPts val="12000"/>
              <a:buNone/>
              <a:defRPr sz="12000">
                <a:solidFill>
                  <a:schemeClr val="accent5"/>
                </a:solidFill>
              </a:defRPr>
            </a:lvl6pPr>
            <a:lvl7pPr lvl="6" algn="ctr">
              <a:lnSpc>
                <a:spcPct val="100000"/>
              </a:lnSpc>
              <a:spcBef>
                <a:spcPts val="0"/>
              </a:spcBef>
              <a:spcAft>
                <a:spcPts val="0"/>
              </a:spcAft>
              <a:buClr>
                <a:schemeClr val="accent5"/>
              </a:buClr>
              <a:buSzPts val="12000"/>
              <a:buNone/>
              <a:defRPr sz="12000">
                <a:solidFill>
                  <a:schemeClr val="accent5"/>
                </a:solidFill>
              </a:defRPr>
            </a:lvl7pPr>
            <a:lvl8pPr lvl="7" algn="ctr">
              <a:lnSpc>
                <a:spcPct val="100000"/>
              </a:lnSpc>
              <a:spcBef>
                <a:spcPts val="0"/>
              </a:spcBef>
              <a:spcAft>
                <a:spcPts val="0"/>
              </a:spcAft>
              <a:buClr>
                <a:schemeClr val="accent5"/>
              </a:buClr>
              <a:buSzPts val="12000"/>
              <a:buNone/>
              <a:defRPr sz="12000">
                <a:solidFill>
                  <a:schemeClr val="accent5"/>
                </a:solidFill>
              </a:defRPr>
            </a:lvl8pPr>
            <a:lvl9pPr lvl="8" algn="ctr">
              <a:lnSpc>
                <a:spcPct val="100000"/>
              </a:lnSpc>
              <a:spcBef>
                <a:spcPts val="0"/>
              </a:spcBef>
              <a:spcAft>
                <a:spcPts val="0"/>
              </a:spcAft>
              <a:buClr>
                <a:schemeClr val="accent5"/>
              </a:buClr>
              <a:buSzPts val="12000"/>
              <a:buNone/>
              <a:defRPr sz="12000">
                <a:solidFill>
                  <a:schemeClr val="accent5"/>
                </a:solidFill>
              </a:defRPr>
            </a:lvl9pPr>
          </a:lstStyle>
          <a:p>
            <a:endParaRPr/>
          </a:p>
        </p:txBody>
      </p:sp>
      <p:sp>
        <p:nvSpPr>
          <p:cNvPr id="595" name="Google Shape;595;p76"/>
          <p:cNvSpPr/>
          <p:nvPr/>
        </p:nvSpPr>
        <p:spPr>
          <a:xfrm rot="10261217" flipH="1">
            <a:off x="7628785" y="-278083"/>
            <a:ext cx="834279" cy="99245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76"/>
          <p:cNvSpPr/>
          <p:nvPr/>
        </p:nvSpPr>
        <p:spPr>
          <a:xfrm rot="10605255" flipH="1">
            <a:off x="7712173" y="3958641"/>
            <a:ext cx="787928" cy="1269373"/>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1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76"/>
          <p:cNvSpPr/>
          <p:nvPr/>
        </p:nvSpPr>
        <p:spPr>
          <a:xfrm flipH="1">
            <a:off x="8464447" y="-23373"/>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76"/>
          <p:cNvSpPr/>
          <p:nvPr/>
        </p:nvSpPr>
        <p:spPr>
          <a:xfrm flipH="1">
            <a:off x="8662205" y="361446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76"/>
          <p:cNvSpPr/>
          <p:nvPr/>
        </p:nvSpPr>
        <p:spPr>
          <a:xfrm flipH="1">
            <a:off x="8493514" y="4461345"/>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76"/>
          <p:cNvSpPr/>
          <p:nvPr/>
        </p:nvSpPr>
        <p:spPr>
          <a:xfrm flipH="1">
            <a:off x="8355164" y="-23650"/>
            <a:ext cx="858521" cy="4517949"/>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76"/>
          <p:cNvSpPr/>
          <p:nvPr/>
        </p:nvSpPr>
        <p:spPr>
          <a:xfrm flipH="1">
            <a:off x="8689048" y="210898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76"/>
          <p:cNvSpPr/>
          <p:nvPr/>
        </p:nvSpPr>
        <p:spPr>
          <a:xfrm flipH="1">
            <a:off x="8300354" y="4402342"/>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76"/>
          <p:cNvSpPr/>
          <p:nvPr/>
        </p:nvSpPr>
        <p:spPr>
          <a:xfrm flipH="1">
            <a:off x="8819759" y="28493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76"/>
          <p:cNvSpPr/>
          <p:nvPr/>
        </p:nvSpPr>
        <p:spPr>
          <a:xfrm flipH="1">
            <a:off x="8300344" y="12570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76"/>
          <p:cNvSpPr/>
          <p:nvPr/>
        </p:nvSpPr>
        <p:spPr>
          <a:xfrm flipH="1">
            <a:off x="990152" y="4129466"/>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76"/>
          <p:cNvSpPr/>
          <p:nvPr/>
        </p:nvSpPr>
        <p:spPr>
          <a:xfrm flipH="1">
            <a:off x="8603836"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76"/>
          <p:cNvSpPr/>
          <p:nvPr/>
        </p:nvSpPr>
        <p:spPr>
          <a:xfrm flipH="1">
            <a:off x="402150" y="11590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76"/>
          <p:cNvSpPr/>
          <p:nvPr/>
        </p:nvSpPr>
        <p:spPr>
          <a:xfrm flipH="1">
            <a:off x="437760" y="467755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76"/>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76"/>
          <p:cNvSpPr/>
          <p:nvPr/>
        </p:nvSpPr>
        <p:spPr>
          <a:xfrm flipH="1">
            <a:off x="162942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76"/>
          <p:cNvSpPr/>
          <p:nvPr/>
        </p:nvSpPr>
        <p:spPr>
          <a:xfrm flipH="1">
            <a:off x="2681674" y="593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76"/>
          <p:cNvSpPr/>
          <p:nvPr/>
        </p:nvSpPr>
        <p:spPr>
          <a:xfrm flipH="1">
            <a:off x="5816121" y="47408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3" name="Google Shape;613;p76"/>
          <p:cNvGrpSpPr/>
          <p:nvPr/>
        </p:nvGrpSpPr>
        <p:grpSpPr>
          <a:xfrm>
            <a:off x="-1461648" y="390277"/>
            <a:ext cx="4362945" cy="4362945"/>
            <a:chOff x="-3791416" y="-1218645"/>
            <a:chExt cx="7569300" cy="7569300"/>
          </a:xfrm>
        </p:grpSpPr>
        <p:sp>
          <p:nvSpPr>
            <p:cNvPr id="614" name="Google Shape;614;p76"/>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76"/>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76"/>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76"/>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76"/>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
  <p:cSld name="CUSTOM_6_1_1">
    <p:bg>
      <p:bgPr>
        <a:gradFill>
          <a:gsLst>
            <a:gs pos="0">
              <a:schemeClr val="dk2"/>
            </a:gs>
            <a:gs pos="100000">
              <a:schemeClr val="lt2"/>
            </a:gs>
          </a:gsLst>
          <a:lin ang="18900044" scaled="0"/>
        </a:gradFill>
        <a:effectLst/>
      </p:bgPr>
    </p:bg>
    <p:spTree>
      <p:nvGrpSpPr>
        <p:cNvPr id="1" name="Shape 619"/>
        <p:cNvGrpSpPr/>
        <p:nvPr/>
      </p:nvGrpSpPr>
      <p:grpSpPr>
        <a:xfrm>
          <a:off x="0" y="0"/>
          <a:ext cx="0" cy="0"/>
          <a:chOff x="0" y="0"/>
          <a:chExt cx="0" cy="0"/>
        </a:xfrm>
      </p:grpSpPr>
      <p:sp>
        <p:nvSpPr>
          <p:cNvPr id="620" name="Google Shape;620;p77"/>
          <p:cNvSpPr txBox="1">
            <a:spLocks noGrp="1"/>
          </p:cNvSpPr>
          <p:nvPr>
            <p:ph type="title"/>
          </p:nvPr>
        </p:nvSpPr>
        <p:spPr>
          <a:xfrm>
            <a:off x="781500" y="460250"/>
            <a:ext cx="7581000" cy="58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21" name="Google Shape;621;p77"/>
          <p:cNvSpPr txBox="1">
            <a:spLocks noGrp="1"/>
          </p:cNvSpPr>
          <p:nvPr>
            <p:ph type="subTitle" idx="1"/>
          </p:nvPr>
        </p:nvSpPr>
        <p:spPr>
          <a:xfrm>
            <a:off x="4007525" y="1373950"/>
            <a:ext cx="1947600" cy="460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622" name="Google Shape;622;p77"/>
          <p:cNvSpPr txBox="1">
            <a:spLocks noGrp="1"/>
          </p:cNvSpPr>
          <p:nvPr>
            <p:ph type="subTitle" idx="2"/>
          </p:nvPr>
        </p:nvSpPr>
        <p:spPr>
          <a:xfrm>
            <a:off x="4011025" y="1758075"/>
            <a:ext cx="1491300" cy="83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623" name="Google Shape;623;p77"/>
          <p:cNvSpPr txBox="1">
            <a:spLocks noGrp="1"/>
          </p:cNvSpPr>
          <p:nvPr>
            <p:ph type="subTitle" idx="3"/>
          </p:nvPr>
        </p:nvSpPr>
        <p:spPr>
          <a:xfrm>
            <a:off x="4007525" y="3017127"/>
            <a:ext cx="1947600" cy="454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624" name="Google Shape;624;p77"/>
          <p:cNvSpPr txBox="1">
            <a:spLocks noGrp="1"/>
          </p:cNvSpPr>
          <p:nvPr>
            <p:ph type="subTitle" idx="4"/>
          </p:nvPr>
        </p:nvSpPr>
        <p:spPr>
          <a:xfrm>
            <a:off x="4011013" y="3393777"/>
            <a:ext cx="1491300" cy="83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625" name="Google Shape;625;p77"/>
          <p:cNvSpPr txBox="1">
            <a:spLocks noGrp="1"/>
          </p:cNvSpPr>
          <p:nvPr>
            <p:ph type="subTitle" idx="5"/>
          </p:nvPr>
        </p:nvSpPr>
        <p:spPr>
          <a:xfrm>
            <a:off x="6656650" y="1374750"/>
            <a:ext cx="1947600" cy="460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626" name="Google Shape;626;p77"/>
          <p:cNvSpPr txBox="1">
            <a:spLocks noGrp="1"/>
          </p:cNvSpPr>
          <p:nvPr>
            <p:ph type="subTitle" idx="6"/>
          </p:nvPr>
        </p:nvSpPr>
        <p:spPr>
          <a:xfrm>
            <a:off x="6652513" y="1758075"/>
            <a:ext cx="1491300" cy="83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627" name="Google Shape;627;p77"/>
          <p:cNvSpPr txBox="1">
            <a:spLocks noGrp="1"/>
          </p:cNvSpPr>
          <p:nvPr>
            <p:ph type="subTitle" idx="7"/>
          </p:nvPr>
        </p:nvSpPr>
        <p:spPr>
          <a:xfrm>
            <a:off x="6656650" y="3016824"/>
            <a:ext cx="1947600" cy="454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628" name="Google Shape;628;p77"/>
          <p:cNvSpPr txBox="1">
            <a:spLocks noGrp="1"/>
          </p:cNvSpPr>
          <p:nvPr>
            <p:ph type="subTitle" idx="8"/>
          </p:nvPr>
        </p:nvSpPr>
        <p:spPr>
          <a:xfrm>
            <a:off x="6652513" y="3393775"/>
            <a:ext cx="1491300" cy="83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629" name="Google Shape;629;p77"/>
          <p:cNvSpPr txBox="1">
            <a:spLocks noGrp="1"/>
          </p:cNvSpPr>
          <p:nvPr>
            <p:ph type="subTitle" idx="9"/>
          </p:nvPr>
        </p:nvSpPr>
        <p:spPr>
          <a:xfrm>
            <a:off x="1419225" y="1373950"/>
            <a:ext cx="1947600" cy="460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630" name="Google Shape;630;p77"/>
          <p:cNvSpPr txBox="1">
            <a:spLocks noGrp="1"/>
          </p:cNvSpPr>
          <p:nvPr>
            <p:ph type="subTitle" idx="13"/>
          </p:nvPr>
        </p:nvSpPr>
        <p:spPr>
          <a:xfrm>
            <a:off x="1419213" y="1758075"/>
            <a:ext cx="1491300" cy="83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631" name="Google Shape;631;p77"/>
          <p:cNvSpPr txBox="1">
            <a:spLocks noGrp="1"/>
          </p:cNvSpPr>
          <p:nvPr>
            <p:ph type="subTitle" idx="14"/>
          </p:nvPr>
        </p:nvSpPr>
        <p:spPr>
          <a:xfrm>
            <a:off x="1419225" y="3011025"/>
            <a:ext cx="1947600" cy="454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632" name="Google Shape;632;p77"/>
          <p:cNvSpPr txBox="1">
            <a:spLocks noGrp="1"/>
          </p:cNvSpPr>
          <p:nvPr>
            <p:ph type="subTitle" idx="15"/>
          </p:nvPr>
        </p:nvSpPr>
        <p:spPr>
          <a:xfrm>
            <a:off x="1419213" y="3393777"/>
            <a:ext cx="1491300" cy="83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633" name="Google Shape;633;p77"/>
          <p:cNvSpPr/>
          <p:nvPr/>
        </p:nvSpPr>
        <p:spPr>
          <a:xfrm>
            <a:off x="8381513" y="-138387"/>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77"/>
          <p:cNvSpPr/>
          <p:nvPr/>
        </p:nvSpPr>
        <p:spPr>
          <a:xfrm flipH="1">
            <a:off x="-7861" y="886905"/>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77"/>
          <p:cNvSpPr/>
          <p:nvPr/>
        </p:nvSpPr>
        <p:spPr>
          <a:xfrm flipH="1">
            <a:off x="-5637" y="-138387"/>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77"/>
          <p:cNvSpPr/>
          <p:nvPr/>
        </p:nvSpPr>
        <p:spPr>
          <a:xfrm rot="10800000">
            <a:off x="774734" y="-129596"/>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77"/>
          <p:cNvSpPr/>
          <p:nvPr/>
        </p:nvSpPr>
        <p:spPr>
          <a:xfrm>
            <a:off x="-18632" y="4449387"/>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77"/>
          <p:cNvSpPr/>
          <p:nvPr/>
        </p:nvSpPr>
        <p:spPr>
          <a:xfrm rot="970989" flipH="1">
            <a:off x="7737065" y="-208594"/>
            <a:ext cx="880547" cy="740974"/>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77"/>
          <p:cNvSpPr/>
          <p:nvPr/>
        </p:nvSpPr>
        <p:spPr>
          <a:xfrm rot="-900025">
            <a:off x="8519425" y="4489354"/>
            <a:ext cx="697249" cy="780862"/>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0" name="Google Shape;640;p77"/>
          <p:cNvGrpSpPr/>
          <p:nvPr/>
        </p:nvGrpSpPr>
        <p:grpSpPr>
          <a:xfrm rot="10800000" flipH="1">
            <a:off x="-1134868" y="4003656"/>
            <a:ext cx="2274300" cy="2274300"/>
            <a:chOff x="-1087568" y="-1126448"/>
            <a:chExt cx="2274300" cy="2274300"/>
          </a:xfrm>
        </p:grpSpPr>
        <p:sp>
          <p:nvSpPr>
            <p:cNvPr id="641" name="Google Shape;641;p7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7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7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7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5" name="Google Shape;645;p77"/>
          <p:cNvSpPr/>
          <p:nvPr/>
        </p:nvSpPr>
        <p:spPr>
          <a:xfrm rot="10800000" flipH="1">
            <a:off x="8880475" y="1022021"/>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77"/>
          <p:cNvSpPr/>
          <p:nvPr/>
        </p:nvSpPr>
        <p:spPr>
          <a:xfrm rot="10800000" flipH="1">
            <a:off x="8430249" y="212831"/>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77"/>
          <p:cNvSpPr/>
          <p:nvPr/>
        </p:nvSpPr>
        <p:spPr>
          <a:xfrm rot="9094898">
            <a:off x="8518361" y="1521714"/>
            <a:ext cx="790824" cy="940802"/>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8" name="Google Shape;648;p77"/>
          <p:cNvGrpSpPr/>
          <p:nvPr/>
        </p:nvGrpSpPr>
        <p:grpSpPr>
          <a:xfrm rot="10800000" flipH="1">
            <a:off x="8020382" y="4003656"/>
            <a:ext cx="2274300" cy="2274300"/>
            <a:chOff x="-1087568" y="-1126448"/>
            <a:chExt cx="2274300" cy="2274300"/>
          </a:xfrm>
        </p:grpSpPr>
        <p:sp>
          <p:nvSpPr>
            <p:cNvPr id="649" name="Google Shape;649;p7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7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7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7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3" name="Google Shape;653;p77"/>
          <p:cNvSpPr/>
          <p:nvPr/>
        </p:nvSpPr>
        <p:spPr>
          <a:xfrm rot="10800000" flipH="1">
            <a:off x="411875" y="254144"/>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77"/>
          <p:cNvSpPr/>
          <p:nvPr/>
        </p:nvSpPr>
        <p:spPr>
          <a:xfrm rot="10800000" flipH="1">
            <a:off x="483400" y="4102691"/>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77"/>
          <p:cNvSpPr/>
          <p:nvPr/>
        </p:nvSpPr>
        <p:spPr>
          <a:xfrm rot="10800000" flipH="1">
            <a:off x="805475" y="4752546"/>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77"/>
          <p:cNvSpPr/>
          <p:nvPr/>
        </p:nvSpPr>
        <p:spPr>
          <a:xfrm rot="10800000" flipH="1">
            <a:off x="8705813" y="465620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77"/>
          <p:cNvSpPr/>
          <p:nvPr/>
        </p:nvSpPr>
        <p:spPr>
          <a:xfrm rot="10800000" flipH="1">
            <a:off x="8614400" y="163814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77"/>
          <p:cNvSpPr/>
          <p:nvPr/>
        </p:nvSpPr>
        <p:spPr>
          <a:xfrm rot="10800000" flipH="1">
            <a:off x="8854011" y="394345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77"/>
          <p:cNvSpPr/>
          <p:nvPr/>
        </p:nvSpPr>
        <p:spPr>
          <a:xfrm rot="10800000" flipH="1">
            <a:off x="1683050" y="13682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77"/>
          <p:cNvSpPr/>
          <p:nvPr/>
        </p:nvSpPr>
        <p:spPr>
          <a:xfrm rot="10800000" flipH="1">
            <a:off x="302463" y="229022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dk2"/>
            </a:gs>
            <a:gs pos="100000">
              <a:schemeClr val="lt2"/>
            </a:gs>
          </a:gsLst>
          <a:lin ang="16200038" scaled="0"/>
        </a:gradFill>
        <a:effectLst/>
      </p:bgPr>
    </p:bg>
    <p:spTree>
      <p:nvGrpSpPr>
        <p:cNvPr id="1" name="Shape 38"/>
        <p:cNvGrpSpPr/>
        <p:nvPr/>
      </p:nvGrpSpPr>
      <p:grpSpPr>
        <a:xfrm>
          <a:off x="0" y="0"/>
          <a:ext cx="0" cy="0"/>
          <a:chOff x="0" y="0"/>
          <a:chExt cx="0" cy="0"/>
        </a:xfrm>
      </p:grpSpPr>
      <p:sp>
        <p:nvSpPr>
          <p:cNvPr id="39" name="Google Shape;39;p60"/>
          <p:cNvSpPr txBox="1">
            <a:spLocks noGrp="1"/>
          </p:cNvSpPr>
          <p:nvPr>
            <p:ph type="body" idx="1"/>
          </p:nvPr>
        </p:nvSpPr>
        <p:spPr>
          <a:xfrm>
            <a:off x="716800" y="1028375"/>
            <a:ext cx="7710300" cy="36516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AutoNum type="arabicPeriod"/>
              <a:defRPr sz="1200"/>
            </a:lvl1pPr>
            <a:lvl2pPr marL="914400" lvl="1" indent="-317500" algn="l">
              <a:lnSpc>
                <a:spcPct val="115000"/>
              </a:lnSpc>
              <a:spcBef>
                <a:spcPts val="0"/>
              </a:spcBef>
              <a:spcAft>
                <a:spcPts val="0"/>
              </a:spcAft>
              <a:buClr>
                <a:srgbClr val="FFB000"/>
              </a:buClr>
              <a:buSzPts val="1400"/>
              <a:buFont typeface="Arial"/>
              <a:buAutoNum type="alphaLcPeriod"/>
              <a:defRPr/>
            </a:lvl2pPr>
            <a:lvl3pPr marL="1371600" lvl="2" indent="-317500" algn="l">
              <a:lnSpc>
                <a:spcPct val="115000"/>
              </a:lnSpc>
              <a:spcBef>
                <a:spcPts val="0"/>
              </a:spcBef>
              <a:spcAft>
                <a:spcPts val="0"/>
              </a:spcAft>
              <a:buClr>
                <a:srgbClr val="FFB000"/>
              </a:buClr>
              <a:buSzPts val="1400"/>
              <a:buFont typeface="Arial"/>
              <a:buAutoNum type="romanLcPeriod"/>
              <a:defRPr/>
            </a:lvl3pPr>
            <a:lvl4pPr marL="1828800" lvl="3" indent="-317500" algn="l">
              <a:lnSpc>
                <a:spcPct val="115000"/>
              </a:lnSpc>
              <a:spcBef>
                <a:spcPts val="0"/>
              </a:spcBef>
              <a:spcAft>
                <a:spcPts val="0"/>
              </a:spcAft>
              <a:buClr>
                <a:srgbClr val="FFB000"/>
              </a:buClr>
              <a:buSzPts val="1400"/>
              <a:buFont typeface="Arial"/>
              <a:buAutoNum type="arabicPeriod"/>
              <a:defRPr/>
            </a:lvl4pPr>
            <a:lvl5pPr marL="2286000" lvl="4" indent="-317500" algn="l">
              <a:lnSpc>
                <a:spcPct val="115000"/>
              </a:lnSpc>
              <a:spcBef>
                <a:spcPts val="0"/>
              </a:spcBef>
              <a:spcAft>
                <a:spcPts val="0"/>
              </a:spcAft>
              <a:buClr>
                <a:srgbClr val="FFB000"/>
              </a:buClr>
              <a:buSzPts val="1400"/>
              <a:buFont typeface="Arial"/>
              <a:buAutoNum type="alphaLcPeriod"/>
              <a:defRPr/>
            </a:lvl5pPr>
            <a:lvl6pPr marL="2743200" lvl="5" indent="-317500" algn="l">
              <a:lnSpc>
                <a:spcPct val="115000"/>
              </a:lnSpc>
              <a:spcBef>
                <a:spcPts val="0"/>
              </a:spcBef>
              <a:spcAft>
                <a:spcPts val="0"/>
              </a:spcAft>
              <a:buClr>
                <a:srgbClr val="FFB000"/>
              </a:buClr>
              <a:buSzPts val="1400"/>
              <a:buFont typeface="Arial"/>
              <a:buAutoNum type="romanLcPeriod"/>
              <a:defRPr/>
            </a:lvl6pPr>
            <a:lvl7pPr marL="3200400" lvl="6" indent="-317500" algn="l">
              <a:lnSpc>
                <a:spcPct val="115000"/>
              </a:lnSpc>
              <a:spcBef>
                <a:spcPts val="0"/>
              </a:spcBef>
              <a:spcAft>
                <a:spcPts val="0"/>
              </a:spcAft>
              <a:buClr>
                <a:srgbClr val="FFB000"/>
              </a:buClr>
              <a:buSzPts val="1400"/>
              <a:buFont typeface="Arial"/>
              <a:buAutoNum type="arabicPeriod"/>
              <a:defRPr/>
            </a:lvl7pPr>
            <a:lvl8pPr marL="3657600" lvl="7" indent="-317500" algn="l">
              <a:lnSpc>
                <a:spcPct val="115000"/>
              </a:lnSpc>
              <a:spcBef>
                <a:spcPts val="0"/>
              </a:spcBef>
              <a:spcAft>
                <a:spcPts val="0"/>
              </a:spcAft>
              <a:buClr>
                <a:srgbClr val="FFB000"/>
              </a:buClr>
              <a:buSzPts val="1400"/>
              <a:buFont typeface="Arial"/>
              <a:buAutoNum type="alphaLcPeriod"/>
              <a:defRPr/>
            </a:lvl8pPr>
            <a:lvl9pPr marL="4114800" lvl="8" indent="-317500" algn="l">
              <a:lnSpc>
                <a:spcPct val="115000"/>
              </a:lnSpc>
              <a:spcBef>
                <a:spcPts val="0"/>
              </a:spcBef>
              <a:spcAft>
                <a:spcPts val="0"/>
              </a:spcAft>
              <a:buClr>
                <a:srgbClr val="FFB000"/>
              </a:buClr>
              <a:buSzPts val="1400"/>
              <a:buFont typeface="Arial"/>
              <a:buAutoNum type="romanLcPeriod"/>
              <a:defRPr/>
            </a:lvl9pPr>
          </a:lstStyle>
          <a:p>
            <a:endParaRPr/>
          </a:p>
        </p:txBody>
      </p:sp>
      <p:sp>
        <p:nvSpPr>
          <p:cNvPr id="40" name="Google Shape;40;p60"/>
          <p:cNvSpPr txBox="1">
            <a:spLocks noGrp="1"/>
          </p:cNvSpPr>
          <p:nvPr>
            <p:ph type="title"/>
          </p:nvPr>
        </p:nvSpPr>
        <p:spPr>
          <a:xfrm>
            <a:off x="716800" y="455675"/>
            <a:ext cx="7710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1" name="Google Shape;41;p60"/>
          <p:cNvSpPr/>
          <p:nvPr/>
        </p:nvSpPr>
        <p:spPr>
          <a:xfrm>
            <a:off x="8443992"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60"/>
          <p:cNvSpPr/>
          <p:nvPr/>
        </p:nvSpPr>
        <p:spPr>
          <a:xfrm>
            <a:off x="7583971"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60"/>
          <p:cNvSpPr/>
          <p:nvPr/>
        </p:nvSpPr>
        <p:spPr>
          <a:xfrm rot="-929517">
            <a:off x="8446483"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0"/>
          <p:cNvSpPr/>
          <p:nvPr/>
        </p:nvSpPr>
        <p:spPr>
          <a:xfrm>
            <a:off x="8336604"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0"/>
          <p:cNvSpPr/>
          <p:nvPr/>
        </p:nvSpPr>
        <p:spPr>
          <a:xfrm>
            <a:off x="26223"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60"/>
          <p:cNvSpPr/>
          <p:nvPr/>
        </p:nvSpPr>
        <p:spPr>
          <a:xfrm>
            <a:off x="-69881"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60"/>
          <p:cNvSpPr/>
          <p:nvPr/>
        </p:nvSpPr>
        <p:spPr>
          <a:xfrm>
            <a:off x="-31375"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60"/>
          <p:cNvSpPr/>
          <p:nvPr/>
        </p:nvSpPr>
        <p:spPr>
          <a:xfrm>
            <a:off x="-24181"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60"/>
          <p:cNvGrpSpPr/>
          <p:nvPr/>
        </p:nvGrpSpPr>
        <p:grpSpPr>
          <a:xfrm>
            <a:off x="-1087568" y="-1126448"/>
            <a:ext cx="2274300" cy="2274300"/>
            <a:chOff x="-1087568" y="-1126448"/>
            <a:chExt cx="2274300" cy="2274300"/>
          </a:xfrm>
        </p:grpSpPr>
        <p:sp>
          <p:nvSpPr>
            <p:cNvPr id="50" name="Google Shape;50;p60"/>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60"/>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60"/>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60"/>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 name="Google Shape;54;p60"/>
          <p:cNvGrpSpPr/>
          <p:nvPr/>
        </p:nvGrpSpPr>
        <p:grpSpPr>
          <a:xfrm>
            <a:off x="8000382" y="4004977"/>
            <a:ext cx="2274300" cy="2274300"/>
            <a:chOff x="-1087568" y="-1126448"/>
            <a:chExt cx="2274300" cy="2274300"/>
          </a:xfrm>
        </p:grpSpPr>
        <p:sp>
          <p:nvSpPr>
            <p:cNvPr id="55" name="Google Shape;55;p60"/>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60"/>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60"/>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60"/>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60"/>
          <p:cNvSpPr/>
          <p:nvPr/>
        </p:nvSpPr>
        <p:spPr>
          <a:xfrm>
            <a:off x="855300"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60"/>
          <p:cNvSpPr/>
          <p:nvPr/>
        </p:nvSpPr>
        <p:spPr>
          <a:xfrm>
            <a:off x="8874400"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60"/>
          <p:cNvSpPr/>
          <p:nvPr/>
        </p:nvSpPr>
        <p:spPr>
          <a:xfrm>
            <a:off x="327950" y="440282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60"/>
          <p:cNvSpPr/>
          <p:nvPr/>
        </p:nvSpPr>
        <p:spPr>
          <a:xfrm>
            <a:off x="442100"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0"/>
          <p:cNvSpPr/>
          <p:nvPr/>
        </p:nvSpPr>
        <p:spPr>
          <a:xfrm>
            <a:off x="8699738"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60"/>
          <p:cNvSpPr/>
          <p:nvPr/>
        </p:nvSpPr>
        <p:spPr>
          <a:xfrm>
            <a:off x="125200"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60"/>
          <p:cNvSpPr/>
          <p:nvPr/>
        </p:nvSpPr>
        <p:spPr>
          <a:xfrm>
            <a:off x="8424174"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60"/>
          <p:cNvSpPr/>
          <p:nvPr/>
        </p:nvSpPr>
        <p:spPr>
          <a:xfrm>
            <a:off x="8608325"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0"/>
          <p:cNvSpPr/>
          <p:nvPr/>
        </p:nvSpPr>
        <p:spPr>
          <a:xfrm>
            <a:off x="8920738"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60"/>
          <p:cNvSpPr/>
          <p:nvPr/>
        </p:nvSpPr>
        <p:spPr>
          <a:xfrm>
            <a:off x="78863"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60"/>
          <p:cNvSpPr/>
          <p:nvPr/>
        </p:nvSpPr>
        <p:spPr>
          <a:xfrm>
            <a:off x="2553123" y="48146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60"/>
          <p:cNvSpPr/>
          <p:nvPr/>
        </p:nvSpPr>
        <p:spPr>
          <a:xfrm>
            <a:off x="73570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dk2"/>
            </a:gs>
            <a:gs pos="100000">
              <a:schemeClr val="lt2"/>
            </a:gs>
          </a:gsLst>
          <a:lin ang="16200038" scaled="0"/>
        </a:gradFill>
        <a:effectLst/>
      </p:bgPr>
    </p:bg>
    <p:spTree>
      <p:nvGrpSpPr>
        <p:cNvPr id="1" name="Shape 661"/>
        <p:cNvGrpSpPr/>
        <p:nvPr/>
      </p:nvGrpSpPr>
      <p:grpSpPr>
        <a:xfrm>
          <a:off x="0" y="0"/>
          <a:ext cx="0" cy="0"/>
          <a:chOff x="0" y="0"/>
          <a:chExt cx="0" cy="0"/>
        </a:xfrm>
      </p:grpSpPr>
      <p:sp>
        <p:nvSpPr>
          <p:cNvPr id="662" name="Google Shape;662;p78"/>
          <p:cNvSpPr txBox="1">
            <a:spLocks noGrp="1"/>
          </p:cNvSpPr>
          <p:nvPr>
            <p:ph type="title"/>
          </p:nvPr>
        </p:nvSpPr>
        <p:spPr>
          <a:xfrm>
            <a:off x="716800" y="456500"/>
            <a:ext cx="7710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63" name="Google Shape;663;p78"/>
          <p:cNvSpPr/>
          <p:nvPr/>
        </p:nvSpPr>
        <p:spPr>
          <a:xfrm rot="10800000">
            <a:off x="-7861" y="2307661"/>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78"/>
          <p:cNvSpPr/>
          <p:nvPr/>
        </p:nvSpPr>
        <p:spPr>
          <a:xfrm rot="10800000">
            <a:off x="-5637"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78"/>
          <p:cNvSpPr/>
          <p:nvPr/>
        </p:nvSpPr>
        <p:spPr>
          <a:xfrm flipH="1">
            <a:off x="774734" y="459383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78"/>
          <p:cNvSpPr/>
          <p:nvPr/>
        </p:nvSpPr>
        <p:spPr>
          <a:xfrm rot="10800000" flipH="1">
            <a:off x="-18632" y="-2291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67" name="Google Shape;667;p78"/>
          <p:cNvGrpSpPr/>
          <p:nvPr/>
        </p:nvGrpSpPr>
        <p:grpSpPr>
          <a:xfrm>
            <a:off x="-1134868" y="-1133248"/>
            <a:ext cx="2274300" cy="2274300"/>
            <a:chOff x="-1087568" y="-1126448"/>
            <a:chExt cx="2274300" cy="2274300"/>
          </a:xfrm>
        </p:grpSpPr>
        <p:sp>
          <p:nvSpPr>
            <p:cNvPr id="668" name="Google Shape;668;p78"/>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78"/>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78"/>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78"/>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2" name="Google Shape;672;p78"/>
          <p:cNvSpPr/>
          <p:nvPr/>
        </p:nvSpPr>
        <p:spPr>
          <a:xfrm>
            <a:off x="411875" y="473134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78"/>
          <p:cNvSpPr/>
          <p:nvPr/>
        </p:nvSpPr>
        <p:spPr>
          <a:xfrm>
            <a:off x="483400" y="96087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78"/>
          <p:cNvSpPr/>
          <p:nvPr/>
        </p:nvSpPr>
        <p:spPr>
          <a:xfrm>
            <a:off x="805475" y="1394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78"/>
          <p:cNvSpPr/>
          <p:nvPr/>
        </p:nvSpPr>
        <p:spPr>
          <a:xfrm>
            <a:off x="1683050" y="475518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78"/>
          <p:cNvSpPr/>
          <p:nvPr/>
        </p:nvSpPr>
        <p:spPr>
          <a:xfrm>
            <a:off x="302463" y="27944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78"/>
          <p:cNvSpPr/>
          <p:nvPr/>
        </p:nvSpPr>
        <p:spPr>
          <a:xfrm>
            <a:off x="8441760" y="908819"/>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78"/>
          <p:cNvSpPr/>
          <p:nvPr/>
        </p:nvSpPr>
        <p:spPr>
          <a:xfrm>
            <a:off x="8378022" y="-116473"/>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78"/>
          <p:cNvSpPr/>
          <p:nvPr/>
        </p:nvSpPr>
        <p:spPr>
          <a:xfrm rot="10800000" flipH="1">
            <a:off x="7833036" y="-107682"/>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78"/>
          <p:cNvSpPr/>
          <p:nvPr/>
        </p:nvSpPr>
        <p:spPr>
          <a:xfrm flipH="1">
            <a:off x="8496218" y="4471301"/>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1" name="Google Shape;681;p78"/>
          <p:cNvGrpSpPr/>
          <p:nvPr/>
        </p:nvGrpSpPr>
        <p:grpSpPr>
          <a:xfrm rot="10800000">
            <a:off x="8040350" y="4025570"/>
            <a:ext cx="2274300" cy="2274300"/>
            <a:chOff x="-1087568" y="-1126448"/>
            <a:chExt cx="2274300" cy="2274300"/>
          </a:xfrm>
        </p:grpSpPr>
        <p:sp>
          <p:nvSpPr>
            <p:cNvPr id="682" name="Google Shape;682;p78"/>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78"/>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78"/>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78"/>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6" name="Google Shape;686;p78"/>
          <p:cNvSpPr/>
          <p:nvPr/>
        </p:nvSpPr>
        <p:spPr>
          <a:xfrm rot="10800000">
            <a:off x="8648389" y="27605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78"/>
          <p:cNvSpPr/>
          <p:nvPr/>
        </p:nvSpPr>
        <p:spPr>
          <a:xfrm rot="10800000">
            <a:off x="8615208" y="412460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78"/>
          <p:cNvSpPr/>
          <p:nvPr/>
        </p:nvSpPr>
        <p:spPr>
          <a:xfrm rot="10800000">
            <a:off x="8183557" y="477446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78"/>
          <p:cNvSpPr/>
          <p:nvPr/>
        </p:nvSpPr>
        <p:spPr>
          <a:xfrm rot="10800000">
            <a:off x="8817294" y="2312135"/>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dk2"/>
            </a:gs>
            <a:gs pos="100000">
              <a:schemeClr val="lt2"/>
            </a:gs>
          </a:gsLst>
          <a:lin ang="18900732" scaled="0"/>
        </a:gradFill>
        <a:effectLst/>
      </p:bgPr>
    </p:bg>
    <p:spTree>
      <p:nvGrpSpPr>
        <p:cNvPr id="1" name="Shape 690"/>
        <p:cNvGrpSpPr/>
        <p:nvPr/>
      </p:nvGrpSpPr>
      <p:grpSpPr>
        <a:xfrm>
          <a:off x="0" y="0"/>
          <a:ext cx="0" cy="0"/>
          <a:chOff x="0" y="0"/>
          <a:chExt cx="0" cy="0"/>
        </a:xfrm>
      </p:grpSpPr>
      <p:sp>
        <p:nvSpPr>
          <p:cNvPr id="691" name="Google Shape;691;p79"/>
          <p:cNvSpPr txBox="1">
            <a:spLocks noGrp="1"/>
          </p:cNvSpPr>
          <p:nvPr>
            <p:ph type="title"/>
          </p:nvPr>
        </p:nvSpPr>
        <p:spPr>
          <a:xfrm>
            <a:off x="716800" y="3107900"/>
            <a:ext cx="2760900" cy="153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92" name="Google Shape;692;p79"/>
          <p:cNvSpPr/>
          <p:nvPr/>
        </p:nvSpPr>
        <p:spPr>
          <a:xfrm>
            <a:off x="8588675" y="1562175"/>
            <a:ext cx="747653" cy="2076276"/>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79"/>
          <p:cNvSpPr/>
          <p:nvPr/>
        </p:nvSpPr>
        <p:spPr>
          <a:xfrm>
            <a:off x="7648215" y="4273086"/>
            <a:ext cx="1423780" cy="119811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79"/>
          <p:cNvSpPr/>
          <p:nvPr/>
        </p:nvSpPr>
        <p:spPr>
          <a:xfrm>
            <a:off x="8065850" y="-184854"/>
            <a:ext cx="1108595" cy="2545312"/>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79"/>
          <p:cNvSpPr/>
          <p:nvPr/>
        </p:nvSpPr>
        <p:spPr>
          <a:xfrm>
            <a:off x="32298"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79"/>
          <p:cNvSpPr/>
          <p:nvPr/>
        </p:nvSpPr>
        <p:spPr>
          <a:xfrm>
            <a:off x="-63806"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79"/>
          <p:cNvSpPr/>
          <p:nvPr/>
        </p:nvSpPr>
        <p:spPr>
          <a:xfrm>
            <a:off x="-25300"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79"/>
          <p:cNvSpPr/>
          <p:nvPr/>
        </p:nvSpPr>
        <p:spPr>
          <a:xfrm>
            <a:off x="-18106"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79"/>
          <p:cNvSpPr/>
          <p:nvPr/>
        </p:nvSpPr>
        <p:spPr>
          <a:xfrm flipH="1">
            <a:off x="8300354" y="4402342"/>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79"/>
          <p:cNvSpPr/>
          <p:nvPr/>
        </p:nvSpPr>
        <p:spPr>
          <a:xfrm flipH="1">
            <a:off x="317450" y="14162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79"/>
          <p:cNvSpPr/>
          <p:nvPr/>
        </p:nvSpPr>
        <p:spPr>
          <a:xfrm flipH="1">
            <a:off x="3886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79"/>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79"/>
          <p:cNvSpPr/>
          <p:nvPr/>
        </p:nvSpPr>
        <p:spPr>
          <a:xfrm flipH="1">
            <a:off x="6846046" y="47413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79"/>
          <p:cNvSpPr/>
          <p:nvPr/>
        </p:nvSpPr>
        <p:spPr>
          <a:xfrm flipH="1">
            <a:off x="8819749" y="41369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79"/>
          <p:cNvSpPr/>
          <p:nvPr/>
        </p:nvSpPr>
        <p:spPr>
          <a:xfrm flipH="1">
            <a:off x="8700221" y="83478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79"/>
          <p:cNvSpPr/>
          <p:nvPr/>
        </p:nvSpPr>
        <p:spPr>
          <a:xfrm flipH="1">
            <a:off x="7948274" y="5840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79"/>
          <p:cNvSpPr/>
          <p:nvPr/>
        </p:nvSpPr>
        <p:spPr>
          <a:xfrm flipH="1">
            <a:off x="3926949" y="1008173"/>
            <a:ext cx="119503"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
  <p:cSld name="CUSTOM_6_1">
    <p:bg>
      <p:bgPr>
        <a:gradFill>
          <a:gsLst>
            <a:gs pos="0">
              <a:schemeClr val="dk2"/>
            </a:gs>
            <a:gs pos="100000">
              <a:schemeClr val="lt2"/>
            </a:gs>
          </a:gsLst>
          <a:lin ang="5400700" scaled="0"/>
        </a:gradFill>
        <a:effectLst/>
      </p:bgPr>
    </p:bg>
    <p:spTree>
      <p:nvGrpSpPr>
        <p:cNvPr id="1" name="Shape 708"/>
        <p:cNvGrpSpPr/>
        <p:nvPr/>
      </p:nvGrpSpPr>
      <p:grpSpPr>
        <a:xfrm>
          <a:off x="0" y="0"/>
          <a:ext cx="0" cy="0"/>
          <a:chOff x="0" y="0"/>
          <a:chExt cx="0" cy="0"/>
        </a:xfrm>
      </p:grpSpPr>
      <p:sp>
        <p:nvSpPr>
          <p:cNvPr id="709" name="Google Shape;709;p80"/>
          <p:cNvSpPr txBox="1">
            <a:spLocks noGrp="1"/>
          </p:cNvSpPr>
          <p:nvPr>
            <p:ph type="title"/>
          </p:nvPr>
        </p:nvSpPr>
        <p:spPr>
          <a:xfrm>
            <a:off x="716800" y="469400"/>
            <a:ext cx="7710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10" name="Google Shape;710;p80"/>
          <p:cNvSpPr txBox="1">
            <a:spLocks noGrp="1"/>
          </p:cNvSpPr>
          <p:nvPr>
            <p:ph type="subTitle" idx="1"/>
          </p:nvPr>
        </p:nvSpPr>
        <p:spPr>
          <a:xfrm>
            <a:off x="844150" y="1428950"/>
            <a:ext cx="2610600" cy="454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11" name="Google Shape;711;p80"/>
          <p:cNvSpPr txBox="1">
            <a:spLocks noGrp="1"/>
          </p:cNvSpPr>
          <p:nvPr>
            <p:ph type="subTitle" idx="2"/>
          </p:nvPr>
        </p:nvSpPr>
        <p:spPr>
          <a:xfrm>
            <a:off x="1378325" y="1808950"/>
            <a:ext cx="2073000" cy="579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12" name="Google Shape;712;p80"/>
          <p:cNvSpPr txBox="1">
            <a:spLocks noGrp="1"/>
          </p:cNvSpPr>
          <p:nvPr>
            <p:ph type="subTitle" idx="3"/>
          </p:nvPr>
        </p:nvSpPr>
        <p:spPr>
          <a:xfrm>
            <a:off x="5708875" y="1428950"/>
            <a:ext cx="2610600" cy="454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13" name="Google Shape;713;p80"/>
          <p:cNvSpPr txBox="1">
            <a:spLocks noGrp="1"/>
          </p:cNvSpPr>
          <p:nvPr>
            <p:ph type="subTitle" idx="4"/>
          </p:nvPr>
        </p:nvSpPr>
        <p:spPr>
          <a:xfrm>
            <a:off x="5692575" y="1808950"/>
            <a:ext cx="2073000" cy="579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14" name="Google Shape;714;p80"/>
          <p:cNvSpPr txBox="1">
            <a:spLocks noGrp="1"/>
          </p:cNvSpPr>
          <p:nvPr>
            <p:ph type="subTitle" idx="5"/>
          </p:nvPr>
        </p:nvSpPr>
        <p:spPr>
          <a:xfrm>
            <a:off x="844175" y="3109550"/>
            <a:ext cx="2610600" cy="454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15" name="Google Shape;715;p80"/>
          <p:cNvSpPr txBox="1">
            <a:spLocks noGrp="1"/>
          </p:cNvSpPr>
          <p:nvPr>
            <p:ph type="subTitle" idx="6"/>
          </p:nvPr>
        </p:nvSpPr>
        <p:spPr>
          <a:xfrm>
            <a:off x="1378325" y="3489546"/>
            <a:ext cx="2073000" cy="579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16" name="Google Shape;716;p80"/>
          <p:cNvSpPr txBox="1">
            <a:spLocks noGrp="1"/>
          </p:cNvSpPr>
          <p:nvPr>
            <p:ph type="subTitle" idx="7"/>
          </p:nvPr>
        </p:nvSpPr>
        <p:spPr>
          <a:xfrm>
            <a:off x="5708875" y="3109550"/>
            <a:ext cx="2610600" cy="454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17" name="Google Shape;717;p80"/>
          <p:cNvSpPr txBox="1">
            <a:spLocks noGrp="1"/>
          </p:cNvSpPr>
          <p:nvPr>
            <p:ph type="subTitle" idx="8"/>
          </p:nvPr>
        </p:nvSpPr>
        <p:spPr>
          <a:xfrm>
            <a:off x="5692575" y="3489546"/>
            <a:ext cx="2073000" cy="579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18" name="Google Shape;718;p80"/>
          <p:cNvSpPr/>
          <p:nvPr/>
        </p:nvSpPr>
        <p:spPr>
          <a:xfrm rot="6329527" flipH="1">
            <a:off x="-125891"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80"/>
          <p:cNvSpPr/>
          <p:nvPr/>
        </p:nvSpPr>
        <p:spPr>
          <a:xfrm rot="9560678" flipH="1">
            <a:off x="8330034" y="-175035"/>
            <a:ext cx="1111233" cy="935086"/>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80"/>
          <p:cNvSpPr/>
          <p:nvPr/>
        </p:nvSpPr>
        <p:spPr>
          <a:xfrm rot="-4481061" flipH="1">
            <a:off x="7004838" y="4045970"/>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80"/>
          <p:cNvSpPr/>
          <p:nvPr/>
        </p:nvSpPr>
        <p:spPr>
          <a:xfrm rot="-5400000" flipH="1">
            <a:off x="3868356" y="9718"/>
            <a:ext cx="1356514"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80"/>
          <p:cNvSpPr/>
          <p:nvPr/>
        </p:nvSpPr>
        <p:spPr>
          <a:xfrm rot="-4470473" flipH="1">
            <a:off x="8263034"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80"/>
          <p:cNvSpPr/>
          <p:nvPr/>
        </p:nvSpPr>
        <p:spPr>
          <a:xfrm rot="8584896" flipH="1">
            <a:off x="-359812" y="4165109"/>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80"/>
          <p:cNvSpPr/>
          <p:nvPr/>
        </p:nvSpPr>
        <p:spPr>
          <a:xfrm>
            <a:off x="8711662"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80"/>
          <p:cNvSpPr/>
          <p:nvPr/>
        </p:nvSpPr>
        <p:spPr>
          <a:xfrm>
            <a:off x="83587" y="1068550"/>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80"/>
          <p:cNvSpPr/>
          <p:nvPr/>
        </p:nvSpPr>
        <p:spPr>
          <a:xfrm>
            <a:off x="8462212"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80"/>
          <p:cNvSpPr/>
          <p:nvPr/>
        </p:nvSpPr>
        <p:spPr>
          <a:xfrm>
            <a:off x="261775" y="40884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80"/>
          <p:cNvSpPr/>
          <p:nvPr/>
        </p:nvSpPr>
        <p:spPr>
          <a:xfrm>
            <a:off x="8592136" y="1394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80"/>
          <p:cNvSpPr/>
          <p:nvPr/>
        </p:nvSpPr>
        <p:spPr>
          <a:xfrm>
            <a:off x="178937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80"/>
          <p:cNvSpPr/>
          <p:nvPr/>
        </p:nvSpPr>
        <p:spPr>
          <a:xfrm>
            <a:off x="624462" y="42331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80"/>
          <p:cNvSpPr/>
          <p:nvPr/>
        </p:nvSpPr>
        <p:spPr>
          <a:xfrm>
            <a:off x="122554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80"/>
          <p:cNvSpPr/>
          <p:nvPr/>
        </p:nvSpPr>
        <p:spPr>
          <a:xfrm>
            <a:off x="167987"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80"/>
          <p:cNvSpPr/>
          <p:nvPr/>
        </p:nvSpPr>
        <p:spPr>
          <a:xfrm>
            <a:off x="8081311" y="47602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80"/>
          <p:cNvSpPr/>
          <p:nvPr/>
        </p:nvSpPr>
        <p:spPr>
          <a:xfrm>
            <a:off x="8961847" y="4360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gradFill>
          <a:gsLst>
            <a:gs pos="0">
              <a:schemeClr val="dk2"/>
            </a:gs>
            <a:gs pos="100000">
              <a:schemeClr val="lt2"/>
            </a:gs>
          </a:gsLst>
          <a:lin ang="16200038" scaled="0"/>
        </a:gradFill>
        <a:effectLst/>
      </p:bgPr>
    </p:bg>
    <p:spTree>
      <p:nvGrpSpPr>
        <p:cNvPr id="1" name="Shape 735"/>
        <p:cNvGrpSpPr/>
        <p:nvPr/>
      </p:nvGrpSpPr>
      <p:grpSpPr>
        <a:xfrm>
          <a:off x="0" y="0"/>
          <a:ext cx="0" cy="0"/>
          <a:chOff x="0" y="0"/>
          <a:chExt cx="0" cy="0"/>
        </a:xfrm>
      </p:grpSpPr>
      <p:sp>
        <p:nvSpPr>
          <p:cNvPr id="736" name="Google Shape;736;p81"/>
          <p:cNvSpPr txBox="1">
            <a:spLocks noGrp="1"/>
          </p:cNvSpPr>
          <p:nvPr>
            <p:ph type="subTitle" idx="1"/>
          </p:nvPr>
        </p:nvSpPr>
        <p:spPr>
          <a:xfrm>
            <a:off x="1006300" y="3527850"/>
            <a:ext cx="3269700" cy="54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37" name="Google Shape;737;p81"/>
          <p:cNvSpPr txBox="1">
            <a:spLocks noGrp="1"/>
          </p:cNvSpPr>
          <p:nvPr>
            <p:ph type="subTitle" idx="2"/>
          </p:nvPr>
        </p:nvSpPr>
        <p:spPr>
          <a:xfrm>
            <a:off x="1431850" y="3901950"/>
            <a:ext cx="2418600" cy="54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38" name="Google Shape;738;p81"/>
          <p:cNvSpPr txBox="1">
            <a:spLocks noGrp="1"/>
          </p:cNvSpPr>
          <p:nvPr>
            <p:ph type="title"/>
          </p:nvPr>
        </p:nvSpPr>
        <p:spPr>
          <a:xfrm>
            <a:off x="716800" y="457175"/>
            <a:ext cx="7710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39" name="Google Shape;739;p81"/>
          <p:cNvSpPr txBox="1">
            <a:spLocks noGrp="1"/>
          </p:cNvSpPr>
          <p:nvPr>
            <p:ph type="subTitle" idx="3"/>
          </p:nvPr>
        </p:nvSpPr>
        <p:spPr>
          <a:xfrm>
            <a:off x="4867925" y="3527850"/>
            <a:ext cx="3269700" cy="54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40" name="Google Shape;740;p81"/>
          <p:cNvSpPr txBox="1">
            <a:spLocks noGrp="1"/>
          </p:cNvSpPr>
          <p:nvPr>
            <p:ph type="subTitle" idx="4"/>
          </p:nvPr>
        </p:nvSpPr>
        <p:spPr>
          <a:xfrm>
            <a:off x="5293475" y="3901950"/>
            <a:ext cx="2418600" cy="54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41" name="Google Shape;741;p81"/>
          <p:cNvSpPr/>
          <p:nvPr/>
        </p:nvSpPr>
        <p:spPr>
          <a:xfrm rot="10800000">
            <a:off x="-37435" y="2738"/>
            <a:ext cx="743532"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81"/>
          <p:cNvSpPr/>
          <p:nvPr/>
        </p:nvSpPr>
        <p:spPr>
          <a:xfrm rot="9870421">
            <a:off x="89918" y="-98755"/>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81"/>
          <p:cNvSpPr/>
          <p:nvPr/>
        </p:nvSpPr>
        <p:spPr>
          <a:xfrm rot="10800000">
            <a:off x="-49750" y="4167587"/>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81"/>
          <p:cNvSpPr/>
          <p:nvPr/>
        </p:nvSpPr>
        <p:spPr>
          <a:xfrm flipH="1">
            <a:off x="78863"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81"/>
          <p:cNvSpPr/>
          <p:nvPr/>
        </p:nvSpPr>
        <p:spPr>
          <a:xfrm flipH="1">
            <a:off x="238963" y="169132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81"/>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81"/>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81"/>
          <p:cNvSpPr/>
          <p:nvPr/>
        </p:nvSpPr>
        <p:spPr>
          <a:xfrm flipH="1">
            <a:off x="791796" y="14703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81"/>
          <p:cNvSpPr/>
          <p:nvPr/>
        </p:nvSpPr>
        <p:spPr>
          <a:xfrm>
            <a:off x="7900006" y="-280963"/>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81"/>
          <p:cNvSpPr/>
          <p:nvPr/>
        </p:nvSpPr>
        <p:spPr>
          <a:xfrm>
            <a:off x="8404450" y="-11350"/>
            <a:ext cx="733891"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81"/>
          <p:cNvSpPr/>
          <p:nvPr/>
        </p:nvSpPr>
        <p:spPr>
          <a:xfrm rot="-929579">
            <a:off x="8429819" y="4582728"/>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81"/>
          <p:cNvSpPr/>
          <p:nvPr/>
        </p:nvSpPr>
        <p:spPr>
          <a:xfrm>
            <a:off x="8698731" y="-70350"/>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81"/>
          <p:cNvSpPr/>
          <p:nvPr/>
        </p:nvSpPr>
        <p:spPr>
          <a:xfrm rot="10800000" flipH="1">
            <a:off x="8869327" y="1012084"/>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81"/>
          <p:cNvSpPr/>
          <p:nvPr/>
        </p:nvSpPr>
        <p:spPr>
          <a:xfrm rot="10800000" flipH="1">
            <a:off x="8729539" y="366592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81"/>
          <p:cNvSpPr/>
          <p:nvPr/>
        </p:nvSpPr>
        <p:spPr>
          <a:xfrm rot="10800000" flipH="1">
            <a:off x="8915664" y="4362734"/>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81"/>
          <p:cNvSpPr/>
          <p:nvPr/>
        </p:nvSpPr>
        <p:spPr>
          <a:xfrm rot="10800000" flipH="1">
            <a:off x="8527989" y="196659"/>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81"/>
          <p:cNvSpPr/>
          <p:nvPr/>
        </p:nvSpPr>
        <p:spPr>
          <a:xfrm flipH="1">
            <a:off x="4689649" y="1966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81"/>
          <p:cNvSpPr/>
          <p:nvPr/>
        </p:nvSpPr>
        <p:spPr>
          <a:xfrm rot="10800000" flipH="1">
            <a:off x="4132139" y="4931884"/>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3">
  <p:cSld name="SECTION_HEADER_1">
    <p:bg>
      <p:bgPr>
        <a:gradFill>
          <a:gsLst>
            <a:gs pos="0">
              <a:schemeClr val="dk2"/>
            </a:gs>
            <a:gs pos="100000">
              <a:schemeClr val="lt2"/>
            </a:gs>
          </a:gsLst>
          <a:lin ang="18900732" scaled="0"/>
        </a:gradFill>
        <a:effectLst/>
      </p:bgPr>
    </p:bg>
    <p:spTree>
      <p:nvGrpSpPr>
        <p:cNvPr id="1" name="Shape 759"/>
        <p:cNvGrpSpPr/>
        <p:nvPr/>
      </p:nvGrpSpPr>
      <p:grpSpPr>
        <a:xfrm>
          <a:off x="0" y="0"/>
          <a:ext cx="0" cy="0"/>
          <a:chOff x="0" y="0"/>
          <a:chExt cx="0" cy="0"/>
        </a:xfrm>
      </p:grpSpPr>
      <p:sp>
        <p:nvSpPr>
          <p:cNvPr id="760" name="Google Shape;760;p82"/>
          <p:cNvSpPr txBox="1">
            <a:spLocks noGrp="1"/>
          </p:cNvSpPr>
          <p:nvPr>
            <p:ph type="title"/>
          </p:nvPr>
        </p:nvSpPr>
        <p:spPr>
          <a:xfrm>
            <a:off x="2206350" y="2529125"/>
            <a:ext cx="4731300" cy="530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3600"/>
              <a:buNone/>
              <a:defRPr sz="35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61" name="Google Shape;761;p82"/>
          <p:cNvSpPr txBox="1">
            <a:spLocks noGrp="1"/>
          </p:cNvSpPr>
          <p:nvPr>
            <p:ph type="subTitle" idx="1"/>
          </p:nvPr>
        </p:nvSpPr>
        <p:spPr>
          <a:xfrm>
            <a:off x="2999250" y="3116825"/>
            <a:ext cx="3114300" cy="695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762" name="Google Shape;762;p82"/>
          <p:cNvSpPr txBox="1">
            <a:spLocks noGrp="1"/>
          </p:cNvSpPr>
          <p:nvPr>
            <p:ph type="title" idx="2"/>
          </p:nvPr>
        </p:nvSpPr>
        <p:spPr>
          <a:xfrm>
            <a:off x="3636600" y="1331263"/>
            <a:ext cx="1839600" cy="1153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12000"/>
              <a:buNone/>
              <a:defRPr sz="6500"/>
            </a:lvl1pPr>
            <a:lvl2pPr lvl="1" algn="ctr">
              <a:lnSpc>
                <a:spcPct val="100000"/>
              </a:lnSpc>
              <a:spcBef>
                <a:spcPts val="0"/>
              </a:spcBef>
              <a:spcAft>
                <a:spcPts val="0"/>
              </a:spcAft>
              <a:buClr>
                <a:schemeClr val="accent5"/>
              </a:buClr>
              <a:buSzPts val="12000"/>
              <a:buNone/>
              <a:defRPr sz="12000">
                <a:solidFill>
                  <a:schemeClr val="accent5"/>
                </a:solidFill>
              </a:defRPr>
            </a:lvl2pPr>
            <a:lvl3pPr lvl="2" algn="ctr">
              <a:lnSpc>
                <a:spcPct val="100000"/>
              </a:lnSpc>
              <a:spcBef>
                <a:spcPts val="0"/>
              </a:spcBef>
              <a:spcAft>
                <a:spcPts val="0"/>
              </a:spcAft>
              <a:buClr>
                <a:schemeClr val="accent5"/>
              </a:buClr>
              <a:buSzPts val="12000"/>
              <a:buNone/>
              <a:defRPr sz="12000">
                <a:solidFill>
                  <a:schemeClr val="accent5"/>
                </a:solidFill>
              </a:defRPr>
            </a:lvl3pPr>
            <a:lvl4pPr lvl="3" algn="ctr">
              <a:lnSpc>
                <a:spcPct val="100000"/>
              </a:lnSpc>
              <a:spcBef>
                <a:spcPts val="0"/>
              </a:spcBef>
              <a:spcAft>
                <a:spcPts val="0"/>
              </a:spcAft>
              <a:buClr>
                <a:schemeClr val="accent5"/>
              </a:buClr>
              <a:buSzPts val="12000"/>
              <a:buNone/>
              <a:defRPr sz="12000">
                <a:solidFill>
                  <a:schemeClr val="accent5"/>
                </a:solidFill>
              </a:defRPr>
            </a:lvl4pPr>
            <a:lvl5pPr lvl="4" algn="ctr">
              <a:lnSpc>
                <a:spcPct val="100000"/>
              </a:lnSpc>
              <a:spcBef>
                <a:spcPts val="0"/>
              </a:spcBef>
              <a:spcAft>
                <a:spcPts val="0"/>
              </a:spcAft>
              <a:buClr>
                <a:schemeClr val="accent5"/>
              </a:buClr>
              <a:buSzPts val="12000"/>
              <a:buNone/>
              <a:defRPr sz="12000">
                <a:solidFill>
                  <a:schemeClr val="accent5"/>
                </a:solidFill>
              </a:defRPr>
            </a:lvl5pPr>
            <a:lvl6pPr lvl="5" algn="ctr">
              <a:lnSpc>
                <a:spcPct val="100000"/>
              </a:lnSpc>
              <a:spcBef>
                <a:spcPts val="0"/>
              </a:spcBef>
              <a:spcAft>
                <a:spcPts val="0"/>
              </a:spcAft>
              <a:buClr>
                <a:schemeClr val="accent5"/>
              </a:buClr>
              <a:buSzPts val="12000"/>
              <a:buNone/>
              <a:defRPr sz="12000">
                <a:solidFill>
                  <a:schemeClr val="accent5"/>
                </a:solidFill>
              </a:defRPr>
            </a:lvl6pPr>
            <a:lvl7pPr lvl="6" algn="ctr">
              <a:lnSpc>
                <a:spcPct val="100000"/>
              </a:lnSpc>
              <a:spcBef>
                <a:spcPts val="0"/>
              </a:spcBef>
              <a:spcAft>
                <a:spcPts val="0"/>
              </a:spcAft>
              <a:buClr>
                <a:schemeClr val="accent5"/>
              </a:buClr>
              <a:buSzPts val="12000"/>
              <a:buNone/>
              <a:defRPr sz="12000">
                <a:solidFill>
                  <a:schemeClr val="accent5"/>
                </a:solidFill>
              </a:defRPr>
            </a:lvl7pPr>
            <a:lvl8pPr lvl="7" algn="ctr">
              <a:lnSpc>
                <a:spcPct val="100000"/>
              </a:lnSpc>
              <a:spcBef>
                <a:spcPts val="0"/>
              </a:spcBef>
              <a:spcAft>
                <a:spcPts val="0"/>
              </a:spcAft>
              <a:buClr>
                <a:schemeClr val="accent5"/>
              </a:buClr>
              <a:buSzPts val="12000"/>
              <a:buNone/>
              <a:defRPr sz="12000">
                <a:solidFill>
                  <a:schemeClr val="accent5"/>
                </a:solidFill>
              </a:defRPr>
            </a:lvl8pPr>
            <a:lvl9pPr lvl="8" algn="ctr">
              <a:lnSpc>
                <a:spcPct val="100000"/>
              </a:lnSpc>
              <a:spcBef>
                <a:spcPts val="0"/>
              </a:spcBef>
              <a:spcAft>
                <a:spcPts val="0"/>
              </a:spcAft>
              <a:buClr>
                <a:schemeClr val="accent5"/>
              </a:buClr>
              <a:buSzPts val="12000"/>
              <a:buNone/>
              <a:defRPr sz="12000">
                <a:solidFill>
                  <a:schemeClr val="accent5"/>
                </a:solidFill>
              </a:defRPr>
            </a:lvl9pPr>
          </a:lstStyle>
          <a:p>
            <a:endParaRPr/>
          </a:p>
        </p:txBody>
      </p:sp>
      <p:sp>
        <p:nvSpPr>
          <p:cNvPr id="763" name="Google Shape;763;p82"/>
          <p:cNvSpPr/>
          <p:nvPr/>
        </p:nvSpPr>
        <p:spPr>
          <a:xfrm rot="-5400000">
            <a:off x="3796609" y="-4219391"/>
            <a:ext cx="1413858"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82"/>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82"/>
          <p:cNvSpPr/>
          <p:nvPr/>
        </p:nvSpPr>
        <p:spPr>
          <a:xfrm rot="-5400000">
            <a:off x="259780"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82"/>
          <p:cNvSpPr/>
          <p:nvPr/>
        </p:nvSpPr>
        <p:spPr>
          <a:xfrm rot="-9560681">
            <a:off x="2277506" y="-11580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82"/>
          <p:cNvSpPr/>
          <p:nvPr/>
        </p:nvSpPr>
        <p:spPr>
          <a:xfrm rot="4481061">
            <a:off x="1102173" y="4581745"/>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82"/>
          <p:cNvSpPr/>
          <p:nvPr/>
        </p:nvSpPr>
        <p:spPr>
          <a:xfrm rot="4470473">
            <a:off x="-168950"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82"/>
          <p:cNvSpPr/>
          <p:nvPr/>
        </p:nvSpPr>
        <p:spPr>
          <a:xfrm rot="5400000">
            <a:off x="802475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82"/>
          <p:cNvSpPr/>
          <p:nvPr/>
        </p:nvSpPr>
        <p:spPr>
          <a:xfrm rot="-9467822">
            <a:off x="-428842" y="4280817"/>
            <a:ext cx="870303" cy="73227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82"/>
          <p:cNvSpPr/>
          <p:nvPr/>
        </p:nvSpPr>
        <p:spPr>
          <a:xfrm rot="1239319">
            <a:off x="6027326"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82"/>
          <p:cNvSpPr/>
          <p:nvPr/>
        </p:nvSpPr>
        <p:spPr>
          <a:xfrm flipH="1">
            <a:off x="523831" y="43608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82"/>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82"/>
          <p:cNvSpPr/>
          <p:nvPr/>
        </p:nvSpPr>
        <p:spPr>
          <a:xfrm flipH="1">
            <a:off x="219624" y="29870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82"/>
          <p:cNvSpPr/>
          <p:nvPr/>
        </p:nvSpPr>
        <p:spPr>
          <a:xfrm flipH="1">
            <a:off x="8668575" y="43339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82"/>
          <p:cNvSpPr/>
          <p:nvPr/>
        </p:nvSpPr>
        <p:spPr>
          <a:xfrm flipH="1">
            <a:off x="241037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82"/>
          <p:cNvSpPr/>
          <p:nvPr/>
        </p:nvSpPr>
        <p:spPr>
          <a:xfrm flipH="1">
            <a:off x="729460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82"/>
          <p:cNvSpPr/>
          <p:nvPr/>
        </p:nvSpPr>
        <p:spPr>
          <a:xfrm flipH="1">
            <a:off x="8649538" y="10785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82"/>
          <p:cNvSpPr/>
          <p:nvPr/>
        </p:nvSpPr>
        <p:spPr>
          <a:xfrm flipH="1">
            <a:off x="7563752" y="1915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82"/>
          <p:cNvSpPr/>
          <p:nvPr/>
        </p:nvSpPr>
        <p:spPr>
          <a:xfrm flipH="1">
            <a:off x="8856485"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82"/>
          <p:cNvSpPr/>
          <p:nvPr/>
        </p:nvSpPr>
        <p:spPr>
          <a:xfrm flipH="1">
            <a:off x="943171" y="47602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2" name="Google Shape;782;p82"/>
          <p:cNvGrpSpPr/>
          <p:nvPr/>
        </p:nvGrpSpPr>
        <p:grpSpPr>
          <a:xfrm>
            <a:off x="-1683724" y="860819"/>
            <a:ext cx="3380065" cy="3379837"/>
            <a:chOff x="-1087568" y="-1126448"/>
            <a:chExt cx="2274300" cy="2274300"/>
          </a:xfrm>
        </p:grpSpPr>
        <p:sp>
          <p:nvSpPr>
            <p:cNvPr id="783" name="Google Shape;783;p82"/>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82"/>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82"/>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82"/>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7" name="Google Shape;787;p82"/>
          <p:cNvGrpSpPr/>
          <p:nvPr/>
        </p:nvGrpSpPr>
        <p:grpSpPr>
          <a:xfrm>
            <a:off x="7447651" y="860819"/>
            <a:ext cx="3380065" cy="3379837"/>
            <a:chOff x="-1087568" y="-1126448"/>
            <a:chExt cx="2274300" cy="2274300"/>
          </a:xfrm>
        </p:grpSpPr>
        <p:sp>
          <p:nvSpPr>
            <p:cNvPr id="788" name="Google Shape;788;p82"/>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82"/>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82"/>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82"/>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2" name="Google Shape;792;p82"/>
          <p:cNvSpPr/>
          <p:nvPr/>
        </p:nvSpPr>
        <p:spPr>
          <a:xfrm flipH="1">
            <a:off x="388402" y="2261863"/>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dk2"/>
            </a:gs>
            <a:gs pos="100000">
              <a:schemeClr val="lt2"/>
            </a:gs>
          </a:gsLst>
          <a:lin ang="10801400" scaled="0"/>
        </a:gradFill>
        <a:effectLst/>
      </p:bgPr>
    </p:bg>
    <p:spTree>
      <p:nvGrpSpPr>
        <p:cNvPr id="1" name="Shape 793"/>
        <p:cNvGrpSpPr/>
        <p:nvPr/>
      </p:nvGrpSpPr>
      <p:grpSpPr>
        <a:xfrm>
          <a:off x="0" y="0"/>
          <a:ext cx="0" cy="0"/>
          <a:chOff x="0" y="0"/>
          <a:chExt cx="0" cy="0"/>
        </a:xfrm>
      </p:grpSpPr>
      <p:sp>
        <p:nvSpPr>
          <p:cNvPr id="794" name="Google Shape;794;p83"/>
          <p:cNvSpPr txBox="1">
            <a:spLocks noGrp="1"/>
          </p:cNvSpPr>
          <p:nvPr>
            <p:ph type="title"/>
          </p:nvPr>
        </p:nvSpPr>
        <p:spPr>
          <a:xfrm>
            <a:off x="678700" y="456775"/>
            <a:ext cx="3893400" cy="101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95" name="Google Shape;795;p83"/>
          <p:cNvSpPr/>
          <p:nvPr/>
        </p:nvSpPr>
        <p:spPr>
          <a:xfrm rot="-194745" flipH="1">
            <a:off x="-190189" y="-78173"/>
            <a:ext cx="787928" cy="1269373"/>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83"/>
          <p:cNvSpPr/>
          <p:nvPr/>
        </p:nvSpPr>
        <p:spPr>
          <a:xfrm rot="-10441822">
            <a:off x="-236933" y="3637813"/>
            <a:ext cx="1002677" cy="1615389"/>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83"/>
          <p:cNvSpPr/>
          <p:nvPr/>
        </p:nvSpPr>
        <p:spPr>
          <a:xfrm rot="10800000">
            <a:off x="8620617" y="854907"/>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83"/>
          <p:cNvSpPr/>
          <p:nvPr/>
        </p:nvSpPr>
        <p:spPr>
          <a:xfrm rot="10800000">
            <a:off x="8451926" y="-29735"/>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83"/>
          <p:cNvSpPr/>
          <p:nvPr/>
        </p:nvSpPr>
        <p:spPr>
          <a:xfrm rot="10800000">
            <a:off x="8194650" y="-173562"/>
            <a:ext cx="952275" cy="5401787"/>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83"/>
          <p:cNvSpPr/>
          <p:nvPr/>
        </p:nvSpPr>
        <p:spPr>
          <a:xfrm rot="10800000">
            <a:off x="8194660" y="4673436"/>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83"/>
          <p:cNvSpPr/>
          <p:nvPr/>
        </p:nvSpPr>
        <p:spPr>
          <a:xfrm rot="10800000">
            <a:off x="269292" y="19486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83"/>
          <p:cNvSpPr/>
          <p:nvPr/>
        </p:nvSpPr>
        <p:spPr>
          <a:xfrm rot="10800000">
            <a:off x="8949721" y="259486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83"/>
          <p:cNvSpPr/>
          <p:nvPr/>
        </p:nvSpPr>
        <p:spPr>
          <a:xfrm rot="10800000">
            <a:off x="8723321" y="486613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83"/>
          <p:cNvSpPr/>
          <p:nvPr/>
        </p:nvSpPr>
        <p:spPr>
          <a:xfrm rot="10800000">
            <a:off x="204644" y="4514207"/>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83"/>
          <p:cNvSpPr/>
          <p:nvPr/>
        </p:nvSpPr>
        <p:spPr>
          <a:xfrm rot="538783">
            <a:off x="72335" y="4491023"/>
            <a:ext cx="834279" cy="99245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83"/>
          <p:cNvSpPr/>
          <p:nvPr/>
        </p:nvSpPr>
        <p:spPr>
          <a:xfrm rot="10800000">
            <a:off x="173759" y="131508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83"/>
          <p:cNvSpPr/>
          <p:nvPr/>
        </p:nvSpPr>
        <p:spPr>
          <a:xfrm rot="5400000" flipH="1">
            <a:off x="8489677" y="3121749"/>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83"/>
          <p:cNvSpPr/>
          <p:nvPr/>
        </p:nvSpPr>
        <p:spPr>
          <a:xfrm flipH="1">
            <a:off x="5386778" y="235150"/>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83"/>
          <p:cNvSpPr/>
          <p:nvPr/>
        </p:nvSpPr>
        <p:spPr>
          <a:xfrm flipH="1">
            <a:off x="6113838" y="2605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0" name="Google Shape;810;p83"/>
          <p:cNvGrpSpPr/>
          <p:nvPr/>
        </p:nvGrpSpPr>
        <p:grpSpPr>
          <a:xfrm rot="-5400000">
            <a:off x="5494129" y="-3584126"/>
            <a:ext cx="7174183" cy="7174183"/>
            <a:chOff x="-3791416" y="-1218645"/>
            <a:chExt cx="7569300" cy="7569300"/>
          </a:xfrm>
        </p:grpSpPr>
        <p:sp>
          <p:nvSpPr>
            <p:cNvPr id="811" name="Google Shape;811;p83"/>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83"/>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83"/>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83"/>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83"/>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ive columns ">
  <p:cSld name="CUSTOM_12_1">
    <p:bg>
      <p:bgPr>
        <a:gradFill>
          <a:gsLst>
            <a:gs pos="0">
              <a:schemeClr val="dk2"/>
            </a:gs>
            <a:gs pos="100000">
              <a:schemeClr val="lt2"/>
            </a:gs>
          </a:gsLst>
          <a:lin ang="10801400" scaled="0"/>
        </a:gradFill>
        <a:effectLst/>
      </p:bgPr>
    </p:bg>
    <p:spTree>
      <p:nvGrpSpPr>
        <p:cNvPr id="1" name="Shape 816"/>
        <p:cNvGrpSpPr/>
        <p:nvPr/>
      </p:nvGrpSpPr>
      <p:grpSpPr>
        <a:xfrm>
          <a:off x="0" y="0"/>
          <a:ext cx="0" cy="0"/>
          <a:chOff x="0" y="0"/>
          <a:chExt cx="0" cy="0"/>
        </a:xfrm>
      </p:grpSpPr>
      <p:sp>
        <p:nvSpPr>
          <p:cNvPr id="817" name="Google Shape;817;p84"/>
          <p:cNvSpPr txBox="1">
            <a:spLocks noGrp="1"/>
          </p:cNvSpPr>
          <p:nvPr>
            <p:ph type="subTitle" idx="1"/>
          </p:nvPr>
        </p:nvSpPr>
        <p:spPr>
          <a:xfrm>
            <a:off x="914750" y="1379400"/>
            <a:ext cx="2214900" cy="78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818" name="Google Shape;818;p84"/>
          <p:cNvSpPr txBox="1">
            <a:spLocks noGrp="1"/>
          </p:cNvSpPr>
          <p:nvPr>
            <p:ph type="subTitle" idx="2"/>
          </p:nvPr>
        </p:nvSpPr>
        <p:spPr>
          <a:xfrm>
            <a:off x="985700" y="2087725"/>
            <a:ext cx="2073000" cy="57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819" name="Google Shape;819;p84"/>
          <p:cNvSpPr txBox="1">
            <a:spLocks noGrp="1"/>
          </p:cNvSpPr>
          <p:nvPr>
            <p:ph type="subTitle" idx="3"/>
          </p:nvPr>
        </p:nvSpPr>
        <p:spPr>
          <a:xfrm>
            <a:off x="2189632" y="3224950"/>
            <a:ext cx="2214900" cy="78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820" name="Google Shape;820;p84"/>
          <p:cNvSpPr txBox="1">
            <a:spLocks noGrp="1"/>
          </p:cNvSpPr>
          <p:nvPr>
            <p:ph type="subTitle" idx="4"/>
          </p:nvPr>
        </p:nvSpPr>
        <p:spPr>
          <a:xfrm>
            <a:off x="2260575" y="3953371"/>
            <a:ext cx="2073000" cy="57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821" name="Google Shape;821;p84"/>
          <p:cNvSpPr txBox="1">
            <a:spLocks noGrp="1"/>
          </p:cNvSpPr>
          <p:nvPr>
            <p:ph type="subTitle" idx="5"/>
          </p:nvPr>
        </p:nvSpPr>
        <p:spPr>
          <a:xfrm>
            <a:off x="3464513" y="1379400"/>
            <a:ext cx="2214900" cy="78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822" name="Google Shape;822;p84"/>
          <p:cNvSpPr txBox="1">
            <a:spLocks noGrp="1"/>
          </p:cNvSpPr>
          <p:nvPr>
            <p:ph type="subTitle" idx="6"/>
          </p:nvPr>
        </p:nvSpPr>
        <p:spPr>
          <a:xfrm>
            <a:off x="3535450" y="2087725"/>
            <a:ext cx="2073000" cy="57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823" name="Google Shape;823;p84"/>
          <p:cNvSpPr txBox="1">
            <a:spLocks noGrp="1"/>
          </p:cNvSpPr>
          <p:nvPr>
            <p:ph type="subTitle" idx="7"/>
          </p:nvPr>
        </p:nvSpPr>
        <p:spPr>
          <a:xfrm>
            <a:off x="6014277" y="1379400"/>
            <a:ext cx="2214900" cy="78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824" name="Google Shape;824;p84"/>
          <p:cNvSpPr txBox="1">
            <a:spLocks noGrp="1"/>
          </p:cNvSpPr>
          <p:nvPr>
            <p:ph type="subTitle" idx="8"/>
          </p:nvPr>
        </p:nvSpPr>
        <p:spPr>
          <a:xfrm>
            <a:off x="6085200" y="2087725"/>
            <a:ext cx="2073000" cy="57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825" name="Google Shape;825;p84"/>
          <p:cNvSpPr txBox="1">
            <a:spLocks noGrp="1"/>
          </p:cNvSpPr>
          <p:nvPr>
            <p:ph type="subTitle" idx="9"/>
          </p:nvPr>
        </p:nvSpPr>
        <p:spPr>
          <a:xfrm>
            <a:off x="4739395" y="3224950"/>
            <a:ext cx="2214900" cy="78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826" name="Google Shape;826;p84"/>
          <p:cNvSpPr txBox="1">
            <a:spLocks noGrp="1"/>
          </p:cNvSpPr>
          <p:nvPr>
            <p:ph type="subTitle" idx="13"/>
          </p:nvPr>
        </p:nvSpPr>
        <p:spPr>
          <a:xfrm>
            <a:off x="4810350" y="3953371"/>
            <a:ext cx="2073000" cy="57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827" name="Google Shape;827;p84"/>
          <p:cNvSpPr txBox="1">
            <a:spLocks noGrp="1"/>
          </p:cNvSpPr>
          <p:nvPr>
            <p:ph type="title"/>
          </p:nvPr>
        </p:nvSpPr>
        <p:spPr>
          <a:xfrm>
            <a:off x="716800" y="453087"/>
            <a:ext cx="7710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28" name="Google Shape;828;p84"/>
          <p:cNvSpPr/>
          <p:nvPr/>
        </p:nvSpPr>
        <p:spPr>
          <a:xfrm rot="10800000" flipH="1">
            <a:off x="8381513"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84"/>
          <p:cNvSpPr/>
          <p:nvPr/>
        </p:nvSpPr>
        <p:spPr>
          <a:xfrm>
            <a:off x="8705813"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84"/>
          <p:cNvSpPr/>
          <p:nvPr/>
        </p:nvSpPr>
        <p:spPr>
          <a:xfrm rot="10800000">
            <a:off x="-7861" y="2307661"/>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84"/>
          <p:cNvSpPr/>
          <p:nvPr/>
        </p:nvSpPr>
        <p:spPr>
          <a:xfrm rot="10800000">
            <a:off x="-5637"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84"/>
          <p:cNvSpPr/>
          <p:nvPr/>
        </p:nvSpPr>
        <p:spPr>
          <a:xfrm flipH="1">
            <a:off x="774734" y="459383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84"/>
          <p:cNvSpPr/>
          <p:nvPr/>
        </p:nvSpPr>
        <p:spPr>
          <a:xfrm rot="10800000" flipH="1">
            <a:off x="-18632" y="-2291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84"/>
          <p:cNvSpPr/>
          <p:nvPr/>
        </p:nvSpPr>
        <p:spPr>
          <a:xfrm rot="9829011">
            <a:off x="7737065" y="4612328"/>
            <a:ext cx="880547" cy="740974"/>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84"/>
          <p:cNvSpPr/>
          <p:nvPr/>
        </p:nvSpPr>
        <p:spPr>
          <a:xfrm rot="-9899975" flipH="1">
            <a:off x="8519425" y="-125508"/>
            <a:ext cx="697249" cy="780862"/>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6" name="Google Shape;836;p84"/>
          <p:cNvGrpSpPr/>
          <p:nvPr/>
        </p:nvGrpSpPr>
        <p:grpSpPr>
          <a:xfrm>
            <a:off x="-1134868" y="-1133248"/>
            <a:ext cx="2274300" cy="2274300"/>
            <a:chOff x="-1087568" y="-1126448"/>
            <a:chExt cx="2274300" cy="2274300"/>
          </a:xfrm>
        </p:grpSpPr>
        <p:sp>
          <p:nvSpPr>
            <p:cNvPr id="837" name="Google Shape;837;p8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8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8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8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1" name="Google Shape;841;p84"/>
          <p:cNvSpPr/>
          <p:nvPr/>
        </p:nvSpPr>
        <p:spPr>
          <a:xfrm>
            <a:off x="8880475"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84"/>
          <p:cNvSpPr/>
          <p:nvPr/>
        </p:nvSpPr>
        <p:spPr>
          <a:xfrm>
            <a:off x="8430249"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84"/>
          <p:cNvSpPr/>
          <p:nvPr/>
        </p:nvSpPr>
        <p:spPr>
          <a:xfrm rot="1705102" flipH="1">
            <a:off x="8518361" y="2682192"/>
            <a:ext cx="790824" cy="940802"/>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44" name="Google Shape;844;p84"/>
          <p:cNvGrpSpPr/>
          <p:nvPr/>
        </p:nvGrpSpPr>
        <p:grpSpPr>
          <a:xfrm>
            <a:off x="8020382" y="-1133248"/>
            <a:ext cx="2274300" cy="2274300"/>
            <a:chOff x="-1087568" y="-1126448"/>
            <a:chExt cx="2274300" cy="2274300"/>
          </a:xfrm>
        </p:grpSpPr>
        <p:sp>
          <p:nvSpPr>
            <p:cNvPr id="845" name="Google Shape;845;p8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8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8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8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9" name="Google Shape;849;p84"/>
          <p:cNvSpPr/>
          <p:nvPr/>
        </p:nvSpPr>
        <p:spPr>
          <a:xfrm>
            <a:off x="411875" y="473134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84"/>
          <p:cNvSpPr/>
          <p:nvPr/>
        </p:nvSpPr>
        <p:spPr>
          <a:xfrm>
            <a:off x="483400" y="96087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84"/>
          <p:cNvSpPr/>
          <p:nvPr/>
        </p:nvSpPr>
        <p:spPr>
          <a:xfrm>
            <a:off x="805475" y="1394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84"/>
          <p:cNvSpPr/>
          <p:nvPr/>
        </p:nvSpPr>
        <p:spPr>
          <a:xfrm>
            <a:off x="8614400"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84"/>
          <p:cNvSpPr/>
          <p:nvPr/>
        </p:nvSpPr>
        <p:spPr>
          <a:xfrm>
            <a:off x="8854011" y="104203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84"/>
          <p:cNvSpPr/>
          <p:nvPr/>
        </p:nvSpPr>
        <p:spPr>
          <a:xfrm>
            <a:off x="1683050" y="475518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84"/>
          <p:cNvSpPr/>
          <p:nvPr/>
        </p:nvSpPr>
        <p:spPr>
          <a:xfrm>
            <a:off x="302463" y="27944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CUSTOM_8">
    <p:bg>
      <p:bgPr>
        <a:gradFill>
          <a:gsLst>
            <a:gs pos="0">
              <a:schemeClr val="dk2"/>
            </a:gs>
            <a:gs pos="100000">
              <a:schemeClr val="lt2"/>
            </a:gs>
          </a:gsLst>
          <a:lin ang="16198662" scaled="0"/>
        </a:gradFill>
        <a:effectLst/>
      </p:bgPr>
    </p:bg>
    <p:spTree>
      <p:nvGrpSpPr>
        <p:cNvPr id="1" name="Shape 856"/>
        <p:cNvGrpSpPr/>
        <p:nvPr/>
      </p:nvGrpSpPr>
      <p:grpSpPr>
        <a:xfrm>
          <a:off x="0" y="0"/>
          <a:ext cx="0" cy="0"/>
          <a:chOff x="0" y="0"/>
          <a:chExt cx="0" cy="0"/>
        </a:xfrm>
      </p:grpSpPr>
      <p:sp>
        <p:nvSpPr>
          <p:cNvPr id="857" name="Google Shape;857;p85"/>
          <p:cNvSpPr txBox="1">
            <a:spLocks noGrp="1"/>
          </p:cNvSpPr>
          <p:nvPr>
            <p:ph type="title"/>
          </p:nvPr>
        </p:nvSpPr>
        <p:spPr>
          <a:xfrm>
            <a:off x="4915300" y="1763463"/>
            <a:ext cx="3390300" cy="599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58" name="Google Shape;858;p85"/>
          <p:cNvSpPr txBox="1">
            <a:spLocks noGrp="1"/>
          </p:cNvSpPr>
          <p:nvPr>
            <p:ph type="subTitle" idx="1"/>
          </p:nvPr>
        </p:nvSpPr>
        <p:spPr>
          <a:xfrm>
            <a:off x="4916850" y="2378475"/>
            <a:ext cx="3390300" cy="100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6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
        <p:nvSpPr>
          <p:cNvPr id="859" name="Google Shape;859;p85"/>
          <p:cNvSpPr/>
          <p:nvPr/>
        </p:nvSpPr>
        <p:spPr>
          <a:xfrm rot="-4481061" flipH="1">
            <a:off x="7004838" y="4045970"/>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85"/>
          <p:cNvSpPr/>
          <p:nvPr/>
        </p:nvSpPr>
        <p:spPr>
          <a:xfrm rot="-5400000" flipH="1">
            <a:off x="3626412"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85"/>
          <p:cNvSpPr/>
          <p:nvPr/>
        </p:nvSpPr>
        <p:spPr>
          <a:xfrm rot="-4470473" flipH="1">
            <a:off x="8263034"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85"/>
          <p:cNvSpPr/>
          <p:nvPr/>
        </p:nvSpPr>
        <p:spPr>
          <a:xfrm rot="-5400000" flipH="1">
            <a:off x="30283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85"/>
          <p:cNvSpPr/>
          <p:nvPr/>
        </p:nvSpPr>
        <p:spPr>
          <a:xfrm rot="8584896" flipH="1">
            <a:off x="8435376" y="3502897"/>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85"/>
          <p:cNvSpPr/>
          <p:nvPr/>
        </p:nvSpPr>
        <p:spPr>
          <a:xfrm rot="-1239319" flipH="1">
            <a:off x="2314915"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85"/>
          <p:cNvSpPr/>
          <p:nvPr/>
        </p:nvSpPr>
        <p:spPr>
          <a:xfrm>
            <a:off x="8885124" y="4490975"/>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85"/>
          <p:cNvSpPr/>
          <p:nvPr/>
        </p:nvSpPr>
        <p:spPr>
          <a:xfrm>
            <a:off x="575662" y="3352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85"/>
          <p:cNvSpPr/>
          <p:nvPr/>
        </p:nvSpPr>
        <p:spPr>
          <a:xfrm>
            <a:off x="616147" y="46621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85"/>
          <p:cNvSpPr/>
          <p:nvPr/>
        </p:nvSpPr>
        <p:spPr>
          <a:xfrm>
            <a:off x="8370461" y="46125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85"/>
          <p:cNvSpPr/>
          <p:nvPr/>
        </p:nvSpPr>
        <p:spPr>
          <a:xfrm>
            <a:off x="144300" y="47717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85"/>
          <p:cNvSpPr/>
          <p:nvPr/>
        </p:nvSpPr>
        <p:spPr>
          <a:xfrm>
            <a:off x="4486861" y="45142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85"/>
          <p:cNvSpPr/>
          <p:nvPr/>
        </p:nvSpPr>
        <p:spPr>
          <a:xfrm>
            <a:off x="4855272" y="335263"/>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85"/>
          <p:cNvSpPr/>
          <p:nvPr/>
        </p:nvSpPr>
        <p:spPr>
          <a:xfrm>
            <a:off x="8885122" y="18953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85"/>
          <p:cNvSpPr/>
          <p:nvPr/>
        </p:nvSpPr>
        <p:spPr>
          <a:xfrm>
            <a:off x="8632511" y="6147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CUSTOM_8_1">
    <p:bg>
      <p:bgPr>
        <a:gradFill>
          <a:gsLst>
            <a:gs pos="0">
              <a:schemeClr val="dk2"/>
            </a:gs>
            <a:gs pos="100000">
              <a:schemeClr val="lt2"/>
            </a:gs>
          </a:gsLst>
          <a:lin ang="5400700" scaled="0"/>
        </a:gradFill>
        <a:effectLst/>
      </p:bgPr>
    </p:bg>
    <p:spTree>
      <p:nvGrpSpPr>
        <p:cNvPr id="1" name="Shape 874"/>
        <p:cNvGrpSpPr/>
        <p:nvPr/>
      </p:nvGrpSpPr>
      <p:grpSpPr>
        <a:xfrm>
          <a:off x="0" y="0"/>
          <a:ext cx="0" cy="0"/>
          <a:chOff x="0" y="0"/>
          <a:chExt cx="0" cy="0"/>
        </a:xfrm>
      </p:grpSpPr>
      <p:sp>
        <p:nvSpPr>
          <p:cNvPr id="875" name="Google Shape;875;p86"/>
          <p:cNvSpPr txBox="1">
            <a:spLocks noGrp="1"/>
          </p:cNvSpPr>
          <p:nvPr>
            <p:ph type="title"/>
          </p:nvPr>
        </p:nvSpPr>
        <p:spPr>
          <a:xfrm>
            <a:off x="774200" y="1762050"/>
            <a:ext cx="3390300" cy="499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000"/>
              <a:buNone/>
              <a:defRPr>
                <a:solidFill>
                  <a:schemeClr val="dk1"/>
                </a:solidFill>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
        <p:nvSpPr>
          <p:cNvPr id="876" name="Google Shape;876;p86"/>
          <p:cNvSpPr txBox="1">
            <a:spLocks noGrp="1"/>
          </p:cNvSpPr>
          <p:nvPr>
            <p:ph type="subTitle" idx="1"/>
          </p:nvPr>
        </p:nvSpPr>
        <p:spPr>
          <a:xfrm>
            <a:off x="822950" y="2381275"/>
            <a:ext cx="3337200" cy="1001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lvl1pPr>
            <a:lvl2pPr lvl="1" algn="r">
              <a:lnSpc>
                <a:spcPct val="100000"/>
              </a:lnSpc>
              <a:spcBef>
                <a:spcPts val="0"/>
              </a:spcBef>
              <a:spcAft>
                <a:spcPts val="0"/>
              </a:spcAft>
              <a:buSzPts val="2800"/>
              <a:buNone/>
              <a:defRPr sz="2800"/>
            </a:lvl2pPr>
            <a:lvl3pPr lvl="2" algn="r">
              <a:lnSpc>
                <a:spcPct val="100000"/>
              </a:lnSpc>
              <a:spcBef>
                <a:spcPts val="0"/>
              </a:spcBef>
              <a:spcAft>
                <a:spcPts val="0"/>
              </a:spcAft>
              <a:buSzPts val="2800"/>
              <a:buNone/>
              <a:defRPr sz="2800"/>
            </a:lvl3pPr>
            <a:lvl4pPr lvl="3" algn="r">
              <a:lnSpc>
                <a:spcPct val="100000"/>
              </a:lnSpc>
              <a:spcBef>
                <a:spcPts val="0"/>
              </a:spcBef>
              <a:spcAft>
                <a:spcPts val="0"/>
              </a:spcAft>
              <a:buSzPts val="2800"/>
              <a:buNone/>
              <a:defRPr sz="2800"/>
            </a:lvl4pPr>
            <a:lvl5pPr lvl="4" algn="r">
              <a:lnSpc>
                <a:spcPct val="100000"/>
              </a:lnSpc>
              <a:spcBef>
                <a:spcPts val="0"/>
              </a:spcBef>
              <a:spcAft>
                <a:spcPts val="0"/>
              </a:spcAft>
              <a:buSzPts val="2800"/>
              <a:buNone/>
              <a:defRPr sz="2800"/>
            </a:lvl5pPr>
            <a:lvl6pPr lvl="5" algn="r">
              <a:lnSpc>
                <a:spcPct val="100000"/>
              </a:lnSpc>
              <a:spcBef>
                <a:spcPts val="0"/>
              </a:spcBef>
              <a:spcAft>
                <a:spcPts val="0"/>
              </a:spcAft>
              <a:buSzPts val="2800"/>
              <a:buNone/>
              <a:defRPr sz="2800"/>
            </a:lvl6pPr>
            <a:lvl7pPr lvl="6" algn="r">
              <a:lnSpc>
                <a:spcPct val="100000"/>
              </a:lnSpc>
              <a:spcBef>
                <a:spcPts val="0"/>
              </a:spcBef>
              <a:spcAft>
                <a:spcPts val="0"/>
              </a:spcAft>
              <a:buSzPts val="2800"/>
              <a:buNone/>
              <a:defRPr sz="2800"/>
            </a:lvl7pPr>
            <a:lvl8pPr lvl="7" algn="r">
              <a:lnSpc>
                <a:spcPct val="100000"/>
              </a:lnSpc>
              <a:spcBef>
                <a:spcPts val="0"/>
              </a:spcBef>
              <a:spcAft>
                <a:spcPts val="0"/>
              </a:spcAft>
              <a:buSzPts val="2800"/>
              <a:buNone/>
              <a:defRPr sz="2800"/>
            </a:lvl8pPr>
            <a:lvl9pPr lvl="8" algn="r">
              <a:lnSpc>
                <a:spcPct val="100000"/>
              </a:lnSpc>
              <a:spcBef>
                <a:spcPts val="0"/>
              </a:spcBef>
              <a:spcAft>
                <a:spcPts val="0"/>
              </a:spcAft>
              <a:buSzPts val="2800"/>
              <a:buNone/>
              <a:defRPr sz="2800"/>
            </a:lvl9pPr>
          </a:lstStyle>
          <a:p>
            <a:endParaRPr/>
          </a:p>
        </p:txBody>
      </p:sp>
      <p:sp>
        <p:nvSpPr>
          <p:cNvPr id="877" name="Google Shape;877;p86"/>
          <p:cNvSpPr/>
          <p:nvPr/>
        </p:nvSpPr>
        <p:spPr>
          <a:xfrm rot="6318939" flipH="1">
            <a:off x="1049705" y="197886"/>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86"/>
          <p:cNvSpPr/>
          <p:nvPr/>
        </p:nvSpPr>
        <p:spPr>
          <a:xfrm rot="5400000" flipH="1">
            <a:off x="3630386" y="-4152383"/>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86"/>
          <p:cNvSpPr/>
          <p:nvPr/>
        </p:nvSpPr>
        <p:spPr>
          <a:xfrm rot="6329527" flipH="1">
            <a:off x="-215769" y="-297559"/>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86"/>
          <p:cNvSpPr/>
          <p:nvPr/>
        </p:nvSpPr>
        <p:spPr>
          <a:xfrm rot="5400000" flipH="1">
            <a:off x="7977941" y="-558161"/>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86"/>
          <p:cNvSpPr/>
          <p:nvPr/>
        </p:nvSpPr>
        <p:spPr>
          <a:xfrm rot="-2215104" flipH="1">
            <a:off x="-357226" y="760847"/>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86"/>
          <p:cNvSpPr/>
          <p:nvPr/>
        </p:nvSpPr>
        <p:spPr>
          <a:xfrm rot="9560681" flipH="1">
            <a:off x="5980507" y="-164175"/>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86"/>
          <p:cNvSpPr/>
          <p:nvPr/>
        </p:nvSpPr>
        <p:spPr>
          <a:xfrm rot="10800000">
            <a:off x="575663" y="4641614"/>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86"/>
          <p:cNvSpPr/>
          <p:nvPr/>
        </p:nvSpPr>
        <p:spPr>
          <a:xfrm rot="10800000">
            <a:off x="8421008" y="399066"/>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86"/>
          <p:cNvSpPr/>
          <p:nvPr/>
        </p:nvSpPr>
        <p:spPr>
          <a:xfrm rot="10800000">
            <a:off x="607202" y="34945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86"/>
          <p:cNvSpPr/>
          <p:nvPr/>
        </p:nvSpPr>
        <p:spPr>
          <a:xfrm rot="10800000">
            <a:off x="8762132" y="96746"/>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86"/>
          <p:cNvSpPr/>
          <p:nvPr/>
        </p:nvSpPr>
        <p:spPr>
          <a:xfrm rot="10800000">
            <a:off x="4730627" y="34945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86"/>
          <p:cNvSpPr/>
          <p:nvPr/>
        </p:nvSpPr>
        <p:spPr>
          <a:xfrm rot="10800000">
            <a:off x="4181883" y="472594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86"/>
          <p:cNvSpPr/>
          <p:nvPr/>
        </p:nvSpPr>
        <p:spPr>
          <a:xfrm rot="10800000">
            <a:off x="450658" y="386054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86"/>
          <p:cNvSpPr/>
          <p:nvPr/>
        </p:nvSpPr>
        <p:spPr>
          <a:xfrm rot="10800000">
            <a:off x="8762127" y="426805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86"/>
          <p:cNvSpPr/>
          <p:nvPr/>
        </p:nvSpPr>
        <p:spPr>
          <a:xfrm rot="10800000">
            <a:off x="8833352" y="267133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86"/>
          <p:cNvSpPr/>
          <p:nvPr/>
        </p:nvSpPr>
        <p:spPr>
          <a:xfrm rot="10800000">
            <a:off x="8085657" y="470625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86"/>
          <p:cNvSpPr/>
          <p:nvPr/>
        </p:nvSpPr>
        <p:spPr>
          <a:xfrm>
            <a:off x="5072298" y="396098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3">
    <p:bg>
      <p:bgPr>
        <a:gradFill>
          <a:gsLst>
            <a:gs pos="0">
              <a:schemeClr val="lt2"/>
            </a:gs>
            <a:gs pos="100000">
              <a:schemeClr val="dk2"/>
            </a:gs>
          </a:gsLst>
          <a:lin ang="10801400" scaled="0"/>
        </a:gradFill>
        <a:effectLst/>
      </p:bgPr>
    </p:bg>
    <p:spTree>
      <p:nvGrpSpPr>
        <p:cNvPr id="1" name="Shape 894"/>
        <p:cNvGrpSpPr/>
        <p:nvPr/>
      </p:nvGrpSpPr>
      <p:grpSpPr>
        <a:xfrm>
          <a:off x="0" y="0"/>
          <a:ext cx="0" cy="0"/>
          <a:chOff x="0" y="0"/>
          <a:chExt cx="0" cy="0"/>
        </a:xfrm>
      </p:grpSpPr>
      <p:grpSp>
        <p:nvGrpSpPr>
          <p:cNvPr id="895" name="Google Shape;895;p87"/>
          <p:cNvGrpSpPr/>
          <p:nvPr/>
        </p:nvGrpSpPr>
        <p:grpSpPr>
          <a:xfrm flipH="1">
            <a:off x="5565608" y="-1031450"/>
            <a:ext cx="7194900" cy="7194900"/>
            <a:chOff x="-3604212" y="-1031450"/>
            <a:chExt cx="7194900" cy="7194900"/>
          </a:xfrm>
        </p:grpSpPr>
        <p:sp>
          <p:nvSpPr>
            <p:cNvPr id="896" name="Google Shape;896;p87"/>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87"/>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87"/>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87"/>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87"/>
            <p:cNvSpPr/>
            <p:nvPr/>
          </p:nvSpPr>
          <p:spPr>
            <a:xfrm>
              <a:off x="-3604212" y="-1031450"/>
              <a:ext cx="7194900" cy="719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1" name="Google Shape;901;p87"/>
          <p:cNvSpPr/>
          <p:nvPr/>
        </p:nvSpPr>
        <p:spPr>
          <a:xfrm flipH="1">
            <a:off x="7007074" y="-203925"/>
            <a:ext cx="2157228" cy="5550721"/>
          </a:xfrm>
          <a:custGeom>
            <a:avLst/>
            <a:gdLst/>
            <a:ahLst/>
            <a:cxnLst/>
            <a:rect l="l" t="t" r="r" b="b"/>
            <a:pathLst>
              <a:path w="33737" h="86808" extrusionOk="0">
                <a:moveTo>
                  <a:pt x="1" y="0"/>
                </a:moveTo>
                <a:lnTo>
                  <a:pt x="118" y="86808"/>
                </a:lnTo>
                <a:cubicBezTo>
                  <a:pt x="8000" y="86652"/>
                  <a:pt x="13600" y="81715"/>
                  <a:pt x="15649" y="79530"/>
                </a:cubicBezTo>
                <a:cubicBezTo>
                  <a:pt x="17678" y="77364"/>
                  <a:pt x="23415" y="75452"/>
                  <a:pt x="26849" y="70125"/>
                </a:cubicBezTo>
                <a:cubicBezTo>
                  <a:pt x="30283" y="64779"/>
                  <a:pt x="29912" y="62243"/>
                  <a:pt x="31824" y="52565"/>
                </a:cubicBezTo>
                <a:cubicBezTo>
                  <a:pt x="33736" y="42906"/>
                  <a:pt x="32390" y="34185"/>
                  <a:pt x="29698" y="28741"/>
                </a:cubicBezTo>
                <a:cubicBezTo>
                  <a:pt x="27044" y="23278"/>
                  <a:pt x="25795" y="17658"/>
                  <a:pt x="22361" y="14224"/>
                </a:cubicBezTo>
                <a:cubicBezTo>
                  <a:pt x="18927" y="10790"/>
                  <a:pt x="18654" y="11415"/>
                  <a:pt x="13347" y="6439"/>
                </a:cubicBezTo>
                <a:cubicBezTo>
                  <a:pt x="7649" y="1132"/>
                  <a:pt x="508" y="390"/>
                  <a:pt x="1" y="0"/>
                </a:cubicBezTo>
                <a:close/>
              </a:path>
            </a:pathLst>
          </a:custGeom>
          <a:solidFill>
            <a:srgbClr val="08214A">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87"/>
          <p:cNvSpPr/>
          <p:nvPr/>
        </p:nvSpPr>
        <p:spPr>
          <a:xfrm flipH="1">
            <a:off x="8209576" y="1423928"/>
            <a:ext cx="417608" cy="585649"/>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87"/>
          <p:cNvSpPr/>
          <p:nvPr/>
        </p:nvSpPr>
        <p:spPr>
          <a:xfrm flipH="1">
            <a:off x="8571235" y="3139831"/>
            <a:ext cx="397211" cy="599717"/>
          </a:xfrm>
          <a:custGeom>
            <a:avLst/>
            <a:gdLst/>
            <a:ahLst/>
            <a:cxnLst/>
            <a:rect l="l" t="t" r="r" b="b"/>
            <a:pathLst>
              <a:path w="6212" h="9379" extrusionOk="0">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87"/>
          <p:cNvSpPr/>
          <p:nvPr/>
        </p:nvSpPr>
        <p:spPr>
          <a:xfrm flipH="1">
            <a:off x="8234769" y="2404873"/>
            <a:ext cx="169703" cy="909582"/>
          </a:xfrm>
          <a:custGeom>
            <a:avLst/>
            <a:gdLst/>
            <a:ahLst/>
            <a:cxnLst/>
            <a:rect l="l" t="t" r="r" b="b"/>
            <a:pathLst>
              <a:path w="2654" h="14225" extrusionOk="0">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87"/>
          <p:cNvSpPr/>
          <p:nvPr/>
        </p:nvSpPr>
        <p:spPr>
          <a:xfrm flipH="1">
            <a:off x="8644002" y="1268292"/>
            <a:ext cx="515313" cy="1133381"/>
          </a:xfrm>
          <a:custGeom>
            <a:avLst/>
            <a:gdLst/>
            <a:ahLst/>
            <a:cxnLst/>
            <a:rect l="l" t="t" r="r" b="b"/>
            <a:pathLst>
              <a:path w="8059" h="17725" extrusionOk="0">
                <a:moveTo>
                  <a:pt x="1" y="0"/>
                </a:moveTo>
                <a:lnTo>
                  <a:pt x="1" y="5190"/>
                </a:lnTo>
                <a:cubicBezTo>
                  <a:pt x="820" y="5658"/>
                  <a:pt x="1815" y="6615"/>
                  <a:pt x="2166" y="8507"/>
                </a:cubicBezTo>
                <a:cubicBezTo>
                  <a:pt x="2498" y="10419"/>
                  <a:pt x="3220" y="11785"/>
                  <a:pt x="3864" y="13073"/>
                </a:cubicBezTo>
                <a:cubicBezTo>
                  <a:pt x="4508" y="14361"/>
                  <a:pt x="4683" y="17580"/>
                  <a:pt x="5230" y="17717"/>
                </a:cubicBezTo>
                <a:cubicBezTo>
                  <a:pt x="5255" y="17722"/>
                  <a:pt x="5281" y="17725"/>
                  <a:pt x="5305" y="17725"/>
                </a:cubicBezTo>
                <a:cubicBezTo>
                  <a:pt x="5822" y="17725"/>
                  <a:pt x="6079" y="16562"/>
                  <a:pt x="5464" y="14848"/>
                </a:cubicBezTo>
                <a:cubicBezTo>
                  <a:pt x="4820" y="13073"/>
                  <a:pt x="5113" y="12956"/>
                  <a:pt x="5581" y="12117"/>
                </a:cubicBezTo>
                <a:cubicBezTo>
                  <a:pt x="6010" y="11297"/>
                  <a:pt x="3513" y="8312"/>
                  <a:pt x="3962" y="7102"/>
                </a:cubicBezTo>
                <a:cubicBezTo>
                  <a:pt x="4070" y="6817"/>
                  <a:pt x="4249" y="6711"/>
                  <a:pt x="4472" y="6711"/>
                </a:cubicBezTo>
                <a:cubicBezTo>
                  <a:pt x="5106" y="6711"/>
                  <a:pt x="6093" y="7567"/>
                  <a:pt x="6815" y="7567"/>
                </a:cubicBezTo>
                <a:cubicBezTo>
                  <a:pt x="6932" y="7567"/>
                  <a:pt x="7042" y="7545"/>
                  <a:pt x="7142" y="7493"/>
                </a:cubicBezTo>
                <a:cubicBezTo>
                  <a:pt x="8059" y="7005"/>
                  <a:pt x="6400" y="6010"/>
                  <a:pt x="5308" y="5171"/>
                </a:cubicBezTo>
                <a:cubicBezTo>
                  <a:pt x="4215" y="4351"/>
                  <a:pt x="3123" y="2927"/>
                  <a:pt x="2303" y="1620"/>
                </a:cubicBezTo>
                <a:cubicBezTo>
                  <a:pt x="1503" y="293"/>
                  <a:pt x="1" y="0"/>
                  <a:pt x="1"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87"/>
          <p:cNvSpPr/>
          <p:nvPr/>
        </p:nvSpPr>
        <p:spPr>
          <a:xfrm flipH="1">
            <a:off x="7861729" y="2506798"/>
            <a:ext cx="766223" cy="1714938"/>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87"/>
          <p:cNvSpPr/>
          <p:nvPr/>
        </p:nvSpPr>
        <p:spPr>
          <a:xfrm flipH="1">
            <a:off x="7726426" y="558975"/>
            <a:ext cx="978832" cy="1211966"/>
          </a:xfrm>
          <a:custGeom>
            <a:avLst/>
            <a:gdLst/>
            <a:ahLst/>
            <a:cxnLst/>
            <a:rect l="l" t="t" r="r" b="b"/>
            <a:pathLst>
              <a:path w="15308" h="18954" extrusionOk="0">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87"/>
          <p:cNvSpPr/>
          <p:nvPr/>
        </p:nvSpPr>
        <p:spPr>
          <a:xfrm rot="-947843" flipH="1">
            <a:off x="7116754" y="3615148"/>
            <a:ext cx="766224" cy="1714940"/>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87"/>
          <p:cNvSpPr/>
          <p:nvPr/>
        </p:nvSpPr>
        <p:spPr>
          <a:xfrm flipH="1">
            <a:off x="-264362" y="705725"/>
            <a:ext cx="1099639" cy="3053761"/>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87"/>
          <p:cNvSpPr/>
          <p:nvPr/>
        </p:nvSpPr>
        <p:spPr>
          <a:xfrm rot="2876189" flipH="1">
            <a:off x="16261" y="3858967"/>
            <a:ext cx="962943" cy="810279"/>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88D3">
              <a:alpha val="1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87"/>
          <p:cNvSpPr/>
          <p:nvPr/>
        </p:nvSpPr>
        <p:spPr>
          <a:xfrm rot="929600" flipH="1">
            <a:off x="-243561" y="4093335"/>
            <a:ext cx="1145950" cy="1283284"/>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87"/>
          <p:cNvSpPr/>
          <p:nvPr/>
        </p:nvSpPr>
        <p:spPr>
          <a:xfrm flipH="1">
            <a:off x="-43949" y="-128325"/>
            <a:ext cx="879234" cy="2018630"/>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87"/>
          <p:cNvSpPr txBox="1">
            <a:spLocks noGrp="1"/>
          </p:cNvSpPr>
          <p:nvPr>
            <p:ph type="ctrTitle"/>
          </p:nvPr>
        </p:nvSpPr>
        <p:spPr>
          <a:xfrm>
            <a:off x="141850" y="789139"/>
            <a:ext cx="4940100" cy="7338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914" name="Google Shape;914;p87"/>
          <p:cNvSpPr txBox="1">
            <a:spLocks noGrp="1"/>
          </p:cNvSpPr>
          <p:nvPr>
            <p:ph type="subTitle" idx="1"/>
          </p:nvPr>
        </p:nvSpPr>
        <p:spPr>
          <a:xfrm>
            <a:off x="871450" y="2320438"/>
            <a:ext cx="3480900" cy="1125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915" name="Google Shape;915;p87"/>
          <p:cNvSpPr txBox="1"/>
          <p:nvPr/>
        </p:nvSpPr>
        <p:spPr>
          <a:xfrm>
            <a:off x="678550" y="3390038"/>
            <a:ext cx="3798300" cy="705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Barlow Light"/>
                <a:ea typeface="Barlow Light"/>
                <a:cs typeface="Barlow Light"/>
                <a:sym typeface="Barlow Light"/>
              </a:rPr>
              <a:t>CREDITS: This presentation template was created by </a:t>
            </a:r>
            <a:r>
              <a:rPr lang="en" sz="1200" b="1" i="0" u="none" strike="noStrike" cap="none">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b="0" i="0" u="none" strike="noStrike" cap="none">
                <a:solidFill>
                  <a:schemeClr val="dk1"/>
                </a:solidFill>
                <a:latin typeface="Barlow Light"/>
                <a:ea typeface="Barlow Light"/>
                <a:cs typeface="Barlow Light"/>
                <a:sym typeface="Barlow Light"/>
              </a:rPr>
              <a:t>, including icons by </a:t>
            </a:r>
            <a:r>
              <a:rPr lang="en" sz="1200" b="1" i="0" u="none" strike="noStrike" cap="none">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dk1"/>
                </a:solidFill>
                <a:latin typeface="Barlow Light"/>
                <a:ea typeface="Barlow Light"/>
                <a:cs typeface="Barlow Light"/>
                <a:sym typeface="Barlow Light"/>
              </a:rPr>
              <a:t>, and infographics &amp; images by </a:t>
            </a:r>
            <a:r>
              <a:rPr lang="en" sz="1200" b="1" i="0" u="none" strike="noStrike" cap="none">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i="0" u="none" strike="noStrike" cap="none">
              <a:solidFill>
                <a:schemeClr val="dk1"/>
              </a:solidFill>
              <a:latin typeface="Barlow"/>
              <a:ea typeface="Barlow"/>
              <a:cs typeface="Barlow"/>
              <a:sym typeface="Barlow"/>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4">
    <p:bg>
      <p:bgPr>
        <a:gradFill>
          <a:gsLst>
            <a:gs pos="0">
              <a:schemeClr val="dk2"/>
            </a:gs>
            <a:gs pos="100000">
              <a:schemeClr val="lt2"/>
            </a:gs>
          </a:gsLst>
          <a:lin ang="18900044" scaled="0"/>
        </a:gradFill>
        <a:effectLst/>
      </p:bgPr>
    </p:bg>
    <p:spTree>
      <p:nvGrpSpPr>
        <p:cNvPr id="1" name="Shape 71"/>
        <p:cNvGrpSpPr/>
        <p:nvPr/>
      </p:nvGrpSpPr>
      <p:grpSpPr>
        <a:xfrm>
          <a:off x="0" y="0"/>
          <a:ext cx="0" cy="0"/>
          <a:chOff x="0" y="0"/>
          <a:chExt cx="0" cy="0"/>
        </a:xfrm>
      </p:grpSpPr>
      <p:sp>
        <p:nvSpPr>
          <p:cNvPr id="72" name="Google Shape;72;p61"/>
          <p:cNvSpPr txBox="1">
            <a:spLocks noGrp="1"/>
          </p:cNvSpPr>
          <p:nvPr>
            <p:ph type="title"/>
          </p:nvPr>
        </p:nvSpPr>
        <p:spPr>
          <a:xfrm>
            <a:off x="1499100" y="458900"/>
            <a:ext cx="61458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3" name="Google Shape;73;p61">
            <a:hlinkClick r:id="" action="ppaction://noaction"/>
          </p:cNvPr>
          <p:cNvSpPr txBox="1">
            <a:spLocks noGrp="1"/>
          </p:cNvSpPr>
          <p:nvPr>
            <p:ph type="title" idx="2"/>
          </p:nvPr>
        </p:nvSpPr>
        <p:spPr>
          <a:xfrm>
            <a:off x="2281757" y="1170900"/>
            <a:ext cx="1176900" cy="91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0"/>
              <a:buNone/>
              <a:defRPr sz="36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74" name="Google Shape;74;p61">
            <a:hlinkClick r:id="" action="ppaction://noaction"/>
          </p:cNvPr>
          <p:cNvSpPr txBox="1">
            <a:spLocks noGrp="1"/>
          </p:cNvSpPr>
          <p:nvPr>
            <p:ph type="subTitle" idx="1"/>
          </p:nvPr>
        </p:nvSpPr>
        <p:spPr>
          <a:xfrm>
            <a:off x="1280799" y="1711050"/>
            <a:ext cx="3178800" cy="49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5" name="Google Shape;75;p61"/>
          <p:cNvSpPr txBox="1">
            <a:spLocks noGrp="1"/>
          </p:cNvSpPr>
          <p:nvPr>
            <p:ph type="subTitle" idx="3"/>
          </p:nvPr>
        </p:nvSpPr>
        <p:spPr>
          <a:xfrm>
            <a:off x="1690600" y="2101400"/>
            <a:ext cx="2359200" cy="605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000"/>
              <a:buFont typeface="Chewy"/>
              <a:buNone/>
              <a:defRPr sz="1400" b="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6" name="Google Shape;76;p61">
            <a:hlinkClick r:id="" action="ppaction://noaction"/>
          </p:cNvPr>
          <p:cNvSpPr txBox="1">
            <a:spLocks noGrp="1"/>
          </p:cNvSpPr>
          <p:nvPr>
            <p:ph type="title" idx="4"/>
          </p:nvPr>
        </p:nvSpPr>
        <p:spPr>
          <a:xfrm>
            <a:off x="2281758" y="2981088"/>
            <a:ext cx="1176900" cy="91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0"/>
              <a:buNone/>
              <a:defRPr sz="36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77" name="Google Shape;77;p61">
            <a:hlinkClick r:id="" action="ppaction://noaction"/>
          </p:cNvPr>
          <p:cNvSpPr txBox="1">
            <a:spLocks noGrp="1"/>
          </p:cNvSpPr>
          <p:nvPr>
            <p:ph type="subTitle" idx="5"/>
          </p:nvPr>
        </p:nvSpPr>
        <p:spPr>
          <a:xfrm>
            <a:off x="1280799" y="3533000"/>
            <a:ext cx="3178800" cy="49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8" name="Google Shape;78;p61"/>
          <p:cNvSpPr txBox="1">
            <a:spLocks noGrp="1"/>
          </p:cNvSpPr>
          <p:nvPr>
            <p:ph type="subTitle" idx="6"/>
          </p:nvPr>
        </p:nvSpPr>
        <p:spPr>
          <a:xfrm>
            <a:off x="1690600" y="3920947"/>
            <a:ext cx="2359200" cy="61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000"/>
              <a:buFont typeface="Chewy"/>
              <a:buNone/>
              <a:defRPr sz="1400" b="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9" name="Google Shape;79;p61">
            <a:hlinkClick r:id="" action="ppaction://noaction"/>
          </p:cNvPr>
          <p:cNvSpPr txBox="1">
            <a:spLocks noGrp="1"/>
          </p:cNvSpPr>
          <p:nvPr>
            <p:ph type="title" idx="7"/>
          </p:nvPr>
        </p:nvSpPr>
        <p:spPr>
          <a:xfrm>
            <a:off x="5622283" y="1174250"/>
            <a:ext cx="1176900" cy="91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0"/>
              <a:buNone/>
              <a:defRPr sz="36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80" name="Google Shape;80;p61">
            <a:hlinkClick r:id="" action="ppaction://noaction"/>
          </p:cNvPr>
          <p:cNvSpPr txBox="1">
            <a:spLocks noGrp="1"/>
          </p:cNvSpPr>
          <p:nvPr>
            <p:ph type="subTitle" idx="8"/>
          </p:nvPr>
        </p:nvSpPr>
        <p:spPr>
          <a:xfrm>
            <a:off x="4621326" y="1711050"/>
            <a:ext cx="3178800" cy="49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81" name="Google Shape;81;p61"/>
          <p:cNvSpPr txBox="1">
            <a:spLocks noGrp="1"/>
          </p:cNvSpPr>
          <p:nvPr>
            <p:ph type="subTitle" idx="9"/>
          </p:nvPr>
        </p:nvSpPr>
        <p:spPr>
          <a:xfrm>
            <a:off x="5031125" y="2108146"/>
            <a:ext cx="2359200" cy="605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000"/>
              <a:buFont typeface="Chewy"/>
              <a:buNone/>
              <a:defRPr sz="1400" b="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82" name="Google Shape;82;p61">
            <a:hlinkClick r:id="" action="ppaction://noaction"/>
          </p:cNvPr>
          <p:cNvSpPr txBox="1">
            <a:spLocks noGrp="1"/>
          </p:cNvSpPr>
          <p:nvPr>
            <p:ph type="title" idx="13"/>
          </p:nvPr>
        </p:nvSpPr>
        <p:spPr>
          <a:xfrm>
            <a:off x="5622283" y="2981088"/>
            <a:ext cx="1176900" cy="91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0"/>
              <a:buNone/>
              <a:defRPr sz="36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83" name="Google Shape;83;p61">
            <a:hlinkClick r:id="" action="ppaction://noaction"/>
          </p:cNvPr>
          <p:cNvSpPr txBox="1">
            <a:spLocks noGrp="1"/>
          </p:cNvSpPr>
          <p:nvPr>
            <p:ph type="subTitle" idx="14"/>
          </p:nvPr>
        </p:nvSpPr>
        <p:spPr>
          <a:xfrm>
            <a:off x="4684401" y="3523350"/>
            <a:ext cx="3178800" cy="49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84" name="Google Shape;84;p61"/>
          <p:cNvSpPr txBox="1">
            <a:spLocks noGrp="1"/>
          </p:cNvSpPr>
          <p:nvPr>
            <p:ph type="subTitle" idx="15"/>
          </p:nvPr>
        </p:nvSpPr>
        <p:spPr>
          <a:xfrm>
            <a:off x="5031125" y="3916323"/>
            <a:ext cx="2359200" cy="61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000"/>
              <a:buFont typeface="Chewy"/>
              <a:buNone/>
              <a:defRPr sz="1400" b="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85" name="Google Shape;85;p61"/>
          <p:cNvSpPr/>
          <p:nvPr/>
        </p:nvSpPr>
        <p:spPr>
          <a:xfrm>
            <a:off x="8061975" y="-337675"/>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61"/>
          <p:cNvSpPr/>
          <p:nvPr/>
        </p:nvSpPr>
        <p:spPr>
          <a:xfrm>
            <a:off x="7690300" y="4412137"/>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61"/>
          <p:cNvSpPr/>
          <p:nvPr/>
        </p:nvSpPr>
        <p:spPr>
          <a:xfrm>
            <a:off x="8125285" y="-250"/>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61"/>
          <p:cNvSpPr/>
          <p:nvPr/>
        </p:nvSpPr>
        <p:spPr>
          <a:xfrm rot="-929579">
            <a:off x="8435488" y="4593828"/>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61"/>
          <p:cNvSpPr/>
          <p:nvPr/>
        </p:nvSpPr>
        <p:spPr>
          <a:xfrm>
            <a:off x="8704400" y="-59250"/>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61"/>
          <p:cNvSpPr/>
          <p:nvPr/>
        </p:nvSpPr>
        <p:spPr>
          <a:xfrm rot="10800000">
            <a:off x="320183" y="3471846"/>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61"/>
          <p:cNvSpPr/>
          <p:nvPr/>
        </p:nvSpPr>
        <p:spPr>
          <a:xfrm rot="10800000">
            <a:off x="682390" y="116213"/>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61"/>
          <p:cNvSpPr/>
          <p:nvPr/>
        </p:nvSpPr>
        <p:spPr>
          <a:xfrm rot="10800000">
            <a:off x="-37434" y="2735"/>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61"/>
          <p:cNvSpPr/>
          <p:nvPr/>
        </p:nvSpPr>
        <p:spPr>
          <a:xfrm rot="9870421">
            <a:off x="89918" y="-98755"/>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61"/>
          <p:cNvSpPr/>
          <p:nvPr/>
        </p:nvSpPr>
        <p:spPr>
          <a:xfrm rot="10800000">
            <a:off x="-49750" y="4167587"/>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 name="Google Shape;95;p61"/>
          <p:cNvGrpSpPr/>
          <p:nvPr/>
        </p:nvGrpSpPr>
        <p:grpSpPr>
          <a:xfrm>
            <a:off x="-1361400" y="1281988"/>
            <a:ext cx="2742124" cy="2742124"/>
            <a:chOff x="-1087568" y="-1126448"/>
            <a:chExt cx="2274300" cy="2274300"/>
          </a:xfrm>
        </p:grpSpPr>
        <p:sp>
          <p:nvSpPr>
            <p:cNvPr id="96" name="Google Shape;96;p6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6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6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6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 name="Google Shape;100;p61"/>
          <p:cNvGrpSpPr/>
          <p:nvPr/>
        </p:nvGrpSpPr>
        <p:grpSpPr>
          <a:xfrm>
            <a:off x="7751225" y="1281988"/>
            <a:ext cx="2742124" cy="2742124"/>
            <a:chOff x="-1087568" y="-1126448"/>
            <a:chExt cx="2274300" cy="2274300"/>
          </a:xfrm>
        </p:grpSpPr>
        <p:sp>
          <p:nvSpPr>
            <p:cNvPr id="101" name="Google Shape;101;p6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6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6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6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61"/>
          <p:cNvSpPr/>
          <p:nvPr/>
        </p:nvSpPr>
        <p:spPr>
          <a:xfrm flipH="1">
            <a:off x="8630675" y="21094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61"/>
          <p:cNvSpPr/>
          <p:nvPr/>
        </p:nvSpPr>
        <p:spPr>
          <a:xfrm flipH="1">
            <a:off x="78863"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61"/>
          <p:cNvSpPr/>
          <p:nvPr/>
        </p:nvSpPr>
        <p:spPr>
          <a:xfrm flipH="1">
            <a:off x="8241981"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61"/>
          <p:cNvSpPr/>
          <p:nvPr/>
        </p:nvSpPr>
        <p:spPr>
          <a:xfrm flipH="1">
            <a:off x="8603836"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61"/>
          <p:cNvSpPr/>
          <p:nvPr/>
        </p:nvSpPr>
        <p:spPr>
          <a:xfrm flipH="1">
            <a:off x="402150" y="12413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61"/>
          <p:cNvSpPr/>
          <p:nvPr/>
        </p:nvSpPr>
        <p:spPr>
          <a:xfrm flipH="1">
            <a:off x="8920736"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61"/>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61"/>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61"/>
          <p:cNvSpPr/>
          <p:nvPr/>
        </p:nvSpPr>
        <p:spPr>
          <a:xfrm flipH="1">
            <a:off x="8874400"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61"/>
          <p:cNvSpPr/>
          <p:nvPr/>
        </p:nvSpPr>
        <p:spPr>
          <a:xfrm flipH="1">
            <a:off x="6433321" y="48146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61"/>
          <p:cNvSpPr/>
          <p:nvPr/>
        </p:nvSpPr>
        <p:spPr>
          <a:xfrm flipH="1">
            <a:off x="162942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61"/>
          <p:cNvSpPr/>
          <p:nvPr/>
        </p:nvSpPr>
        <p:spPr>
          <a:xfrm flipH="1">
            <a:off x="824197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4">
  <p:cSld name="TITLE_AND_TWO_COLUMNS_1_1_1">
    <p:bg>
      <p:bgPr>
        <a:gradFill>
          <a:gsLst>
            <a:gs pos="0">
              <a:schemeClr val="lt2"/>
            </a:gs>
            <a:gs pos="100000">
              <a:schemeClr val="dk2"/>
            </a:gs>
          </a:gsLst>
          <a:lin ang="10801400" scaled="0"/>
        </a:gradFill>
        <a:effectLst/>
      </p:bgPr>
    </p:bg>
    <p:spTree>
      <p:nvGrpSpPr>
        <p:cNvPr id="1" name="Shape 916"/>
        <p:cNvGrpSpPr/>
        <p:nvPr/>
      </p:nvGrpSpPr>
      <p:grpSpPr>
        <a:xfrm>
          <a:off x="0" y="0"/>
          <a:ext cx="0" cy="0"/>
          <a:chOff x="0" y="0"/>
          <a:chExt cx="0" cy="0"/>
        </a:xfrm>
      </p:grpSpPr>
      <p:sp>
        <p:nvSpPr>
          <p:cNvPr id="917" name="Google Shape;917;p88"/>
          <p:cNvSpPr txBox="1">
            <a:spLocks noGrp="1"/>
          </p:cNvSpPr>
          <p:nvPr>
            <p:ph type="subTitle" idx="1"/>
          </p:nvPr>
        </p:nvSpPr>
        <p:spPr>
          <a:xfrm>
            <a:off x="721100" y="1182375"/>
            <a:ext cx="5433900" cy="259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a:endParaRPr/>
          </a:p>
        </p:txBody>
      </p:sp>
      <p:sp>
        <p:nvSpPr>
          <p:cNvPr id="918" name="Google Shape;918;p88"/>
          <p:cNvSpPr txBox="1">
            <a:spLocks noGrp="1"/>
          </p:cNvSpPr>
          <p:nvPr>
            <p:ph type="title"/>
          </p:nvPr>
        </p:nvSpPr>
        <p:spPr>
          <a:xfrm>
            <a:off x="716800" y="457225"/>
            <a:ext cx="77103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19" name="Google Shape;919;p88"/>
          <p:cNvSpPr/>
          <p:nvPr/>
        </p:nvSpPr>
        <p:spPr>
          <a:xfrm rot="10800000">
            <a:off x="8889001" y="1883475"/>
            <a:ext cx="279718" cy="1556308"/>
          </a:xfrm>
          <a:custGeom>
            <a:avLst/>
            <a:gdLst/>
            <a:ahLst/>
            <a:cxnLst/>
            <a:rect l="l" t="t" r="r" b="b"/>
            <a:pathLst>
              <a:path w="4801" h="26712" extrusionOk="0">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88"/>
          <p:cNvSpPr/>
          <p:nvPr/>
        </p:nvSpPr>
        <p:spPr>
          <a:xfrm rot="10800000">
            <a:off x="8285405" y="442018"/>
            <a:ext cx="1315334" cy="3729790"/>
          </a:xfrm>
          <a:custGeom>
            <a:avLst/>
            <a:gdLst/>
            <a:ahLst/>
            <a:cxnLst/>
            <a:rect l="l" t="t" r="r" b="b"/>
            <a:pathLst>
              <a:path w="22576" h="64017" extrusionOk="0">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88"/>
          <p:cNvSpPr/>
          <p:nvPr/>
        </p:nvSpPr>
        <p:spPr>
          <a:xfrm rot="10800000">
            <a:off x="8804054" y="4446818"/>
            <a:ext cx="372763" cy="304888"/>
          </a:xfrm>
          <a:custGeom>
            <a:avLst/>
            <a:gdLst/>
            <a:ahLst/>
            <a:cxnLst/>
            <a:rect l="l" t="t" r="r" b="b"/>
            <a:pathLst>
              <a:path w="6398" h="5233" extrusionOk="0">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88"/>
          <p:cNvSpPr/>
          <p:nvPr/>
        </p:nvSpPr>
        <p:spPr>
          <a:xfrm rot="10800000">
            <a:off x="7965078" y="1430460"/>
            <a:ext cx="1650460" cy="3321254"/>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88"/>
          <p:cNvSpPr/>
          <p:nvPr/>
        </p:nvSpPr>
        <p:spPr>
          <a:xfrm rot="10800000">
            <a:off x="8725160" y="2983755"/>
            <a:ext cx="380512" cy="533626"/>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88"/>
          <p:cNvSpPr/>
          <p:nvPr/>
        </p:nvSpPr>
        <p:spPr>
          <a:xfrm rot="10800000">
            <a:off x="8902749" y="1242911"/>
            <a:ext cx="361927" cy="546444"/>
          </a:xfrm>
          <a:custGeom>
            <a:avLst/>
            <a:gdLst/>
            <a:ahLst/>
            <a:cxnLst/>
            <a:rect l="l" t="t" r="r" b="b"/>
            <a:pathLst>
              <a:path w="6212" h="9379" extrusionOk="0">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88"/>
          <p:cNvSpPr/>
          <p:nvPr/>
        </p:nvSpPr>
        <p:spPr>
          <a:xfrm rot="10800000">
            <a:off x="8226268" y="184398"/>
            <a:ext cx="1373364" cy="1019769"/>
          </a:xfrm>
          <a:custGeom>
            <a:avLst/>
            <a:gdLst/>
            <a:ahLst/>
            <a:cxnLst/>
            <a:rect l="l" t="t" r="r" b="b"/>
            <a:pathLst>
              <a:path w="23572" h="17503" extrusionOk="0">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88"/>
          <p:cNvSpPr/>
          <p:nvPr/>
        </p:nvSpPr>
        <p:spPr>
          <a:xfrm rot="10800000">
            <a:off x="8907179" y="1691524"/>
            <a:ext cx="269639" cy="710511"/>
          </a:xfrm>
          <a:custGeom>
            <a:avLst/>
            <a:gdLst/>
            <a:ahLst/>
            <a:cxnLst/>
            <a:rect l="l" t="t" r="r" b="b"/>
            <a:pathLst>
              <a:path w="4628" h="12195" extrusionOk="0">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88"/>
          <p:cNvSpPr/>
          <p:nvPr/>
        </p:nvSpPr>
        <p:spPr>
          <a:xfrm rot="10800000">
            <a:off x="8623086" y="1896900"/>
            <a:ext cx="154629" cy="828784"/>
          </a:xfrm>
          <a:custGeom>
            <a:avLst/>
            <a:gdLst/>
            <a:ahLst/>
            <a:cxnLst/>
            <a:rect l="l" t="t" r="r" b="b"/>
            <a:pathLst>
              <a:path w="2654" h="14225" extrusionOk="0">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88"/>
          <p:cNvSpPr/>
          <p:nvPr/>
        </p:nvSpPr>
        <p:spPr>
          <a:xfrm rot="10800000">
            <a:off x="8408212" y="968073"/>
            <a:ext cx="698160" cy="1562600"/>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88"/>
          <p:cNvSpPr/>
          <p:nvPr/>
        </p:nvSpPr>
        <p:spPr>
          <a:xfrm rot="10800000">
            <a:off x="8284930" y="3201217"/>
            <a:ext cx="891882" cy="1104307"/>
          </a:xfrm>
          <a:custGeom>
            <a:avLst/>
            <a:gdLst/>
            <a:ahLst/>
            <a:cxnLst/>
            <a:rect l="l" t="t" r="r" b="b"/>
            <a:pathLst>
              <a:path w="15308" h="18954" extrusionOk="0">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88"/>
          <p:cNvSpPr/>
          <p:nvPr/>
        </p:nvSpPr>
        <p:spPr>
          <a:xfrm rot="-9150749">
            <a:off x="8245280" y="-87053"/>
            <a:ext cx="698189" cy="1562666"/>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88"/>
          <p:cNvSpPr/>
          <p:nvPr/>
        </p:nvSpPr>
        <p:spPr>
          <a:xfrm rot="7554719">
            <a:off x="7928494" y="2668518"/>
            <a:ext cx="1163688" cy="2604532"/>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88"/>
          <p:cNvSpPr/>
          <p:nvPr/>
        </p:nvSpPr>
        <p:spPr>
          <a:xfrm rot="-6722857">
            <a:off x="7762929" y="-63871"/>
            <a:ext cx="663231" cy="930108"/>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88"/>
          <p:cNvSpPr/>
          <p:nvPr/>
        </p:nvSpPr>
        <p:spPr>
          <a:xfrm>
            <a:off x="8711662"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88"/>
          <p:cNvSpPr/>
          <p:nvPr/>
        </p:nvSpPr>
        <p:spPr>
          <a:xfrm>
            <a:off x="8534623" y="46695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88"/>
          <p:cNvSpPr/>
          <p:nvPr/>
        </p:nvSpPr>
        <p:spPr>
          <a:xfrm>
            <a:off x="8280025" y="723400"/>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88"/>
          <p:cNvSpPr/>
          <p:nvPr/>
        </p:nvSpPr>
        <p:spPr>
          <a:xfrm>
            <a:off x="8727284" y="45500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88"/>
          <p:cNvSpPr/>
          <p:nvPr/>
        </p:nvSpPr>
        <p:spPr>
          <a:xfrm>
            <a:off x="575662" y="44082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88"/>
          <p:cNvSpPr/>
          <p:nvPr/>
        </p:nvSpPr>
        <p:spPr>
          <a:xfrm>
            <a:off x="3632223" y="47902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88"/>
          <p:cNvSpPr/>
          <p:nvPr/>
        </p:nvSpPr>
        <p:spPr>
          <a:xfrm>
            <a:off x="141384" y="388400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88"/>
          <p:cNvSpPr/>
          <p:nvPr/>
        </p:nvSpPr>
        <p:spPr>
          <a:xfrm>
            <a:off x="1605862" y="1358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88"/>
          <p:cNvSpPr/>
          <p:nvPr/>
        </p:nvSpPr>
        <p:spPr>
          <a:xfrm>
            <a:off x="456114" y="292699"/>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88"/>
          <p:cNvSpPr/>
          <p:nvPr/>
        </p:nvSpPr>
        <p:spPr>
          <a:xfrm rot="10800000">
            <a:off x="6789426" y="1337935"/>
            <a:ext cx="2218578" cy="4464489"/>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1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88"/>
          <p:cNvSpPr/>
          <p:nvPr/>
        </p:nvSpPr>
        <p:spPr>
          <a:xfrm rot="9955178">
            <a:off x="7293915" y="1111551"/>
            <a:ext cx="698196" cy="1562682"/>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C970">
              <a:alpha val="1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88"/>
          <p:cNvSpPr/>
          <p:nvPr/>
        </p:nvSpPr>
        <p:spPr>
          <a:xfrm rot="-8985401">
            <a:off x="7560787" y="-443476"/>
            <a:ext cx="480053" cy="1264989"/>
          </a:xfrm>
          <a:custGeom>
            <a:avLst/>
            <a:gdLst/>
            <a:ahLst/>
            <a:cxnLst/>
            <a:rect l="l" t="t" r="r" b="b"/>
            <a:pathLst>
              <a:path w="4628" h="12195" extrusionOk="0">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gradFill>
          <a:gsLst>
            <a:gs pos="0">
              <a:schemeClr val="dk2"/>
            </a:gs>
            <a:gs pos="100000">
              <a:schemeClr val="lt2"/>
            </a:gs>
          </a:gsLst>
          <a:lin ang="10801400" scaled="0"/>
        </a:gradFill>
        <a:effectLst/>
      </p:bgPr>
    </p:bg>
    <p:spTree>
      <p:nvGrpSpPr>
        <p:cNvPr id="1" name="Shape 945"/>
        <p:cNvGrpSpPr/>
        <p:nvPr/>
      </p:nvGrpSpPr>
      <p:grpSpPr>
        <a:xfrm>
          <a:off x="0" y="0"/>
          <a:ext cx="0" cy="0"/>
          <a:chOff x="0" y="0"/>
          <a:chExt cx="0" cy="0"/>
        </a:xfrm>
      </p:grpSpPr>
      <p:sp>
        <p:nvSpPr>
          <p:cNvPr id="946" name="Google Shape;946;p89"/>
          <p:cNvSpPr txBox="1">
            <a:spLocks noGrp="1"/>
          </p:cNvSpPr>
          <p:nvPr>
            <p:ph type="subTitle" idx="1"/>
          </p:nvPr>
        </p:nvSpPr>
        <p:spPr>
          <a:xfrm>
            <a:off x="721100" y="1386000"/>
            <a:ext cx="3850800" cy="333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a:endParaRPr/>
          </a:p>
        </p:txBody>
      </p:sp>
      <p:sp>
        <p:nvSpPr>
          <p:cNvPr id="947" name="Google Shape;947;p89"/>
          <p:cNvSpPr txBox="1">
            <a:spLocks noGrp="1"/>
          </p:cNvSpPr>
          <p:nvPr>
            <p:ph type="title"/>
          </p:nvPr>
        </p:nvSpPr>
        <p:spPr>
          <a:xfrm>
            <a:off x="716800" y="460250"/>
            <a:ext cx="7710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48" name="Google Shape;948;p89"/>
          <p:cNvSpPr txBox="1">
            <a:spLocks noGrp="1"/>
          </p:cNvSpPr>
          <p:nvPr>
            <p:ph type="subTitle" idx="2"/>
          </p:nvPr>
        </p:nvSpPr>
        <p:spPr>
          <a:xfrm>
            <a:off x="4572000" y="1386125"/>
            <a:ext cx="3850800" cy="333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a:endParaRPr/>
          </a:p>
        </p:txBody>
      </p:sp>
      <p:sp>
        <p:nvSpPr>
          <p:cNvPr id="949" name="Google Shape;949;p89"/>
          <p:cNvSpPr txBox="1">
            <a:spLocks noGrp="1"/>
          </p:cNvSpPr>
          <p:nvPr>
            <p:ph type="subTitle" idx="3"/>
          </p:nvPr>
        </p:nvSpPr>
        <p:spPr>
          <a:xfrm>
            <a:off x="721100" y="1017725"/>
            <a:ext cx="7706100" cy="442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950" name="Google Shape;950;p89"/>
          <p:cNvSpPr/>
          <p:nvPr/>
        </p:nvSpPr>
        <p:spPr>
          <a:xfrm>
            <a:off x="8588675" y="1562175"/>
            <a:ext cx="747653" cy="2076276"/>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89"/>
          <p:cNvSpPr/>
          <p:nvPr/>
        </p:nvSpPr>
        <p:spPr>
          <a:xfrm>
            <a:off x="7648215" y="4273086"/>
            <a:ext cx="1423780" cy="119811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89"/>
          <p:cNvSpPr/>
          <p:nvPr/>
        </p:nvSpPr>
        <p:spPr>
          <a:xfrm>
            <a:off x="8065850" y="-184854"/>
            <a:ext cx="1108595" cy="2545312"/>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89"/>
          <p:cNvSpPr/>
          <p:nvPr/>
        </p:nvSpPr>
        <p:spPr>
          <a:xfrm>
            <a:off x="32298"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89"/>
          <p:cNvSpPr/>
          <p:nvPr/>
        </p:nvSpPr>
        <p:spPr>
          <a:xfrm>
            <a:off x="-63806"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89"/>
          <p:cNvSpPr/>
          <p:nvPr/>
        </p:nvSpPr>
        <p:spPr>
          <a:xfrm>
            <a:off x="-25300"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89"/>
          <p:cNvSpPr/>
          <p:nvPr/>
        </p:nvSpPr>
        <p:spPr>
          <a:xfrm>
            <a:off x="-18106"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89"/>
          <p:cNvSpPr/>
          <p:nvPr/>
        </p:nvSpPr>
        <p:spPr>
          <a:xfrm flipH="1">
            <a:off x="8300354" y="4402342"/>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89"/>
          <p:cNvSpPr/>
          <p:nvPr/>
        </p:nvSpPr>
        <p:spPr>
          <a:xfrm flipH="1">
            <a:off x="317450" y="14162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89"/>
          <p:cNvSpPr/>
          <p:nvPr/>
        </p:nvSpPr>
        <p:spPr>
          <a:xfrm flipH="1">
            <a:off x="3886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89"/>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89"/>
          <p:cNvSpPr/>
          <p:nvPr/>
        </p:nvSpPr>
        <p:spPr>
          <a:xfrm flipH="1">
            <a:off x="6846046" y="47413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89"/>
          <p:cNvSpPr/>
          <p:nvPr/>
        </p:nvSpPr>
        <p:spPr>
          <a:xfrm flipH="1">
            <a:off x="8819749" y="41369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89"/>
          <p:cNvSpPr/>
          <p:nvPr/>
        </p:nvSpPr>
        <p:spPr>
          <a:xfrm flipH="1">
            <a:off x="8700221" y="83478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89"/>
          <p:cNvSpPr/>
          <p:nvPr/>
        </p:nvSpPr>
        <p:spPr>
          <a:xfrm flipH="1">
            <a:off x="7948274" y="5840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5"/>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CUSTOM_14">
    <p:bg>
      <p:bgPr>
        <a:gradFill>
          <a:gsLst>
            <a:gs pos="0">
              <a:schemeClr val="dk2"/>
            </a:gs>
            <a:gs pos="100000">
              <a:schemeClr val="lt2"/>
            </a:gs>
          </a:gsLst>
          <a:lin ang="16198662" scaled="0"/>
        </a:gradFill>
        <a:effectLst/>
      </p:bgPr>
    </p:bg>
    <p:spTree>
      <p:nvGrpSpPr>
        <p:cNvPr id="1" name="Shape 966"/>
        <p:cNvGrpSpPr/>
        <p:nvPr/>
      </p:nvGrpSpPr>
      <p:grpSpPr>
        <a:xfrm>
          <a:off x="0" y="0"/>
          <a:ext cx="0" cy="0"/>
          <a:chOff x="0" y="0"/>
          <a:chExt cx="0" cy="0"/>
        </a:xfrm>
      </p:grpSpPr>
      <p:sp>
        <p:nvSpPr>
          <p:cNvPr id="967" name="Google Shape;967;p94"/>
          <p:cNvSpPr/>
          <p:nvPr/>
        </p:nvSpPr>
        <p:spPr>
          <a:xfrm rot="10800000" flipH="1">
            <a:off x="8381513"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94"/>
          <p:cNvSpPr/>
          <p:nvPr/>
        </p:nvSpPr>
        <p:spPr>
          <a:xfrm>
            <a:off x="8705813"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94"/>
          <p:cNvSpPr/>
          <p:nvPr/>
        </p:nvSpPr>
        <p:spPr>
          <a:xfrm rot="10800000">
            <a:off x="-7861" y="2307661"/>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94"/>
          <p:cNvSpPr/>
          <p:nvPr/>
        </p:nvSpPr>
        <p:spPr>
          <a:xfrm rot="10800000">
            <a:off x="-5637"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64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94"/>
          <p:cNvSpPr/>
          <p:nvPr/>
        </p:nvSpPr>
        <p:spPr>
          <a:xfrm flipH="1">
            <a:off x="774734" y="459383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94"/>
          <p:cNvSpPr/>
          <p:nvPr/>
        </p:nvSpPr>
        <p:spPr>
          <a:xfrm rot="10800000" flipH="1">
            <a:off x="-18632" y="-2291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94"/>
          <p:cNvSpPr/>
          <p:nvPr/>
        </p:nvSpPr>
        <p:spPr>
          <a:xfrm rot="9829011">
            <a:off x="7737065" y="4612328"/>
            <a:ext cx="880547" cy="740974"/>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94"/>
          <p:cNvSpPr/>
          <p:nvPr/>
        </p:nvSpPr>
        <p:spPr>
          <a:xfrm rot="-9899975" flipH="1">
            <a:off x="8519425" y="-125508"/>
            <a:ext cx="697249" cy="780862"/>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75" name="Google Shape;975;p94"/>
          <p:cNvGrpSpPr/>
          <p:nvPr/>
        </p:nvGrpSpPr>
        <p:grpSpPr>
          <a:xfrm>
            <a:off x="-1134868" y="-1133248"/>
            <a:ext cx="2274300" cy="2274300"/>
            <a:chOff x="-1087568" y="-1126448"/>
            <a:chExt cx="2274300" cy="2274300"/>
          </a:xfrm>
        </p:grpSpPr>
        <p:sp>
          <p:nvSpPr>
            <p:cNvPr id="976" name="Google Shape;976;p9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9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9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9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80" name="Google Shape;980;p94"/>
          <p:cNvSpPr/>
          <p:nvPr/>
        </p:nvSpPr>
        <p:spPr>
          <a:xfrm>
            <a:off x="8880475"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94"/>
          <p:cNvSpPr/>
          <p:nvPr/>
        </p:nvSpPr>
        <p:spPr>
          <a:xfrm>
            <a:off x="8430249"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94"/>
          <p:cNvSpPr/>
          <p:nvPr/>
        </p:nvSpPr>
        <p:spPr>
          <a:xfrm rot="1705102" flipH="1">
            <a:off x="8518361" y="2682192"/>
            <a:ext cx="790824" cy="940802"/>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3" name="Google Shape;983;p94"/>
          <p:cNvGrpSpPr/>
          <p:nvPr/>
        </p:nvGrpSpPr>
        <p:grpSpPr>
          <a:xfrm>
            <a:off x="8020382" y="-1133248"/>
            <a:ext cx="2274300" cy="2274300"/>
            <a:chOff x="-1087568" y="-1126448"/>
            <a:chExt cx="2274300" cy="2274300"/>
          </a:xfrm>
        </p:grpSpPr>
        <p:sp>
          <p:nvSpPr>
            <p:cNvPr id="984" name="Google Shape;984;p9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9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9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9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88" name="Google Shape;988;p94"/>
          <p:cNvSpPr/>
          <p:nvPr/>
        </p:nvSpPr>
        <p:spPr>
          <a:xfrm>
            <a:off x="411875" y="473134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94"/>
          <p:cNvSpPr/>
          <p:nvPr/>
        </p:nvSpPr>
        <p:spPr>
          <a:xfrm>
            <a:off x="483400" y="96087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94"/>
          <p:cNvSpPr/>
          <p:nvPr/>
        </p:nvSpPr>
        <p:spPr>
          <a:xfrm>
            <a:off x="805475" y="1394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94"/>
          <p:cNvSpPr/>
          <p:nvPr/>
        </p:nvSpPr>
        <p:spPr>
          <a:xfrm>
            <a:off x="8614400"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94"/>
          <p:cNvSpPr/>
          <p:nvPr/>
        </p:nvSpPr>
        <p:spPr>
          <a:xfrm>
            <a:off x="8854011" y="104203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94"/>
          <p:cNvSpPr/>
          <p:nvPr/>
        </p:nvSpPr>
        <p:spPr>
          <a:xfrm>
            <a:off x="1683050" y="475518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94"/>
          <p:cNvSpPr/>
          <p:nvPr/>
        </p:nvSpPr>
        <p:spPr>
          <a:xfrm>
            <a:off x="302463" y="27944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TITLE_1">
    <p:bg>
      <p:bgPr>
        <a:gradFill>
          <a:gsLst>
            <a:gs pos="0">
              <a:schemeClr val="dk2"/>
            </a:gs>
            <a:gs pos="100000">
              <a:schemeClr val="lt2"/>
            </a:gs>
          </a:gsLst>
          <a:lin ang="5400700" scaled="0"/>
        </a:gradFill>
        <a:effectLst/>
      </p:bgPr>
    </p:bg>
    <p:spTree>
      <p:nvGrpSpPr>
        <p:cNvPr id="1" name="Shape 995"/>
        <p:cNvGrpSpPr/>
        <p:nvPr/>
      </p:nvGrpSpPr>
      <p:grpSpPr>
        <a:xfrm>
          <a:off x="0" y="0"/>
          <a:ext cx="0" cy="0"/>
          <a:chOff x="0" y="0"/>
          <a:chExt cx="0" cy="0"/>
        </a:xfrm>
      </p:grpSpPr>
      <p:sp>
        <p:nvSpPr>
          <p:cNvPr id="996" name="Google Shape;996;p95"/>
          <p:cNvSpPr/>
          <p:nvPr/>
        </p:nvSpPr>
        <p:spPr>
          <a:xfrm>
            <a:off x="8443992"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95"/>
          <p:cNvSpPr/>
          <p:nvPr/>
        </p:nvSpPr>
        <p:spPr>
          <a:xfrm>
            <a:off x="7583971"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95"/>
          <p:cNvSpPr/>
          <p:nvPr/>
        </p:nvSpPr>
        <p:spPr>
          <a:xfrm rot="-929517">
            <a:off x="8446483"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95"/>
          <p:cNvSpPr/>
          <p:nvPr/>
        </p:nvSpPr>
        <p:spPr>
          <a:xfrm>
            <a:off x="8336604"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95"/>
          <p:cNvSpPr/>
          <p:nvPr/>
        </p:nvSpPr>
        <p:spPr>
          <a:xfrm>
            <a:off x="26223"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95"/>
          <p:cNvSpPr/>
          <p:nvPr/>
        </p:nvSpPr>
        <p:spPr>
          <a:xfrm>
            <a:off x="-69881"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95"/>
          <p:cNvSpPr/>
          <p:nvPr/>
        </p:nvSpPr>
        <p:spPr>
          <a:xfrm>
            <a:off x="-31375"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95"/>
          <p:cNvSpPr/>
          <p:nvPr/>
        </p:nvSpPr>
        <p:spPr>
          <a:xfrm>
            <a:off x="-24181"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04" name="Google Shape;1004;p95"/>
          <p:cNvGrpSpPr/>
          <p:nvPr/>
        </p:nvGrpSpPr>
        <p:grpSpPr>
          <a:xfrm>
            <a:off x="-1087568" y="-1126448"/>
            <a:ext cx="2274300" cy="2274300"/>
            <a:chOff x="-1087568" y="-1126448"/>
            <a:chExt cx="2274300" cy="2274300"/>
          </a:xfrm>
        </p:grpSpPr>
        <p:sp>
          <p:nvSpPr>
            <p:cNvPr id="1005" name="Google Shape;1005;p9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9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9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9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9" name="Google Shape;1009;p95"/>
          <p:cNvGrpSpPr/>
          <p:nvPr/>
        </p:nvGrpSpPr>
        <p:grpSpPr>
          <a:xfrm>
            <a:off x="8000382" y="4004977"/>
            <a:ext cx="2274300" cy="2274300"/>
            <a:chOff x="-1087568" y="-1126448"/>
            <a:chExt cx="2274300" cy="2274300"/>
          </a:xfrm>
        </p:grpSpPr>
        <p:sp>
          <p:nvSpPr>
            <p:cNvPr id="1010" name="Google Shape;1010;p9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9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9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9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4" name="Google Shape;1014;p95"/>
          <p:cNvSpPr/>
          <p:nvPr/>
        </p:nvSpPr>
        <p:spPr>
          <a:xfrm>
            <a:off x="855300"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95"/>
          <p:cNvSpPr/>
          <p:nvPr/>
        </p:nvSpPr>
        <p:spPr>
          <a:xfrm>
            <a:off x="8874400"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95"/>
          <p:cNvSpPr/>
          <p:nvPr/>
        </p:nvSpPr>
        <p:spPr>
          <a:xfrm>
            <a:off x="327950" y="440282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95"/>
          <p:cNvSpPr/>
          <p:nvPr/>
        </p:nvSpPr>
        <p:spPr>
          <a:xfrm>
            <a:off x="442100"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95"/>
          <p:cNvSpPr/>
          <p:nvPr/>
        </p:nvSpPr>
        <p:spPr>
          <a:xfrm>
            <a:off x="8699738"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95"/>
          <p:cNvSpPr/>
          <p:nvPr/>
        </p:nvSpPr>
        <p:spPr>
          <a:xfrm>
            <a:off x="125200"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95"/>
          <p:cNvSpPr/>
          <p:nvPr/>
        </p:nvSpPr>
        <p:spPr>
          <a:xfrm>
            <a:off x="8424174"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95"/>
          <p:cNvSpPr/>
          <p:nvPr/>
        </p:nvSpPr>
        <p:spPr>
          <a:xfrm>
            <a:off x="8608325"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95"/>
          <p:cNvSpPr/>
          <p:nvPr/>
        </p:nvSpPr>
        <p:spPr>
          <a:xfrm>
            <a:off x="8920738"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95"/>
          <p:cNvSpPr/>
          <p:nvPr/>
        </p:nvSpPr>
        <p:spPr>
          <a:xfrm>
            <a:off x="78863"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95"/>
          <p:cNvSpPr/>
          <p:nvPr/>
        </p:nvSpPr>
        <p:spPr>
          <a:xfrm>
            <a:off x="2553123" y="48146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95"/>
          <p:cNvSpPr/>
          <p:nvPr/>
        </p:nvSpPr>
        <p:spPr>
          <a:xfrm>
            <a:off x="73570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CUSTOM_8_1_1">
    <p:bg>
      <p:bgPr>
        <a:gradFill>
          <a:gsLst>
            <a:gs pos="0">
              <a:schemeClr val="dk2"/>
            </a:gs>
            <a:gs pos="100000">
              <a:schemeClr val="lt2"/>
            </a:gs>
          </a:gsLst>
          <a:lin ang="18900732" scaled="0"/>
        </a:gradFill>
        <a:effectLst/>
      </p:bgPr>
    </p:bg>
    <p:spTree>
      <p:nvGrpSpPr>
        <p:cNvPr id="1" name="Shape 1026"/>
        <p:cNvGrpSpPr/>
        <p:nvPr/>
      </p:nvGrpSpPr>
      <p:grpSpPr>
        <a:xfrm>
          <a:off x="0" y="0"/>
          <a:ext cx="0" cy="0"/>
          <a:chOff x="0" y="0"/>
          <a:chExt cx="0" cy="0"/>
        </a:xfrm>
      </p:grpSpPr>
      <p:sp>
        <p:nvSpPr>
          <p:cNvPr id="1027" name="Google Shape;1027;p96"/>
          <p:cNvSpPr/>
          <p:nvPr/>
        </p:nvSpPr>
        <p:spPr>
          <a:xfrm>
            <a:off x="6707050" y="25543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7843"/>
            </a:srgbClr>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96"/>
          <p:cNvSpPr/>
          <p:nvPr/>
        </p:nvSpPr>
        <p:spPr>
          <a:xfrm flipH="1">
            <a:off x="71330"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29" name="Google Shape;1029;p96"/>
          <p:cNvSpPr/>
          <p:nvPr/>
        </p:nvSpPr>
        <p:spPr>
          <a:xfrm flipH="1">
            <a:off x="-7861"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96"/>
          <p:cNvSpPr/>
          <p:nvPr/>
        </p:nvSpPr>
        <p:spPr>
          <a:xfrm flipH="1">
            <a:off x="673855"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96"/>
          <p:cNvSpPr/>
          <p:nvPr/>
        </p:nvSpPr>
        <p:spPr>
          <a:xfrm rot="929517" flipH="1">
            <a:off x="-5379"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96"/>
          <p:cNvSpPr/>
          <p:nvPr/>
        </p:nvSpPr>
        <p:spPr>
          <a:xfrm flipH="1">
            <a:off x="-5637"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96"/>
          <p:cNvSpPr/>
          <p:nvPr/>
        </p:nvSpPr>
        <p:spPr>
          <a:xfrm flipH="1">
            <a:off x="8438476"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96"/>
          <p:cNvSpPr/>
          <p:nvPr/>
        </p:nvSpPr>
        <p:spPr>
          <a:xfrm flipH="1">
            <a:off x="8636234"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96"/>
          <p:cNvSpPr/>
          <p:nvPr/>
        </p:nvSpPr>
        <p:spPr>
          <a:xfrm flipH="1">
            <a:off x="8467543"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96"/>
          <p:cNvSpPr/>
          <p:nvPr/>
        </p:nvSpPr>
        <p:spPr>
          <a:xfrm flipH="1">
            <a:off x="8460328"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37" name="Google Shape;1037;p96"/>
          <p:cNvGrpSpPr/>
          <p:nvPr/>
        </p:nvGrpSpPr>
        <p:grpSpPr>
          <a:xfrm flipH="1">
            <a:off x="7951632" y="-1126448"/>
            <a:ext cx="2274300" cy="2274300"/>
            <a:chOff x="-1087568" y="-1126448"/>
            <a:chExt cx="2274300" cy="2274300"/>
          </a:xfrm>
        </p:grpSpPr>
        <p:sp>
          <p:nvSpPr>
            <p:cNvPr id="1038" name="Google Shape;1038;p9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9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9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9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2" name="Google Shape;1042;p96"/>
          <p:cNvGrpSpPr/>
          <p:nvPr/>
        </p:nvGrpSpPr>
        <p:grpSpPr>
          <a:xfrm flipH="1">
            <a:off x="-1136318" y="4004977"/>
            <a:ext cx="2274300" cy="2274300"/>
            <a:chOff x="-1087568" y="-1126448"/>
            <a:chExt cx="2274300" cy="2274300"/>
          </a:xfrm>
        </p:grpSpPr>
        <p:sp>
          <p:nvSpPr>
            <p:cNvPr id="1043" name="Google Shape;1043;p9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9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9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9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7" name="Google Shape;1047;p96"/>
          <p:cNvSpPr/>
          <p:nvPr/>
        </p:nvSpPr>
        <p:spPr>
          <a:xfrm flipH="1">
            <a:off x="8092314"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96"/>
          <p:cNvSpPr/>
          <p:nvPr/>
        </p:nvSpPr>
        <p:spPr>
          <a:xfrm flipH="1">
            <a:off x="111264"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96"/>
          <p:cNvSpPr/>
          <p:nvPr/>
        </p:nvSpPr>
        <p:spPr>
          <a:xfrm flipH="1">
            <a:off x="470014" y="15826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96"/>
          <p:cNvSpPr/>
          <p:nvPr/>
        </p:nvSpPr>
        <p:spPr>
          <a:xfrm flipH="1">
            <a:off x="8781413" y="21077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96"/>
          <p:cNvSpPr/>
          <p:nvPr/>
        </p:nvSpPr>
        <p:spPr>
          <a:xfrm flipH="1">
            <a:off x="8636238"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96"/>
          <p:cNvSpPr/>
          <p:nvPr/>
        </p:nvSpPr>
        <p:spPr>
          <a:xfrm flipH="1">
            <a:off x="247877"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96"/>
          <p:cNvSpPr/>
          <p:nvPr/>
        </p:nvSpPr>
        <p:spPr>
          <a:xfrm flipH="1">
            <a:off x="8953138"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96"/>
          <p:cNvSpPr/>
          <p:nvPr/>
        </p:nvSpPr>
        <p:spPr>
          <a:xfrm flipH="1">
            <a:off x="594661"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96"/>
          <p:cNvSpPr/>
          <p:nvPr/>
        </p:nvSpPr>
        <p:spPr>
          <a:xfrm flipH="1">
            <a:off x="470013"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96"/>
          <p:cNvSpPr/>
          <p:nvPr/>
        </p:nvSpPr>
        <p:spPr>
          <a:xfrm flipH="1">
            <a:off x="157601"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96"/>
          <p:cNvSpPr/>
          <p:nvPr/>
        </p:nvSpPr>
        <p:spPr>
          <a:xfrm flipH="1">
            <a:off x="8906802"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96"/>
          <p:cNvSpPr/>
          <p:nvPr/>
        </p:nvSpPr>
        <p:spPr>
          <a:xfrm flipH="1">
            <a:off x="7251873" y="47925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96"/>
          <p:cNvSpPr/>
          <p:nvPr/>
        </p:nvSpPr>
        <p:spPr>
          <a:xfrm flipH="1">
            <a:off x="16618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3">
  <p:cSld name="CUSTOM_8_2">
    <p:bg>
      <p:bgPr>
        <a:gradFill>
          <a:gsLst>
            <a:gs pos="0">
              <a:schemeClr val="dk2"/>
            </a:gs>
            <a:gs pos="100000">
              <a:schemeClr val="lt2"/>
            </a:gs>
          </a:gsLst>
          <a:lin ang="5400700" scaled="0"/>
        </a:gradFill>
        <a:effectLst/>
      </p:bgPr>
    </p:bg>
    <p:spTree>
      <p:nvGrpSpPr>
        <p:cNvPr id="1" name="Shape 1060"/>
        <p:cNvGrpSpPr/>
        <p:nvPr/>
      </p:nvGrpSpPr>
      <p:grpSpPr>
        <a:xfrm>
          <a:off x="0" y="0"/>
          <a:ext cx="0" cy="0"/>
          <a:chOff x="0" y="0"/>
          <a:chExt cx="0" cy="0"/>
        </a:xfrm>
      </p:grpSpPr>
      <p:sp>
        <p:nvSpPr>
          <p:cNvPr id="1061" name="Google Shape;1061;p97"/>
          <p:cNvSpPr/>
          <p:nvPr/>
        </p:nvSpPr>
        <p:spPr>
          <a:xfrm rot="-5400000">
            <a:off x="7775776" y="779191"/>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97"/>
          <p:cNvSpPr/>
          <p:nvPr/>
        </p:nvSpPr>
        <p:spPr>
          <a:xfrm rot="-5400000">
            <a:off x="3583353" y="-415016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97"/>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97"/>
          <p:cNvSpPr/>
          <p:nvPr/>
        </p:nvSpPr>
        <p:spPr>
          <a:xfrm rot="-5400000">
            <a:off x="259780"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97"/>
          <p:cNvSpPr/>
          <p:nvPr/>
        </p:nvSpPr>
        <p:spPr>
          <a:xfrm rot="-538079">
            <a:off x="8437704" y="1391351"/>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97"/>
          <p:cNvSpPr/>
          <p:nvPr/>
        </p:nvSpPr>
        <p:spPr>
          <a:xfrm rot="-9560681">
            <a:off x="2271856" y="-16195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97"/>
          <p:cNvSpPr/>
          <p:nvPr/>
        </p:nvSpPr>
        <p:spPr>
          <a:xfrm rot="5400000">
            <a:off x="282534" y="3466895"/>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97"/>
          <p:cNvSpPr/>
          <p:nvPr/>
        </p:nvSpPr>
        <p:spPr>
          <a:xfrm rot="5400000">
            <a:off x="3677205"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97"/>
          <p:cNvSpPr/>
          <p:nvPr/>
        </p:nvSpPr>
        <p:spPr>
          <a:xfrm rot="4470473">
            <a:off x="-168950"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97"/>
          <p:cNvSpPr/>
          <p:nvPr/>
        </p:nvSpPr>
        <p:spPr>
          <a:xfrm rot="5400000">
            <a:off x="802475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97"/>
          <p:cNvSpPr/>
          <p:nvPr/>
        </p:nvSpPr>
        <p:spPr>
          <a:xfrm rot="10261921">
            <a:off x="-355796" y="2874620"/>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97"/>
          <p:cNvSpPr/>
          <p:nvPr/>
        </p:nvSpPr>
        <p:spPr>
          <a:xfrm rot="1239319">
            <a:off x="6027326"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73" name="Google Shape;1073;p97"/>
          <p:cNvGrpSpPr/>
          <p:nvPr/>
        </p:nvGrpSpPr>
        <p:grpSpPr>
          <a:xfrm>
            <a:off x="-1074487" y="-989812"/>
            <a:ext cx="11292974" cy="7049037"/>
            <a:chOff x="-1074487" y="-989812"/>
            <a:chExt cx="11292974" cy="7049037"/>
          </a:xfrm>
        </p:grpSpPr>
        <p:grpSp>
          <p:nvGrpSpPr>
            <p:cNvPr id="1074" name="Google Shape;1074;p97"/>
            <p:cNvGrpSpPr/>
            <p:nvPr/>
          </p:nvGrpSpPr>
          <p:grpSpPr>
            <a:xfrm>
              <a:off x="7476363" y="3317101"/>
              <a:ext cx="2742124" cy="2742124"/>
              <a:chOff x="-1087568" y="-1126448"/>
              <a:chExt cx="2274300" cy="2274300"/>
            </a:xfrm>
          </p:grpSpPr>
          <p:sp>
            <p:nvSpPr>
              <p:cNvPr id="1075" name="Google Shape;1075;p9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9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9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9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9" name="Google Shape;1079;p97"/>
            <p:cNvGrpSpPr/>
            <p:nvPr/>
          </p:nvGrpSpPr>
          <p:grpSpPr>
            <a:xfrm>
              <a:off x="-1074487" y="-989812"/>
              <a:ext cx="2742124" cy="2742124"/>
              <a:chOff x="-1087568" y="-1126448"/>
              <a:chExt cx="2274300" cy="2274300"/>
            </a:xfrm>
          </p:grpSpPr>
          <p:sp>
            <p:nvSpPr>
              <p:cNvPr id="1080" name="Google Shape;1080;p9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9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9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9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84" name="Google Shape;1084;p97"/>
          <p:cNvSpPr/>
          <p:nvPr/>
        </p:nvSpPr>
        <p:spPr>
          <a:xfrm flipH="1">
            <a:off x="7667675" y="37164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97"/>
          <p:cNvSpPr/>
          <p:nvPr/>
        </p:nvSpPr>
        <p:spPr>
          <a:xfrm flipH="1">
            <a:off x="279638"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97"/>
          <p:cNvSpPr/>
          <p:nvPr/>
        </p:nvSpPr>
        <p:spPr>
          <a:xfrm flipH="1">
            <a:off x="575669" y="3586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97"/>
          <p:cNvSpPr/>
          <p:nvPr/>
        </p:nvSpPr>
        <p:spPr>
          <a:xfrm flipH="1">
            <a:off x="624450" y="15980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97"/>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97"/>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97"/>
          <p:cNvSpPr/>
          <p:nvPr/>
        </p:nvSpPr>
        <p:spPr>
          <a:xfrm flipH="1">
            <a:off x="8668575" y="37410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97"/>
          <p:cNvSpPr/>
          <p:nvPr/>
        </p:nvSpPr>
        <p:spPr>
          <a:xfrm flipH="1">
            <a:off x="241037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97"/>
          <p:cNvSpPr/>
          <p:nvPr/>
        </p:nvSpPr>
        <p:spPr>
          <a:xfrm flipH="1">
            <a:off x="729460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97"/>
          <p:cNvSpPr/>
          <p:nvPr/>
        </p:nvSpPr>
        <p:spPr>
          <a:xfrm flipH="1">
            <a:off x="8288794"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97"/>
          <p:cNvSpPr/>
          <p:nvPr/>
        </p:nvSpPr>
        <p:spPr>
          <a:xfrm flipH="1">
            <a:off x="8337588" y="7406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97"/>
          <p:cNvSpPr/>
          <p:nvPr/>
        </p:nvSpPr>
        <p:spPr>
          <a:xfrm flipH="1">
            <a:off x="785842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97"/>
          <p:cNvSpPr/>
          <p:nvPr/>
        </p:nvSpPr>
        <p:spPr>
          <a:xfrm flipH="1">
            <a:off x="8856485"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CUSTOM_12">
    <p:bg>
      <p:bgPr>
        <a:gradFill>
          <a:gsLst>
            <a:gs pos="0">
              <a:schemeClr val="dk2"/>
            </a:gs>
            <a:gs pos="100000">
              <a:schemeClr val="lt2"/>
            </a:gs>
          </a:gsLst>
          <a:lin ang="5400700" scaled="0"/>
        </a:gradFill>
        <a:effectLst/>
      </p:bgPr>
    </p:bg>
    <p:spTree>
      <p:nvGrpSpPr>
        <p:cNvPr id="1" name="Shape 117"/>
        <p:cNvGrpSpPr/>
        <p:nvPr/>
      </p:nvGrpSpPr>
      <p:grpSpPr>
        <a:xfrm>
          <a:off x="0" y="0"/>
          <a:ext cx="0" cy="0"/>
          <a:chOff x="0" y="0"/>
          <a:chExt cx="0" cy="0"/>
        </a:xfrm>
      </p:grpSpPr>
      <p:sp>
        <p:nvSpPr>
          <p:cNvPr id="118" name="Google Shape;118;p62"/>
          <p:cNvSpPr txBox="1">
            <a:spLocks noGrp="1"/>
          </p:cNvSpPr>
          <p:nvPr>
            <p:ph type="title"/>
          </p:nvPr>
        </p:nvSpPr>
        <p:spPr>
          <a:xfrm>
            <a:off x="719813" y="1500625"/>
            <a:ext cx="3775800" cy="1092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3600"/>
              <a:buNone/>
              <a:defRPr sz="100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9" name="Google Shape;119;p62"/>
          <p:cNvSpPr txBox="1">
            <a:spLocks noGrp="1"/>
          </p:cNvSpPr>
          <p:nvPr>
            <p:ph type="subTitle" idx="1"/>
          </p:nvPr>
        </p:nvSpPr>
        <p:spPr>
          <a:xfrm>
            <a:off x="719813" y="2716475"/>
            <a:ext cx="3775800" cy="92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0" name="Google Shape;120;p62"/>
          <p:cNvGrpSpPr/>
          <p:nvPr/>
        </p:nvGrpSpPr>
        <p:grpSpPr>
          <a:xfrm>
            <a:off x="4912443" y="1017517"/>
            <a:ext cx="5839715" cy="5839715"/>
            <a:chOff x="-3791416" y="-1218645"/>
            <a:chExt cx="7569300" cy="7569300"/>
          </a:xfrm>
        </p:grpSpPr>
        <p:sp>
          <p:nvSpPr>
            <p:cNvPr id="121" name="Google Shape;121;p62"/>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62"/>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2"/>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62"/>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62"/>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6" name="Google Shape;126;p62"/>
          <p:cNvSpPr/>
          <p:nvPr/>
        </p:nvSpPr>
        <p:spPr>
          <a:xfrm>
            <a:off x="26223"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62"/>
          <p:cNvSpPr/>
          <p:nvPr/>
        </p:nvSpPr>
        <p:spPr>
          <a:xfrm>
            <a:off x="-69881"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62"/>
          <p:cNvSpPr/>
          <p:nvPr/>
        </p:nvSpPr>
        <p:spPr>
          <a:xfrm>
            <a:off x="-31375"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62"/>
          <p:cNvSpPr/>
          <p:nvPr/>
        </p:nvSpPr>
        <p:spPr>
          <a:xfrm>
            <a:off x="-24181"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62"/>
          <p:cNvSpPr/>
          <p:nvPr/>
        </p:nvSpPr>
        <p:spPr>
          <a:xfrm>
            <a:off x="284538" y="21094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62"/>
          <p:cNvSpPr/>
          <p:nvPr/>
        </p:nvSpPr>
        <p:spPr>
          <a:xfrm>
            <a:off x="4827850" y="3835650"/>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62"/>
          <p:cNvSpPr/>
          <p:nvPr/>
        </p:nvSpPr>
        <p:spPr>
          <a:xfrm>
            <a:off x="575663"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62"/>
          <p:cNvSpPr/>
          <p:nvPr/>
        </p:nvSpPr>
        <p:spPr>
          <a:xfrm>
            <a:off x="442100"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62"/>
          <p:cNvSpPr/>
          <p:nvPr/>
        </p:nvSpPr>
        <p:spPr>
          <a:xfrm>
            <a:off x="8519163" y="16496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62"/>
          <p:cNvSpPr/>
          <p:nvPr/>
        </p:nvSpPr>
        <p:spPr>
          <a:xfrm>
            <a:off x="284550" y="285425"/>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62"/>
          <p:cNvSpPr/>
          <p:nvPr/>
        </p:nvSpPr>
        <p:spPr>
          <a:xfrm>
            <a:off x="5572099" y="45341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62"/>
          <p:cNvSpPr/>
          <p:nvPr/>
        </p:nvSpPr>
        <p:spPr>
          <a:xfrm>
            <a:off x="8835413" y="760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62"/>
          <p:cNvSpPr/>
          <p:nvPr/>
        </p:nvSpPr>
        <p:spPr>
          <a:xfrm>
            <a:off x="8598538" y="46535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62"/>
          <p:cNvSpPr/>
          <p:nvPr/>
        </p:nvSpPr>
        <p:spPr>
          <a:xfrm>
            <a:off x="2553123" y="48146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62"/>
          <p:cNvSpPr/>
          <p:nvPr/>
        </p:nvSpPr>
        <p:spPr>
          <a:xfrm>
            <a:off x="7101073" y="2357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62"/>
          <p:cNvSpPr/>
          <p:nvPr/>
        </p:nvSpPr>
        <p:spPr>
          <a:xfrm>
            <a:off x="74447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62"/>
          <p:cNvSpPr/>
          <p:nvPr/>
        </p:nvSpPr>
        <p:spPr>
          <a:xfrm>
            <a:off x="6794225" y="15006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dk2"/>
            </a:gs>
            <a:gs pos="100000">
              <a:schemeClr val="lt2"/>
            </a:gs>
          </a:gsLst>
          <a:lin ang="10800025" scaled="0"/>
        </a:gradFill>
        <a:effectLst/>
      </p:bgPr>
    </p:bg>
    <p:spTree>
      <p:nvGrpSpPr>
        <p:cNvPr id="1" name="Shape 143"/>
        <p:cNvGrpSpPr/>
        <p:nvPr/>
      </p:nvGrpSpPr>
      <p:grpSpPr>
        <a:xfrm>
          <a:off x="0" y="0"/>
          <a:ext cx="0" cy="0"/>
          <a:chOff x="0" y="0"/>
          <a:chExt cx="0" cy="0"/>
        </a:xfrm>
      </p:grpSpPr>
      <p:sp>
        <p:nvSpPr>
          <p:cNvPr id="144" name="Google Shape;144;p63"/>
          <p:cNvSpPr txBox="1">
            <a:spLocks noGrp="1"/>
          </p:cNvSpPr>
          <p:nvPr>
            <p:ph type="title"/>
          </p:nvPr>
        </p:nvSpPr>
        <p:spPr>
          <a:xfrm>
            <a:off x="4147675" y="2529125"/>
            <a:ext cx="4731300" cy="530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3600"/>
              <a:buNone/>
              <a:defRPr sz="35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45" name="Google Shape;145;p63"/>
          <p:cNvSpPr txBox="1">
            <a:spLocks noGrp="1"/>
          </p:cNvSpPr>
          <p:nvPr>
            <p:ph type="subTitle" idx="1"/>
          </p:nvPr>
        </p:nvSpPr>
        <p:spPr>
          <a:xfrm>
            <a:off x="5010175" y="3116825"/>
            <a:ext cx="2975100" cy="695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6" name="Google Shape;146;p63"/>
          <p:cNvSpPr txBox="1">
            <a:spLocks noGrp="1"/>
          </p:cNvSpPr>
          <p:nvPr>
            <p:ph type="title" idx="2"/>
          </p:nvPr>
        </p:nvSpPr>
        <p:spPr>
          <a:xfrm>
            <a:off x="5577925" y="1331263"/>
            <a:ext cx="1839600" cy="1153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12000"/>
              <a:buNone/>
              <a:defRPr sz="6500"/>
            </a:lvl1pPr>
            <a:lvl2pPr lvl="1" algn="ctr">
              <a:lnSpc>
                <a:spcPct val="100000"/>
              </a:lnSpc>
              <a:spcBef>
                <a:spcPts val="0"/>
              </a:spcBef>
              <a:spcAft>
                <a:spcPts val="0"/>
              </a:spcAft>
              <a:buClr>
                <a:schemeClr val="accent5"/>
              </a:buClr>
              <a:buSzPts val="12000"/>
              <a:buNone/>
              <a:defRPr sz="12000">
                <a:solidFill>
                  <a:schemeClr val="accent5"/>
                </a:solidFill>
              </a:defRPr>
            </a:lvl2pPr>
            <a:lvl3pPr lvl="2" algn="ctr">
              <a:lnSpc>
                <a:spcPct val="100000"/>
              </a:lnSpc>
              <a:spcBef>
                <a:spcPts val="0"/>
              </a:spcBef>
              <a:spcAft>
                <a:spcPts val="0"/>
              </a:spcAft>
              <a:buClr>
                <a:schemeClr val="accent5"/>
              </a:buClr>
              <a:buSzPts val="12000"/>
              <a:buNone/>
              <a:defRPr sz="12000">
                <a:solidFill>
                  <a:schemeClr val="accent5"/>
                </a:solidFill>
              </a:defRPr>
            </a:lvl3pPr>
            <a:lvl4pPr lvl="3" algn="ctr">
              <a:lnSpc>
                <a:spcPct val="100000"/>
              </a:lnSpc>
              <a:spcBef>
                <a:spcPts val="0"/>
              </a:spcBef>
              <a:spcAft>
                <a:spcPts val="0"/>
              </a:spcAft>
              <a:buClr>
                <a:schemeClr val="accent5"/>
              </a:buClr>
              <a:buSzPts val="12000"/>
              <a:buNone/>
              <a:defRPr sz="12000">
                <a:solidFill>
                  <a:schemeClr val="accent5"/>
                </a:solidFill>
              </a:defRPr>
            </a:lvl4pPr>
            <a:lvl5pPr lvl="4" algn="ctr">
              <a:lnSpc>
                <a:spcPct val="100000"/>
              </a:lnSpc>
              <a:spcBef>
                <a:spcPts val="0"/>
              </a:spcBef>
              <a:spcAft>
                <a:spcPts val="0"/>
              </a:spcAft>
              <a:buClr>
                <a:schemeClr val="accent5"/>
              </a:buClr>
              <a:buSzPts val="12000"/>
              <a:buNone/>
              <a:defRPr sz="12000">
                <a:solidFill>
                  <a:schemeClr val="accent5"/>
                </a:solidFill>
              </a:defRPr>
            </a:lvl5pPr>
            <a:lvl6pPr lvl="5" algn="ctr">
              <a:lnSpc>
                <a:spcPct val="100000"/>
              </a:lnSpc>
              <a:spcBef>
                <a:spcPts val="0"/>
              </a:spcBef>
              <a:spcAft>
                <a:spcPts val="0"/>
              </a:spcAft>
              <a:buClr>
                <a:schemeClr val="accent5"/>
              </a:buClr>
              <a:buSzPts val="12000"/>
              <a:buNone/>
              <a:defRPr sz="12000">
                <a:solidFill>
                  <a:schemeClr val="accent5"/>
                </a:solidFill>
              </a:defRPr>
            </a:lvl6pPr>
            <a:lvl7pPr lvl="6" algn="ctr">
              <a:lnSpc>
                <a:spcPct val="100000"/>
              </a:lnSpc>
              <a:spcBef>
                <a:spcPts val="0"/>
              </a:spcBef>
              <a:spcAft>
                <a:spcPts val="0"/>
              </a:spcAft>
              <a:buClr>
                <a:schemeClr val="accent5"/>
              </a:buClr>
              <a:buSzPts val="12000"/>
              <a:buNone/>
              <a:defRPr sz="12000">
                <a:solidFill>
                  <a:schemeClr val="accent5"/>
                </a:solidFill>
              </a:defRPr>
            </a:lvl7pPr>
            <a:lvl8pPr lvl="7" algn="ctr">
              <a:lnSpc>
                <a:spcPct val="100000"/>
              </a:lnSpc>
              <a:spcBef>
                <a:spcPts val="0"/>
              </a:spcBef>
              <a:spcAft>
                <a:spcPts val="0"/>
              </a:spcAft>
              <a:buClr>
                <a:schemeClr val="accent5"/>
              </a:buClr>
              <a:buSzPts val="12000"/>
              <a:buNone/>
              <a:defRPr sz="12000">
                <a:solidFill>
                  <a:schemeClr val="accent5"/>
                </a:solidFill>
              </a:defRPr>
            </a:lvl8pPr>
            <a:lvl9pPr lvl="8" algn="ctr">
              <a:lnSpc>
                <a:spcPct val="100000"/>
              </a:lnSpc>
              <a:spcBef>
                <a:spcPts val="0"/>
              </a:spcBef>
              <a:spcAft>
                <a:spcPts val="0"/>
              </a:spcAft>
              <a:buClr>
                <a:schemeClr val="accent5"/>
              </a:buClr>
              <a:buSzPts val="12000"/>
              <a:buNone/>
              <a:defRPr sz="12000">
                <a:solidFill>
                  <a:schemeClr val="accent5"/>
                </a:solidFill>
              </a:defRPr>
            </a:lvl9pPr>
          </a:lstStyle>
          <a:p>
            <a:endParaRPr/>
          </a:p>
        </p:txBody>
      </p:sp>
      <p:sp>
        <p:nvSpPr>
          <p:cNvPr id="147" name="Google Shape;147;p63"/>
          <p:cNvSpPr/>
          <p:nvPr/>
        </p:nvSpPr>
        <p:spPr>
          <a:xfrm rot="538783">
            <a:off x="7590835" y="4435473"/>
            <a:ext cx="834279" cy="99245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63"/>
          <p:cNvSpPr/>
          <p:nvPr/>
        </p:nvSpPr>
        <p:spPr>
          <a:xfrm rot="194745">
            <a:off x="7674223" y="-78173"/>
            <a:ext cx="787928" cy="1269373"/>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63"/>
          <p:cNvSpPr/>
          <p:nvPr/>
        </p:nvSpPr>
        <p:spPr>
          <a:xfrm rot="10800000">
            <a:off x="8426497" y="4087887"/>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63"/>
          <p:cNvSpPr/>
          <p:nvPr/>
        </p:nvSpPr>
        <p:spPr>
          <a:xfrm rot="10800000">
            <a:off x="8624255" y="854907"/>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63"/>
          <p:cNvSpPr/>
          <p:nvPr/>
        </p:nvSpPr>
        <p:spPr>
          <a:xfrm rot="10800000">
            <a:off x="8455564" y="-29735"/>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63"/>
          <p:cNvSpPr/>
          <p:nvPr/>
        </p:nvSpPr>
        <p:spPr>
          <a:xfrm rot="10800000">
            <a:off x="8084408" y="655276"/>
            <a:ext cx="1066167" cy="4517949"/>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63"/>
          <p:cNvSpPr/>
          <p:nvPr/>
        </p:nvSpPr>
        <p:spPr>
          <a:xfrm rot="10800000">
            <a:off x="8651098" y="278816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63"/>
          <p:cNvSpPr/>
          <p:nvPr/>
        </p:nvSpPr>
        <p:spPr>
          <a:xfrm rot="10800000">
            <a:off x="8262404" y="36551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63"/>
          <p:cNvSpPr/>
          <p:nvPr/>
        </p:nvSpPr>
        <p:spPr>
          <a:xfrm rot="10800000">
            <a:off x="8624259" y="248198"/>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63"/>
          <p:cNvSpPr/>
          <p:nvPr/>
        </p:nvSpPr>
        <p:spPr>
          <a:xfrm rot="10800000">
            <a:off x="8781809" y="480491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63"/>
          <p:cNvSpPr/>
          <p:nvPr/>
        </p:nvSpPr>
        <p:spPr>
          <a:xfrm rot="10800000">
            <a:off x="6453744" y="1764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63"/>
          <p:cNvSpPr/>
          <p:nvPr/>
        </p:nvSpPr>
        <p:spPr>
          <a:xfrm rot="10800000">
            <a:off x="8262394" y="48649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63"/>
          <p:cNvSpPr/>
          <p:nvPr/>
        </p:nvSpPr>
        <p:spPr>
          <a:xfrm rot="10800000">
            <a:off x="2317745" y="587629"/>
            <a:ext cx="201031" cy="26632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63"/>
          <p:cNvSpPr/>
          <p:nvPr/>
        </p:nvSpPr>
        <p:spPr>
          <a:xfrm rot="10800000">
            <a:off x="782770" y="3408479"/>
            <a:ext cx="201031" cy="26632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63"/>
          <p:cNvSpPr/>
          <p:nvPr/>
        </p:nvSpPr>
        <p:spPr>
          <a:xfrm rot="10800000">
            <a:off x="441769" y="109632"/>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63"/>
          <p:cNvSpPr/>
          <p:nvPr/>
        </p:nvSpPr>
        <p:spPr>
          <a:xfrm rot="10800000">
            <a:off x="2640869" y="4755282"/>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63"/>
          <p:cNvSpPr/>
          <p:nvPr/>
        </p:nvSpPr>
        <p:spPr>
          <a:xfrm rot="10800000">
            <a:off x="251959" y="167403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63"/>
          <p:cNvSpPr/>
          <p:nvPr/>
        </p:nvSpPr>
        <p:spPr>
          <a:xfrm rot="10800000">
            <a:off x="4541996" y="26886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63"/>
          <p:cNvSpPr/>
          <p:nvPr/>
        </p:nvSpPr>
        <p:spPr>
          <a:xfrm rot="10800000">
            <a:off x="1598759" y="475528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2"/>
            </a:gs>
            <a:gs pos="100000">
              <a:schemeClr val="lt2"/>
            </a:gs>
          </a:gsLst>
          <a:lin ang="16200038" scaled="0"/>
        </a:gradFill>
        <a:effectLst/>
      </p:bgPr>
    </p:bg>
    <p:spTree>
      <p:nvGrpSpPr>
        <p:cNvPr id="1" name="Shape 166"/>
        <p:cNvGrpSpPr/>
        <p:nvPr/>
      </p:nvGrpSpPr>
      <p:grpSpPr>
        <a:xfrm>
          <a:off x="0" y="0"/>
          <a:ext cx="0" cy="0"/>
          <a:chOff x="0" y="0"/>
          <a:chExt cx="0" cy="0"/>
        </a:xfrm>
      </p:grpSpPr>
      <p:sp>
        <p:nvSpPr>
          <p:cNvPr id="167" name="Google Shape;167;p64"/>
          <p:cNvSpPr txBox="1">
            <a:spLocks noGrp="1"/>
          </p:cNvSpPr>
          <p:nvPr>
            <p:ph type="title"/>
          </p:nvPr>
        </p:nvSpPr>
        <p:spPr>
          <a:xfrm>
            <a:off x="4329650" y="1517175"/>
            <a:ext cx="4078800" cy="814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sz="4000">
                <a:solidFill>
                  <a:schemeClr val="dk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68" name="Google Shape;168;p64"/>
          <p:cNvSpPr txBox="1">
            <a:spLocks noGrp="1"/>
          </p:cNvSpPr>
          <p:nvPr>
            <p:ph type="subTitle" idx="1"/>
          </p:nvPr>
        </p:nvSpPr>
        <p:spPr>
          <a:xfrm>
            <a:off x="4329025" y="2200425"/>
            <a:ext cx="3859800" cy="142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9" name="Google Shape;169;p64"/>
          <p:cNvSpPr/>
          <p:nvPr/>
        </p:nvSpPr>
        <p:spPr>
          <a:xfrm rot="-5400000">
            <a:off x="1958929" y="-877893"/>
            <a:ext cx="649787" cy="1804495"/>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64"/>
          <p:cNvSpPr/>
          <p:nvPr/>
        </p:nvSpPr>
        <p:spPr>
          <a:xfrm rot="-5400000">
            <a:off x="7723752" y="943010"/>
            <a:ext cx="1325793" cy="111560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64"/>
          <p:cNvSpPr/>
          <p:nvPr/>
        </p:nvSpPr>
        <p:spPr>
          <a:xfrm rot="-5400000">
            <a:off x="3583353" y="-418831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64"/>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64"/>
          <p:cNvSpPr/>
          <p:nvPr/>
        </p:nvSpPr>
        <p:spPr>
          <a:xfrm rot="-5400000">
            <a:off x="259780" y="-730963"/>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64"/>
          <p:cNvSpPr/>
          <p:nvPr/>
        </p:nvSpPr>
        <p:spPr>
          <a:xfrm rot="5400000" flipH="1">
            <a:off x="8299399" y="438522"/>
            <a:ext cx="73399" cy="7335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64"/>
          <p:cNvSpPr/>
          <p:nvPr/>
        </p:nvSpPr>
        <p:spPr>
          <a:xfrm rot="-5400000">
            <a:off x="7253791" y="3286113"/>
            <a:ext cx="1308629" cy="3634136"/>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64"/>
          <p:cNvSpPr/>
          <p:nvPr/>
        </p:nvSpPr>
        <p:spPr>
          <a:xfrm rot="-538088">
            <a:off x="8082029" y="3722830"/>
            <a:ext cx="1325784" cy="1115596"/>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64"/>
          <p:cNvSpPr/>
          <p:nvPr/>
        </p:nvSpPr>
        <p:spPr>
          <a:xfrm flipH="1">
            <a:off x="8241981"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64"/>
          <p:cNvSpPr/>
          <p:nvPr/>
        </p:nvSpPr>
        <p:spPr>
          <a:xfrm flipH="1">
            <a:off x="8603836"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64"/>
          <p:cNvSpPr/>
          <p:nvPr/>
        </p:nvSpPr>
        <p:spPr>
          <a:xfrm flipH="1">
            <a:off x="402150" y="11590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64"/>
          <p:cNvSpPr/>
          <p:nvPr/>
        </p:nvSpPr>
        <p:spPr>
          <a:xfrm flipH="1">
            <a:off x="8920736"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64"/>
          <p:cNvSpPr/>
          <p:nvPr/>
        </p:nvSpPr>
        <p:spPr>
          <a:xfrm flipH="1">
            <a:off x="437760" y="467755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64"/>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64"/>
          <p:cNvSpPr/>
          <p:nvPr/>
        </p:nvSpPr>
        <p:spPr>
          <a:xfrm flipH="1">
            <a:off x="162942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64"/>
          <p:cNvSpPr/>
          <p:nvPr/>
        </p:nvSpPr>
        <p:spPr>
          <a:xfrm flipH="1">
            <a:off x="824197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64"/>
          <p:cNvSpPr/>
          <p:nvPr/>
        </p:nvSpPr>
        <p:spPr>
          <a:xfrm flipH="1">
            <a:off x="2221599" y="37656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6" name="Google Shape;186;p64"/>
          <p:cNvGrpSpPr/>
          <p:nvPr/>
        </p:nvGrpSpPr>
        <p:grpSpPr>
          <a:xfrm>
            <a:off x="-1461648" y="390277"/>
            <a:ext cx="4362945" cy="4362945"/>
            <a:chOff x="-3791416" y="-1218645"/>
            <a:chExt cx="7569300" cy="7569300"/>
          </a:xfrm>
        </p:grpSpPr>
        <p:sp>
          <p:nvSpPr>
            <p:cNvPr id="187" name="Google Shape;187;p64"/>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64"/>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64"/>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64"/>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64"/>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dk2"/>
            </a:gs>
            <a:gs pos="100000">
              <a:schemeClr val="lt2"/>
            </a:gs>
          </a:gsLst>
          <a:lin ang="18900044" scaled="0"/>
        </a:gradFill>
        <a:effectLst/>
      </p:bgPr>
    </p:bg>
    <p:spTree>
      <p:nvGrpSpPr>
        <p:cNvPr id="1" name="Shape 192"/>
        <p:cNvGrpSpPr/>
        <p:nvPr/>
      </p:nvGrpSpPr>
      <p:grpSpPr>
        <a:xfrm>
          <a:off x="0" y="0"/>
          <a:ext cx="0" cy="0"/>
          <a:chOff x="0" y="0"/>
          <a:chExt cx="0" cy="0"/>
        </a:xfrm>
      </p:grpSpPr>
      <p:sp>
        <p:nvSpPr>
          <p:cNvPr id="193" name="Google Shape;193;p65"/>
          <p:cNvSpPr txBox="1">
            <a:spLocks noGrp="1"/>
          </p:cNvSpPr>
          <p:nvPr>
            <p:ph type="title"/>
          </p:nvPr>
        </p:nvSpPr>
        <p:spPr>
          <a:xfrm>
            <a:off x="1388100" y="1433250"/>
            <a:ext cx="6367800" cy="22770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4800"/>
              <a:buNone/>
              <a:defRPr sz="97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94" name="Google Shape;194;p65"/>
          <p:cNvSpPr/>
          <p:nvPr/>
        </p:nvSpPr>
        <p:spPr>
          <a:xfrm rot="-5400000">
            <a:off x="7775776" y="779191"/>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65"/>
          <p:cNvSpPr/>
          <p:nvPr/>
        </p:nvSpPr>
        <p:spPr>
          <a:xfrm rot="-5400000">
            <a:off x="3583353" y="-415016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65"/>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65"/>
          <p:cNvSpPr/>
          <p:nvPr/>
        </p:nvSpPr>
        <p:spPr>
          <a:xfrm rot="-5400000">
            <a:off x="259780"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65"/>
          <p:cNvSpPr/>
          <p:nvPr/>
        </p:nvSpPr>
        <p:spPr>
          <a:xfrm rot="-538079">
            <a:off x="8437704" y="1391351"/>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65"/>
          <p:cNvSpPr/>
          <p:nvPr/>
        </p:nvSpPr>
        <p:spPr>
          <a:xfrm rot="-9560681">
            <a:off x="2271856" y="-16195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65"/>
          <p:cNvSpPr/>
          <p:nvPr/>
        </p:nvSpPr>
        <p:spPr>
          <a:xfrm rot="5400000">
            <a:off x="282534" y="3466895"/>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65"/>
          <p:cNvSpPr/>
          <p:nvPr/>
        </p:nvSpPr>
        <p:spPr>
          <a:xfrm rot="5400000">
            <a:off x="3677205"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65"/>
          <p:cNvSpPr/>
          <p:nvPr/>
        </p:nvSpPr>
        <p:spPr>
          <a:xfrm rot="4470473">
            <a:off x="-168950"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65"/>
          <p:cNvSpPr/>
          <p:nvPr/>
        </p:nvSpPr>
        <p:spPr>
          <a:xfrm rot="5400000">
            <a:off x="802475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65"/>
          <p:cNvSpPr/>
          <p:nvPr/>
        </p:nvSpPr>
        <p:spPr>
          <a:xfrm rot="10261921">
            <a:off x="-355796" y="2874620"/>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65"/>
          <p:cNvSpPr/>
          <p:nvPr/>
        </p:nvSpPr>
        <p:spPr>
          <a:xfrm rot="1239319">
            <a:off x="6027326"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6" name="Google Shape;206;p65"/>
          <p:cNvGrpSpPr/>
          <p:nvPr/>
        </p:nvGrpSpPr>
        <p:grpSpPr>
          <a:xfrm>
            <a:off x="-1074487" y="-989812"/>
            <a:ext cx="11292974" cy="7049037"/>
            <a:chOff x="-1074487" y="-989812"/>
            <a:chExt cx="11292974" cy="7049037"/>
          </a:xfrm>
        </p:grpSpPr>
        <p:grpSp>
          <p:nvGrpSpPr>
            <p:cNvPr id="207" name="Google Shape;207;p65"/>
            <p:cNvGrpSpPr/>
            <p:nvPr/>
          </p:nvGrpSpPr>
          <p:grpSpPr>
            <a:xfrm>
              <a:off x="7476363" y="3317101"/>
              <a:ext cx="2742124" cy="2742124"/>
              <a:chOff x="-1087568" y="-1126448"/>
              <a:chExt cx="2274300" cy="2274300"/>
            </a:xfrm>
          </p:grpSpPr>
          <p:sp>
            <p:nvSpPr>
              <p:cNvPr id="208" name="Google Shape;208;p6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6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6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6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2" name="Google Shape;212;p65"/>
            <p:cNvGrpSpPr/>
            <p:nvPr/>
          </p:nvGrpSpPr>
          <p:grpSpPr>
            <a:xfrm>
              <a:off x="-1074487" y="-989812"/>
              <a:ext cx="2742124" cy="2742124"/>
              <a:chOff x="-1087568" y="-1126448"/>
              <a:chExt cx="2274300" cy="2274300"/>
            </a:xfrm>
          </p:grpSpPr>
          <p:sp>
            <p:nvSpPr>
              <p:cNvPr id="213" name="Google Shape;213;p6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6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6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6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17" name="Google Shape;217;p65"/>
          <p:cNvSpPr/>
          <p:nvPr/>
        </p:nvSpPr>
        <p:spPr>
          <a:xfrm flipH="1">
            <a:off x="7667675" y="37164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65"/>
          <p:cNvSpPr/>
          <p:nvPr/>
        </p:nvSpPr>
        <p:spPr>
          <a:xfrm flipH="1">
            <a:off x="279638"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65"/>
          <p:cNvSpPr/>
          <p:nvPr/>
        </p:nvSpPr>
        <p:spPr>
          <a:xfrm flipH="1">
            <a:off x="575669" y="3586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65"/>
          <p:cNvSpPr/>
          <p:nvPr/>
        </p:nvSpPr>
        <p:spPr>
          <a:xfrm flipH="1">
            <a:off x="624450" y="15980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65"/>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65"/>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65"/>
          <p:cNvSpPr/>
          <p:nvPr/>
        </p:nvSpPr>
        <p:spPr>
          <a:xfrm flipH="1">
            <a:off x="8668575" y="37410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65"/>
          <p:cNvSpPr/>
          <p:nvPr/>
        </p:nvSpPr>
        <p:spPr>
          <a:xfrm flipH="1">
            <a:off x="241037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65"/>
          <p:cNvSpPr/>
          <p:nvPr/>
        </p:nvSpPr>
        <p:spPr>
          <a:xfrm flipH="1">
            <a:off x="729460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65"/>
          <p:cNvSpPr/>
          <p:nvPr/>
        </p:nvSpPr>
        <p:spPr>
          <a:xfrm flipH="1">
            <a:off x="8288794"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65"/>
          <p:cNvSpPr/>
          <p:nvPr/>
        </p:nvSpPr>
        <p:spPr>
          <a:xfrm flipH="1">
            <a:off x="8337588" y="7406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65"/>
          <p:cNvSpPr/>
          <p:nvPr/>
        </p:nvSpPr>
        <p:spPr>
          <a:xfrm flipH="1">
            <a:off x="785842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65"/>
          <p:cNvSpPr/>
          <p:nvPr/>
        </p:nvSpPr>
        <p:spPr>
          <a:xfrm flipH="1">
            <a:off x="8856485"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0">
    <p:bg>
      <p:bgPr>
        <a:gradFill>
          <a:gsLst>
            <a:gs pos="0">
              <a:schemeClr val="dk2"/>
            </a:gs>
            <a:gs pos="100000">
              <a:schemeClr val="lt2"/>
            </a:gs>
          </a:gsLst>
          <a:lin ang="10800025" scaled="0"/>
        </a:gradFill>
        <a:effectLst/>
      </p:bgPr>
    </p:bg>
    <p:spTree>
      <p:nvGrpSpPr>
        <p:cNvPr id="1" name="Shape 230"/>
        <p:cNvGrpSpPr/>
        <p:nvPr/>
      </p:nvGrpSpPr>
      <p:grpSpPr>
        <a:xfrm>
          <a:off x="0" y="0"/>
          <a:ext cx="0" cy="0"/>
          <a:chOff x="0" y="0"/>
          <a:chExt cx="0" cy="0"/>
        </a:xfrm>
      </p:grpSpPr>
      <p:sp>
        <p:nvSpPr>
          <p:cNvPr id="231" name="Google Shape;231;p66"/>
          <p:cNvSpPr txBox="1">
            <a:spLocks noGrp="1"/>
          </p:cNvSpPr>
          <p:nvPr>
            <p:ph type="title"/>
          </p:nvPr>
        </p:nvSpPr>
        <p:spPr>
          <a:xfrm>
            <a:off x="483100" y="2529125"/>
            <a:ext cx="4731300" cy="530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3600"/>
              <a:buNone/>
              <a:defRPr sz="35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2" name="Google Shape;232;p66"/>
          <p:cNvSpPr txBox="1">
            <a:spLocks noGrp="1"/>
          </p:cNvSpPr>
          <p:nvPr>
            <p:ph type="subTitle" idx="1"/>
          </p:nvPr>
        </p:nvSpPr>
        <p:spPr>
          <a:xfrm>
            <a:off x="1251850" y="3116825"/>
            <a:ext cx="3162600" cy="695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3" name="Google Shape;233;p66"/>
          <p:cNvSpPr txBox="1">
            <a:spLocks noGrp="1"/>
          </p:cNvSpPr>
          <p:nvPr>
            <p:ph type="title" idx="2"/>
          </p:nvPr>
        </p:nvSpPr>
        <p:spPr>
          <a:xfrm>
            <a:off x="1913350" y="1331263"/>
            <a:ext cx="1839600" cy="1153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12000"/>
              <a:buNone/>
              <a:defRPr sz="6500"/>
            </a:lvl1pPr>
            <a:lvl2pPr lvl="1" algn="ctr">
              <a:lnSpc>
                <a:spcPct val="100000"/>
              </a:lnSpc>
              <a:spcBef>
                <a:spcPts val="0"/>
              </a:spcBef>
              <a:spcAft>
                <a:spcPts val="0"/>
              </a:spcAft>
              <a:buClr>
                <a:schemeClr val="accent5"/>
              </a:buClr>
              <a:buSzPts val="12000"/>
              <a:buNone/>
              <a:defRPr sz="12000">
                <a:solidFill>
                  <a:schemeClr val="accent5"/>
                </a:solidFill>
              </a:defRPr>
            </a:lvl2pPr>
            <a:lvl3pPr lvl="2" algn="ctr">
              <a:lnSpc>
                <a:spcPct val="100000"/>
              </a:lnSpc>
              <a:spcBef>
                <a:spcPts val="0"/>
              </a:spcBef>
              <a:spcAft>
                <a:spcPts val="0"/>
              </a:spcAft>
              <a:buClr>
                <a:schemeClr val="accent5"/>
              </a:buClr>
              <a:buSzPts val="12000"/>
              <a:buNone/>
              <a:defRPr sz="12000">
                <a:solidFill>
                  <a:schemeClr val="accent5"/>
                </a:solidFill>
              </a:defRPr>
            </a:lvl3pPr>
            <a:lvl4pPr lvl="3" algn="ctr">
              <a:lnSpc>
                <a:spcPct val="100000"/>
              </a:lnSpc>
              <a:spcBef>
                <a:spcPts val="0"/>
              </a:spcBef>
              <a:spcAft>
                <a:spcPts val="0"/>
              </a:spcAft>
              <a:buClr>
                <a:schemeClr val="accent5"/>
              </a:buClr>
              <a:buSzPts val="12000"/>
              <a:buNone/>
              <a:defRPr sz="12000">
                <a:solidFill>
                  <a:schemeClr val="accent5"/>
                </a:solidFill>
              </a:defRPr>
            </a:lvl4pPr>
            <a:lvl5pPr lvl="4" algn="ctr">
              <a:lnSpc>
                <a:spcPct val="100000"/>
              </a:lnSpc>
              <a:spcBef>
                <a:spcPts val="0"/>
              </a:spcBef>
              <a:spcAft>
                <a:spcPts val="0"/>
              </a:spcAft>
              <a:buClr>
                <a:schemeClr val="accent5"/>
              </a:buClr>
              <a:buSzPts val="12000"/>
              <a:buNone/>
              <a:defRPr sz="12000">
                <a:solidFill>
                  <a:schemeClr val="accent5"/>
                </a:solidFill>
              </a:defRPr>
            </a:lvl5pPr>
            <a:lvl6pPr lvl="5" algn="ctr">
              <a:lnSpc>
                <a:spcPct val="100000"/>
              </a:lnSpc>
              <a:spcBef>
                <a:spcPts val="0"/>
              </a:spcBef>
              <a:spcAft>
                <a:spcPts val="0"/>
              </a:spcAft>
              <a:buClr>
                <a:schemeClr val="accent5"/>
              </a:buClr>
              <a:buSzPts val="12000"/>
              <a:buNone/>
              <a:defRPr sz="12000">
                <a:solidFill>
                  <a:schemeClr val="accent5"/>
                </a:solidFill>
              </a:defRPr>
            </a:lvl6pPr>
            <a:lvl7pPr lvl="6" algn="ctr">
              <a:lnSpc>
                <a:spcPct val="100000"/>
              </a:lnSpc>
              <a:spcBef>
                <a:spcPts val="0"/>
              </a:spcBef>
              <a:spcAft>
                <a:spcPts val="0"/>
              </a:spcAft>
              <a:buClr>
                <a:schemeClr val="accent5"/>
              </a:buClr>
              <a:buSzPts val="12000"/>
              <a:buNone/>
              <a:defRPr sz="12000">
                <a:solidFill>
                  <a:schemeClr val="accent5"/>
                </a:solidFill>
              </a:defRPr>
            </a:lvl7pPr>
            <a:lvl8pPr lvl="7" algn="ctr">
              <a:lnSpc>
                <a:spcPct val="100000"/>
              </a:lnSpc>
              <a:spcBef>
                <a:spcPts val="0"/>
              </a:spcBef>
              <a:spcAft>
                <a:spcPts val="0"/>
              </a:spcAft>
              <a:buClr>
                <a:schemeClr val="accent5"/>
              </a:buClr>
              <a:buSzPts val="12000"/>
              <a:buNone/>
              <a:defRPr sz="12000">
                <a:solidFill>
                  <a:schemeClr val="accent5"/>
                </a:solidFill>
              </a:defRPr>
            </a:lvl8pPr>
            <a:lvl9pPr lvl="8" algn="ctr">
              <a:lnSpc>
                <a:spcPct val="100000"/>
              </a:lnSpc>
              <a:spcBef>
                <a:spcPts val="0"/>
              </a:spcBef>
              <a:spcAft>
                <a:spcPts val="0"/>
              </a:spcAft>
              <a:buClr>
                <a:schemeClr val="accent5"/>
              </a:buClr>
              <a:buSzPts val="12000"/>
              <a:buNone/>
              <a:defRPr sz="12000">
                <a:solidFill>
                  <a:schemeClr val="accent5"/>
                </a:solidFill>
              </a:defRPr>
            </a:lvl9pPr>
          </a:lstStyle>
          <a:p>
            <a:endParaRPr/>
          </a:p>
        </p:txBody>
      </p:sp>
      <p:sp>
        <p:nvSpPr>
          <p:cNvPr id="234" name="Google Shape;234;p66"/>
          <p:cNvSpPr/>
          <p:nvPr/>
        </p:nvSpPr>
        <p:spPr>
          <a:xfrm rot="-538783" flipH="1">
            <a:off x="625612" y="4448310"/>
            <a:ext cx="834279" cy="99245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66"/>
          <p:cNvSpPr/>
          <p:nvPr/>
        </p:nvSpPr>
        <p:spPr>
          <a:xfrm rot="-194745" flipH="1">
            <a:off x="648788" y="-78173"/>
            <a:ext cx="787928" cy="1269373"/>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66"/>
          <p:cNvSpPr/>
          <p:nvPr/>
        </p:nvSpPr>
        <p:spPr>
          <a:xfrm rot="10800000" flipH="1">
            <a:off x="10777" y="4087887"/>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66"/>
          <p:cNvSpPr/>
          <p:nvPr/>
        </p:nvSpPr>
        <p:spPr>
          <a:xfrm rot="10800000" flipH="1">
            <a:off x="-85327" y="854907"/>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66"/>
          <p:cNvSpPr/>
          <p:nvPr/>
        </p:nvSpPr>
        <p:spPr>
          <a:xfrm rot="10800000" flipH="1">
            <a:off x="-46821" y="-29735"/>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66"/>
          <p:cNvSpPr/>
          <p:nvPr/>
        </p:nvSpPr>
        <p:spPr>
          <a:xfrm rot="10800000" flipH="1">
            <a:off x="-39623" y="-173562"/>
            <a:ext cx="1274725" cy="5401787"/>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66"/>
          <p:cNvSpPr/>
          <p:nvPr/>
        </p:nvSpPr>
        <p:spPr>
          <a:xfrm rot="10800000" flipH="1">
            <a:off x="269091" y="278816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66"/>
          <p:cNvSpPr/>
          <p:nvPr/>
        </p:nvSpPr>
        <p:spPr>
          <a:xfrm rot="10800000" flipH="1">
            <a:off x="560216" y="36551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66"/>
          <p:cNvSpPr/>
          <p:nvPr/>
        </p:nvSpPr>
        <p:spPr>
          <a:xfrm rot="10800000" flipH="1">
            <a:off x="426654" y="248198"/>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66"/>
          <p:cNvSpPr/>
          <p:nvPr/>
        </p:nvSpPr>
        <p:spPr>
          <a:xfrm rot="10800000" flipH="1">
            <a:off x="269104" y="480491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66"/>
          <p:cNvSpPr/>
          <p:nvPr/>
        </p:nvSpPr>
        <p:spPr>
          <a:xfrm rot="10800000" flipH="1">
            <a:off x="729027" y="48649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66"/>
          <p:cNvSpPr/>
          <p:nvPr/>
        </p:nvSpPr>
        <p:spPr>
          <a:xfrm rot="10800000" flipH="1">
            <a:off x="5912329" y="486493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66"/>
          <p:cNvSpPr/>
          <p:nvPr/>
        </p:nvSpPr>
        <p:spPr>
          <a:xfrm rot="10800000" flipH="1">
            <a:off x="4968066" y="374591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66"/>
          <p:cNvSpPr/>
          <p:nvPr/>
        </p:nvSpPr>
        <p:spPr>
          <a:xfrm rot="10800000" flipH="1">
            <a:off x="8280016" y="133126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66"/>
          <p:cNvSpPr/>
          <p:nvPr/>
        </p:nvSpPr>
        <p:spPr>
          <a:xfrm rot="10800000" flipH="1">
            <a:off x="8803852" y="2176707"/>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66"/>
          <p:cNvSpPr/>
          <p:nvPr/>
        </p:nvSpPr>
        <p:spPr>
          <a:xfrm rot="10800000" flipH="1">
            <a:off x="8280029" y="24708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0" name="Google Shape;250;p66"/>
          <p:cNvGrpSpPr/>
          <p:nvPr/>
        </p:nvGrpSpPr>
        <p:grpSpPr>
          <a:xfrm>
            <a:off x="5493609" y="1473250"/>
            <a:ext cx="7174183" cy="7174183"/>
            <a:chOff x="-3791416" y="-1218645"/>
            <a:chExt cx="7569300" cy="7569300"/>
          </a:xfrm>
        </p:grpSpPr>
        <p:sp>
          <p:nvSpPr>
            <p:cNvPr id="251" name="Google Shape;251;p66"/>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66"/>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66"/>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66"/>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66"/>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dk2"/>
            </a:gs>
            <a:gs pos="100000">
              <a:schemeClr val="lt2"/>
            </a:gs>
          </a:gsLst>
          <a:lin ang="16200038" scaled="0"/>
        </a:gradFill>
        <a:effectLst/>
      </p:bgPr>
    </p:bg>
    <p:spTree>
      <p:nvGrpSpPr>
        <p:cNvPr id="1" name="Shape 256"/>
        <p:cNvGrpSpPr/>
        <p:nvPr/>
      </p:nvGrpSpPr>
      <p:grpSpPr>
        <a:xfrm>
          <a:off x="0" y="0"/>
          <a:ext cx="0" cy="0"/>
          <a:chOff x="0" y="0"/>
          <a:chExt cx="0" cy="0"/>
        </a:xfrm>
      </p:grpSpPr>
      <p:sp>
        <p:nvSpPr>
          <p:cNvPr id="257" name="Google Shape;257;p67"/>
          <p:cNvSpPr txBox="1">
            <a:spLocks noGrp="1"/>
          </p:cNvSpPr>
          <p:nvPr>
            <p:ph type="subTitle" idx="1"/>
          </p:nvPr>
        </p:nvSpPr>
        <p:spPr>
          <a:xfrm>
            <a:off x="1006338" y="2420600"/>
            <a:ext cx="3269700" cy="526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58" name="Google Shape;258;p67"/>
          <p:cNvSpPr txBox="1">
            <a:spLocks noGrp="1"/>
          </p:cNvSpPr>
          <p:nvPr>
            <p:ph type="subTitle" idx="2"/>
          </p:nvPr>
        </p:nvSpPr>
        <p:spPr>
          <a:xfrm>
            <a:off x="1272600" y="2800150"/>
            <a:ext cx="2737200" cy="81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59" name="Google Shape;259;p67"/>
          <p:cNvSpPr txBox="1">
            <a:spLocks noGrp="1"/>
          </p:cNvSpPr>
          <p:nvPr>
            <p:ph type="title"/>
          </p:nvPr>
        </p:nvSpPr>
        <p:spPr>
          <a:xfrm>
            <a:off x="716800" y="457275"/>
            <a:ext cx="7710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0" name="Google Shape;260;p67"/>
          <p:cNvSpPr txBox="1">
            <a:spLocks noGrp="1"/>
          </p:cNvSpPr>
          <p:nvPr>
            <p:ph type="subTitle" idx="3"/>
          </p:nvPr>
        </p:nvSpPr>
        <p:spPr>
          <a:xfrm>
            <a:off x="4867963" y="2420600"/>
            <a:ext cx="3269700" cy="526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61" name="Google Shape;261;p67"/>
          <p:cNvSpPr txBox="1">
            <a:spLocks noGrp="1"/>
          </p:cNvSpPr>
          <p:nvPr>
            <p:ph type="subTitle" idx="4"/>
          </p:nvPr>
        </p:nvSpPr>
        <p:spPr>
          <a:xfrm>
            <a:off x="5134225" y="2800150"/>
            <a:ext cx="2737200" cy="81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62" name="Google Shape;262;p67"/>
          <p:cNvSpPr/>
          <p:nvPr/>
        </p:nvSpPr>
        <p:spPr>
          <a:xfrm>
            <a:off x="1340206" y="260785"/>
            <a:ext cx="11424" cy="7332"/>
          </a:xfrm>
          <a:custGeom>
            <a:avLst/>
            <a:gdLst/>
            <a:ahLst/>
            <a:cxnLst/>
            <a:rect l="l" t="t" r="r" b="b"/>
            <a:pathLst>
              <a:path w="201" h="129" extrusionOk="0">
                <a:moveTo>
                  <a:pt x="1" y="1"/>
                </a:moveTo>
                <a:lnTo>
                  <a:pt x="1" y="1"/>
                </a:lnTo>
                <a:cubicBezTo>
                  <a:pt x="67" y="42"/>
                  <a:pt x="139" y="83"/>
                  <a:pt x="200" y="129"/>
                </a:cubicBezTo>
                <a:cubicBezTo>
                  <a:pt x="139" y="83"/>
                  <a:pt x="72" y="42"/>
                  <a:pt x="1" y="1"/>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67"/>
          <p:cNvSpPr/>
          <p:nvPr/>
        </p:nvSpPr>
        <p:spPr>
          <a:xfrm>
            <a:off x="1233578" y="226795"/>
            <a:ext cx="7900" cy="625"/>
          </a:xfrm>
          <a:custGeom>
            <a:avLst/>
            <a:gdLst/>
            <a:ahLst/>
            <a:cxnLst/>
            <a:rect l="l" t="t" r="r" b="b"/>
            <a:pathLst>
              <a:path w="139" h="11" extrusionOk="0">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67"/>
          <p:cNvSpPr/>
          <p:nvPr/>
        </p:nvSpPr>
        <p:spPr>
          <a:xfrm>
            <a:off x="1328611" y="254419"/>
            <a:ext cx="8468" cy="4718"/>
          </a:xfrm>
          <a:custGeom>
            <a:avLst/>
            <a:gdLst/>
            <a:ahLst/>
            <a:cxnLst/>
            <a:rect l="l" t="t" r="r" b="b"/>
            <a:pathLst>
              <a:path w="149" h="83" extrusionOk="0">
                <a:moveTo>
                  <a:pt x="0" y="1"/>
                </a:moveTo>
                <a:cubicBezTo>
                  <a:pt x="51" y="26"/>
                  <a:pt x="97" y="52"/>
                  <a:pt x="148" y="82"/>
                </a:cubicBezTo>
                <a:cubicBezTo>
                  <a:pt x="102" y="52"/>
                  <a:pt x="51" y="26"/>
                  <a:pt x="0" y="1"/>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67"/>
          <p:cNvSpPr/>
          <p:nvPr/>
        </p:nvSpPr>
        <p:spPr>
          <a:xfrm>
            <a:off x="1352426" y="268344"/>
            <a:ext cx="10230" cy="7332"/>
          </a:xfrm>
          <a:custGeom>
            <a:avLst/>
            <a:gdLst/>
            <a:ahLst/>
            <a:cxnLst/>
            <a:rect l="l" t="t" r="r" b="b"/>
            <a:pathLst>
              <a:path w="180" h="129" extrusionOk="0">
                <a:moveTo>
                  <a:pt x="0" y="1"/>
                </a:moveTo>
                <a:cubicBezTo>
                  <a:pt x="62" y="47"/>
                  <a:pt x="118" y="88"/>
                  <a:pt x="179" y="129"/>
                </a:cubicBezTo>
                <a:cubicBezTo>
                  <a:pt x="118" y="88"/>
                  <a:pt x="57" y="42"/>
                  <a:pt x="0" y="1"/>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67"/>
          <p:cNvSpPr/>
          <p:nvPr/>
        </p:nvSpPr>
        <p:spPr>
          <a:xfrm>
            <a:off x="1261201" y="230319"/>
            <a:ext cx="7900" cy="1762"/>
          </a:xfrm>
          <a:custGeom>
            <a:avLst/>
            <a:gdLst/>
            <a:ahLst/>
            <a:cxnLst/>
            <a:rect l="l" t="t" r="r" b="b"/>
            <a:pathLst>
              <a:path w="139" h="31" extrusionOk="0">
                <a:moveTo>
                  <a:pt x="0" y="0"/>
                </a:moveTo>
                <a:cubicBezTo>
                  <a:pt x="46" y="5"/>
                  <a:pt x="97" y="21"/>
                  <a:pt x="138" y="31"/>
                </a:cubicBezTo>
                <a:cubicBezTo>
                  <a:pt x="97" y="21"/>
                  <a:pt x="46" y="5"/>
                  <a:pt x="0" y="0"/>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67"/>
          <p:cNvSpPr/>
          <p:nvPr/>
        </p:nvSpPr>
        <p:spPr>
          <a:xfrm>
            <a:off x="1247503" y="228273"/>
            <a:ext cx="7900" cy="909"/>
          </a:xfrm>
          <a:custGeom>
            <a:avLst/>
            <a:gdLst/>
            <a:ahLst/>
            <a:cxnLst/>
            <a:rect l="l" t="t" r="r" b="b"/>
            <a:pathLst>
              <a:path w="139" h="16" extrusionOk="0">
                <a:moveTo>
                  <a:pt x="1" y="0"/>
                </a:moveTo>
                <a:lnTo>
                  <a:pt x="139" y="16"/>
                </a:ln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67"/>
          <p:cNvSpPr/>
          <p:nvPr/>
        </p:nvSpPr>
        <p:spPr>
          <a:xfrm>
            <a:off x="1274274" y="233218"/>
            <a:ext cx="11651" cy="3240"/>
          </a:xfrm>
          <a:custGeom>
            <a:avLst/>
            <a:gdLst/>
            <a:ahLst/>
            <a:cxnLst/>
            <a:rect l="l" t="t" r="r" b="b"/>
            <a:pathLst>
              <a:path w="205" h="57" extrusionOk="0">
                <a:moveTo>
                  <a:pt x="0" y="0"/>
                </a:moveTo>
                <a:cubicBezTo>
                  <a:pt x="72" y="21"/>
                  <a:pt x="133" y="41"/>
                  <a:pt x="205" y="56"/>
                </a:cubicBezTo>
                <a:cubicBezTo>
                  <a:pt x="138" y="41"/>
                  <a:pt x="72" y="21"/>
                  <a:pt x="0" y="0"/>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67"/>
          <p:cNvSpPr/>
          <p:nvPr/>
        </p:nvSpPr>
        <p:spPr>
          <a:xfrm>
            <a:off x="1316959" y="248621"/>
            <a:ext cx="7332" cy="3524"/>
          </a:xfrm>
          <a:custGeom>
            <a:avLst/>
            <a:gdLst/>
            <a:ahLst/>
            <a:cxnLst/>
            <a:rect l="l" t="t" r="r" b="b"/>
            <a:pathLst>
              <a:path w="129" h="62" extrusionOk="0">
                <a:moveTo>
                  <a:pt x="1" y="0"/>
                </a:moveTo>
                <a:cubicBezTo>
                  <a:pt x="47" y="16"/>
                  <a:pt x="88" y="36"/>
                  <a:pt x="128" y="62"/>
                </a:cubicBezTo>
                <a:cubicBezTo>
                  <a:pt x="88" y="36"/>
                  <a:pt x="47" y="16"/>
                  <a:pt x="1" y="0"/>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67"/>
          <p:cNvSpPr/>
          <p:nvPr/>
        </p:nvSpPr>
        <p:spPr>
          <a:xfrm>
            <a:off x="1290245" y="237879"/>
            <a:ext cx="9037" cy="3524"/>
          </a:xfrm>
          <a:custGeom>
            <a:avLst/>
            <a:gdLst/>
            <a:ahLst/>
            <a:cxnLst/>
            <a:rect l="l" t="t" r="r" b="b"/>
            <a:pathLst>
              <a:path w="159" h="62" extrusionOk="0">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67"/>
          <p:cNvSpPr/>
          <p:nvPr/>
        </p:nvSpPr>
        <p:spPr>
          <a:xfrm>
            <a:off x="1304455" y="243108"/>
            <a:ext cx="7332" cy="2956"/>
          </a:xfrm>
          <a:custGeom>
            <a:avLst/>
            <a:gdLst/>
            <a:ahLst/>
            <a:cxnLst/>
            <a:rect l="l" t="t" r="r" b="b"/>
            <a:pathLst>
              <a:path w="129" h="52" extrusionOk="0">
                <a:moveTo>
                  <a:pt x="1" y="0"/>
                </a:moveTo>
                <a:cubicBezTo>
                  <a:pt x="42" y="21"/>
                  <a:pt x="88" y="36"/>
                  <a:pt x="129" y="51"/>
                </a:cubicBezTo>
                <a:cubicBezTo>
                  <a:pt x="88" y="36"/>
                  <a:pt x="42" y="21"/>
                  <a:pt x="1" y="0"/>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67"/>
          <p:cNvSpPr/>
          <p:nvPr/>
        </p:nvSpPr>
        <p:spPr>
          <a:xfrm>
            <a:off x="1217266" y="225942"/>
            <a:ext cx="10230" cy="341"/>
          </a:xfrm>
          <a:custGeom>
            <a:avLst/>
            <a:gdLst/>
            <a:ahLst/>
            <a:cxnLst/>
            <a:rect l="l" t="t" r="r" b="b"/>
            <a:pathLst>
              <a:path w="180" h="6" extrusionOk="0">
                <a:moveTo>
                  <a:pt x="1" y="0"/>
                </a:moveTo>
                <a:cubicBezTo>
                  <a:pt x="62" y="0"/>
                  <a:pt x="119" y="0"/>
                  <a:pt x="180" y="6"/>
                </a:cubicBezTo>
                <a:cubicBezTo>
                  <a:pt x="119" y="0"/>
                  <a:pt x="62" y="0"/>
                  <a:pt x="1" y="0"/>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67"/>
          <p:cNvSpPr/>
          <p:nvPr/>
        </p:nvSpPr>
        <p:spPr>
          <a:xfrm>
            <a:off x="1351573" y="268060"/>
            <a:ext cx="909" cy="341"/>
          </a:xfrm>
          <a:custGeom>
            <a:avLst/>
            <a:gdLst/>
            <a:ahLst/>
            <a:cxnLst/>
            <a:rect l="l" t="t" r="r" b="b"/>
            <a:pathLst>
              <a:path w="16" h="6" extrusionOk="0">
                <a:moveTo>
                  <a:pt x="0" y="1"/>
                </a:moveTo>
                <a:cubicBezTo>
                  <a:pt x="5" y="1"/>
                  <a:pt x="5" y="6"/>
                  <a:pt x="15" y="6"/>
                </a:cubicBezTo>
                <a:cubicBezTo>
                  <a:pt x="5" y="1"/>
                  <a:pt x="5" y="1"/>
                  <a:pt x="0" y="1"/>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67"/>
          <p:cNvSpPr/>
          <p:nvPr/>
        </p:nvSpPr>
        <p:spPr>
          <a:xfrm>
            <a:off x="1312014" y="246291"/>
            <a:ext cx="5001" cy="2387"/>
          </a:xfrm>
          <a:custGeom>
            <a:avLst/>
            <a:gdLst/>
            <a:ahLst/>
            <a:cxnLst/>
            <a:rect l="l" t="t" r="r" b="b"/>
            <a:pathLst>
              <a:path w="88" h="42" extrusionOk="0">
                <a:moveTo>
                  <a:pt x="1" y="0"/>
                </a:moveTo>
                <a:cubicBezTo>
                  <a:pt x="31" y="16"/>
                  <a:pt x="57" y="26"/>
                  <a:pt x="88" y="41"/>
                </a:cubicBezTo>
                <a:cubicBezTo>
                  <a:pt x="57" y="26"/>
                  <a:pt x="31" y="16"/>
                  <a:pt x="1" y="0"/>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67"/>
          <p:cNvSpPr/>
          <p:nvPr/>
        </p:nvSpPr>
        <p:spPr>
          <a:xfrm>
            <a:off x="1324234" y="252088"/>
            <a:ext cx="5001" cy="2387"/>
          </a:xfrm>
          <a:custGeom>
            <a:avLst/>
            <a:gdLst/>
            <a:ahLst/>
            <a:cxnLst/>
            <a:rect l="l" t="t" r="r" b="b"/>
            <a:pathLst>
              <a:path w="88" h="42" extrusionOk="0">
                <a:moveTo>
                  <a:pt x="0" y="1"/>
                </a:moveTo>
                <a:cubicBezTo>
                  <a:pt x="26" y="11"/>
                  <a:pt x="52" y="26"/>
                  <a:pt x="87" y="41"/>
                </a:cubicBezTo>
                <a:cubicBezTo>
                  <a:pt x="52" y="26"/>
                  <a:pt x="26" y="11"/>
                  <a:pt x="0" y="1"/>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67"/>
          <p:cNvSpPr/>
          <p:nvPr/>
        </p:nvSpPr>
        <p:spPr>
          <a:xfrm>
            <a:off x="1337023" y="259079"/>
            <a:ext cx="3240" cy="1762"/>
          </a:xfrm>
          <a:custGeom>
            <a:avLst/>
            <a:gdLst/>
            <a:ahLst/>
            <a:cxnLst/>
            <a:rect l="l" t="t" r="r" b="b"/>
            <a:pathLst>
              <a:path w="57" h="31" extrusionOk="0">
                <a:moveTo>
                  <a:pt x="0" y="0"/>
                </a:moveTo>
                <a:lnTo>
                  <a:pt x="0" y="0"/>
                </a:lnTo>
                <a:cubicBezTo>
                  <a:pt x="21" y="10"/>
                  <a:pt x="41" y="21"/>
                  <a:pt x="57" y="31"/>
                </a:cubicBezTo>
                <a:cubicBezTo>
                  <a:pt x="41" y="16"/>
                  <a:pt x="21" y="5"/>
                  <a:pt x="0" y="0"/>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67"/>
          <p:cNvSpPr/>
          <p:nvPr/>
        </p:nvSpPr>
        <p:spPr>
          <a:xfrm>
            <a:off x="1362600" y="275619"/>
            <a:ext cx="2103" cy="2103"/>
          </a:xfrm>
          <a:custGeom>
            <a:avLst/>
            <a:gdLst/>
            <a:ahLst/>
            <a:cxnLst/>
            <a:rect l="l" t="t" r="r" b="b"/>
            <a:pathLst>
              <a:path w="37" h="37" extrusionOk="0">
                <a:moveTo>
                  <a:pt x="0" y="1"/>
                </a:moveTo>
                <a:cubicBezTo>
                  <a:pt x="11" y="16"/>
                  <a:pt x="21" y="26"/>
                  <a:pt x="36" y="36"/>
                </a:cubicBezTo>
                <a:cubicBezTo>
                  <a:pt x="21" y="21"/>
                  <a:pt x="11" y="16"/>
                  <a:pt x="0" y="1"/>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67"/>
          <p:cNvSpPr/>
          <p:nvPr/>
        </p:nvSpPr>
        <p:spPr>
          <a:xfrm>
            <a:off x="1255347" y="229125"/>
            <a:ext cx="5854" cy="1250"/>
          </a:xfrm>
          <a:custGeom>
            <a:avLst/>
            <a:gdLst/>
            <a:ahLst/>
            <a:cxnLst/>
            <a:rect l="l" t="t" r="r" b="b"/>
            <a:pathLst>
              <a:path w="103" h="22" extrusionOk="0">
                <a:moveTo>
                  <a:pt x="1" y="1"/>
                </a:moveTo>
                <a:lnTo>
                  <a:pt x="1" y="1"/>
                </a:lnTo>
                <a:cubicBezTo>
                  <a:pt x="31" y="11"/>
                  <a:pt x="72" y="16"/>
                  <a:pt x="103" y="21"/>
                </a:cubicBezTo>
                <a:cubicBezTo>
                  <a:pt x="72" y="16"/>
                  <a:pt x="31" y="6"/>
                  <a:pt x="1" y="1"/>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67"/>
          <p:cNvSpPr/>
          <p:nvPr/>
        </p:nvSpPr>
        <p:spPr>
          <a:xfrm>
            <a:off x="1241422" y="227363"/>
            <a:ext cx="6138" cy="682"/>
          </a:xfrm>
          <a:custGeom>
            <a:avLst/>
            <a:gdLst/>
            <a:ahLst/>
            <a:cxnLst/>
            <a:rect l="l" t="t" r="r" b="b"/>
            <a:pathLst>
              <a:path w="108" h="12" extrusionOk="0">
                <a:moveTo>
                  <a:pt x="0" y="1"/>
                </a:moveTo>
                <a:cubicBezTo>
                  <a:pt x="41" y="6"/>
                  <a:pt x="72" y="6"/>
                  <a:pt x="108" y="11"/>
                </a:cubicBezTo>
                <a:cubicBezTo>
                  <a:pt x="72" y="6"/>
                  <a:pt x="36" y="1"/>
                  <a:pt x="0" y="1"/>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67"/>
          <p:cNvSpPr/>
          <p:nvPr/>
        </p:nvSpPr>
        <p:spPr>
          <a:xfrm>
            <a:off x="1227781" y="225942"/>
            <a:ext cx="5854" cy="341"/>
          </a:xfrm>
          <a:custGeom>
            <a:avLst/>
            <a:gdLst/>
            <a:ahLst/>
            <a:cxnLst/>
            <a:rect l="l" t="t" r="r" b="b"/>
            <a:pathLst>
              <a:path w="103" h="6" extrusionOk="0">
                <a:moveTo>
                  <a:pt x="0" y="0"/>
                </a:moveTo>
                <a:cubicBezTo>
                  <a:pt x="31" y="6"/>
                  <a:pt x="61" y="6"/>
                  <a:pt x="102" y="6"/>
                </a:cubicBezTo>
                <a:cubicBezTo>
                  <a:pt x="72" y="6"/>
                  <a:pt x="31" y="0"/>
                  <a:pt x="0" y="0"/>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67"/>
          <p:cNvSpPr/>
          <p:nvPr/>
        </p:nvSpPr>
        <p:spPr>
          <a:xfrm>
            <a:off x="1285869" y="236401"/>
            <a:ext cx="4433" cy="1535"/>
          </a:xfrm>
          <a:custGeom>
            <a:avLst/>
            <a:gdLst/>
            <a:ahLst/>
            <a:cxnLst/>
            <a:rect l="l" t="t" r="r" b="b"/>
            <a:pathLst>
              <a:path w="78" h="27" extrusionOk="0">
                <a:moveTo>
                  <a:pt x="1" y="0"/>
                </a:moveTo>
                <a:lnTo>
                  <a:pt x="1" y="0"/>
                </a:lnTo>
                <a:cubicBezTo>
                  <a:pt x="26" y="11"/>
                  <a:pt x="52" y="21"/>
                  <a:pt x="77" y="26"/>
                </a:cubicBezTo>
                <a:cubicBezTo>
                  <a:pt x="52" y="21"/>
                  <a:pt x="26" y="6"/>
                  <a:pt x="1" y="0"/>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67"/>
          <p:cNvSpPr/>
          <p:nvPr/>
        </p:nvSpPr>
        <p:spPr>
          <a:xfrm>
            <a:off x="1299510" y="241346"/>
            <a:ext cx="5286" cy="1819"/>
          </a:xfrm>
          <a:custGeom>
            <a:avLst/>
            <a:gdLst/>
            <a:ahLst/>
            <a:cxnLst/>
            <a:rect l="l" t="t" r="r" b="b"/>
            <a:pathLst>
              <a:path w="93" h="32" extrusionOk="0">
                <a:moveTo>
                  <a:pt x="1" y="0"/>
                </a:moveTo>
                <a:cubicBezTo>
                  <a:pt x="37" y="11"/>
                  <a:pt x="57" y="26"/>
                  <a:pt x="93" y="31"/>
                </a:cubicBezTo>
                <a:cubicBezTo>
                  <a:pt x="62" y="16"/>
                  <a:pt x="26" y="6"/>
                  <a:pt x="1" y="0"/>
                </a:cubicBez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67"/>
          <p:cNvSpPr/>
          <p:nvPr/>
        </p:nvSpPr>
        <p:spPr>
          <a:xfrm>
            <a:off x="1269045" y="232024"/>
            <a:ext cx="5570" cy="1250"/>
          </a:xfrm>
          <a:custGeom>
            <a:avLst/>
            <a:gdLst/>
            <a:ahLst/>
            <a:cxnLst/>
            <a:rect l="l" t="t" r="r" b="b"/>
            <a:pathLst>
              <a:path w="98" h="22" extrusionOk="0">
                <a:moveTo>
                  <a:pt x="0" y="1"/>
                </a:moveTo>
                <a:lnTo>
                  <a:pt x="97" y="21"/>
                </a:lnTo>
                <a:close/>
              </a:path>
            </a:pathLst>
          </a:custGeom>
          <a:solidFill>
            <a:srgbClr val="FFDD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67"/>
          <p:cNvSpPr/>
          <p:nvPr/>
        </p:nvSpPr>
        <p:spPr>
          <a:xfrm>
            <a:off x="6707050" y="25543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7843"/>
            </a:srgbClr>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67"/>
          <p:cNvSpPr/>
          <p:nvPr/>
        </p:nvSpPr>
        <p:spPr>
          <a:xfrm flipH="1">
            <a:off x="71330"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86" name="Google Shape;286;p67"/>
          <p:cNvSpPr/>
          <p:nvPr/>
        </p:nvSpPr>
        <p:spPr>
          <a:xfrm flipH="1">
            <a:off x="-7861"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67"/>
          <p:cNvSpPr/>
          <p:nvPr/>
        </p:nvSpPr>
        <p:spPr>
          <a:xfrm flipH="1">
            <a:off x="673855"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67"/>
          <p:cNvSpPr/>
          <p:nvPr/>
        </p:nvSpPr>
        <p:spPr>
          <a:xfrm rot="929517" flipH="1">
            <a:off x="-5379"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67"/>
          <p:cNvSpPr/>
          <p:nvPr/>
        </p:nvSpPr>
        <p:spPr>
          <a:xfrm flipH="1">
            <a:off x="-5637"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67"/>
          <p:cNvSpPr/>
          <p:nvPr/>
        </p:nvSpPr>
        <p:spPr>
          <a:xfrm flipH="1">
            <a:off x="8438476"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67"/>
          <p:cNvSpPr/>
          <p:nvPr/>
        </p:nvSpPr>
        <p:spPr>
          <a:xfrm flipH="1">
            <a:off x="8636234"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67"/>
          <p:cNvSpPr/>
          <p:nvPr/>
        </p:nvSpPr>
        <p:spPr>
          <a:xfrm flipH="1">
            <a:off x="8467543"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67"/>
          <p:cNvSpPr/>
          <p:nvPr/>
        </p:nvSpPr>
        <p:spPr>
          <a:xfrm flipH="1">
            <a:off x="8460328"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4" name="Google Shape;294;p67"/>
          <p:cNvGrpSpPr/>
          <p:nvPr/>
        </p:nvGrpSpPr>
        <p:grpSpPr>
          <a:xfrm flipH="1">
            <a:off x="7951632" y="-1126448"/>
            <a:ext cx="2274300" cy="2274300"/>
            <a:chOff x="-1087568" y="-1126448"/>
            <a:chExt cx="2274300" cy="2274300"/>
          </a:xfrm>
        </p:grpSpPr>
        <p:sp>
          <p:nvSpPr>
            <p:cNvPr id="295" name="Google Shape;295;p6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6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6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6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9" name="Google Shape;299;p67"/>
          <p:cNvGrpSpPr/>
          <p:nvPr/>
        </p:nvGrpSpPr>
        <p:grpSpPr>
          <a:xfrm flipH="1">
            <a:off x="-1136318" y="4004977"/>
            <a:ext cx="2274300" cy="2274300"/>
            <a:chOff x="-1087568" y="-1126448"/>
            <a:chExt cx="2274300" cy="2274300"/>
          </a:xfrm>
        </p:grpSpPr>
        <p:sp>
          <p:nvSpPr>
            <p:cNvPr id="300" name="Google Shape;300;p6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6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6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6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4" name="Google Shape;304;p67"/>
          <p:cNvSpPr/>
          <p:nvPr/>
        </p:nvSpPr>
        <p:spPr>
          <a:xfrm flipH="1">
            <a:off x="8092314"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67"/>
          <p:cNvSpPr/>
          <p:nvPr/>
        </p:nvSpPr>
        <p:spPr>
          <a:xfrm flipH="1">
            <a:off x="111264"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67"/>
          <p:cNvSpPr/>
          <p:nvPr/>
        </p:nvSpPr>
        <p:spPr>
          <a:xfrm flipH="1">
            <a:off x="470014" y="15826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67"/>
          <p:cNvSpPr/>
          <p:nvPr/>
        </p:nvSpPr>
        <p:spPr>
          <a:xfrm flipH="1">
            <a:off x="8781413" y="21077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67"/>
          <p:cNvSpPr/>
          <p:nvPr/>
        </p:nvSpPr>
        <p:spPr>
          <a:xfrm flipH="1">
            <a:off x="8636238"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67"/>
          <p:cNvSpPr/>
          <p:nvPr/>
        </p:nvSpPr>
        <p:spPr>
          <a:xfrm flipH="1">
            <a:off x="247877"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67"/>
          <p:cNvSpPr/>
          <p:nvPr/>
        </p:nvSpPr>
        <p:spPr>
          <a:xfrm flipH="1">
            <a:off x="8953138"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67"/>
          <p:cNvSpPr/>
          <p:nvPr/>
        </p:nvSpPr>
        <p:spPr>
          <a:xfrm flipH="1">
            <a:off x="594661"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67"/>
          <p:cNvSpPr/>
          <p:nvPr/>
        </p:nvSpPr>
        <p:spPr>
          <a:xfrm flipH="1">
            <a:off x="470013"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67"/>
          <p:cNvSpPr/>
          <p:nvPr/>
        </p:nvSpPr>
        <p:spPr>
          <a:xfrm flipH="1">
            <a:off x="157601"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67"/>
          <p:cNvSpPr/>
          <p:nvPr/>
        </p:nvSpPr>
        <p:spPr>
          <a:xfrm flipH="1">
            <a:off x="8906802"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67"/>
          <p:cNvSpPr/>
          <p:nvPr/>
        </p:nvSpPr>
        <p:spPr>
          <a:xfrm flipH="1">
            <a:off x="7251873" y="47925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67"/>
          <p:cNvSpPr/>
          <p:nvPr/>
        </p:nvSpPr>
        <p:spPr>
          <a:xfrm flipH="1">
            <a:off x="16618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58"/>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hyperlink" Target="https://www.figma.com/proto/EsUiVCJV6TjqIXPLZkr6KQ/PRASUNETECH-INDIA-NASA-Space-Apps-2024-Prototype?node-id=303-5687&amp;t=Gil3KiLae0ExKnAu-1"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hyperlink" Target="https://drive.google.com/file/d/1JLJ_jA0K0NkfNaDi46YQmIkculmi35dJ/view"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mailto:Email-sharmaaryan732100@gmail.com" TargetMode="External"/><Relationship Id="rId2" Type="http://schemas.openxmlformats.org/officeDocument/2006/relationships/hyperlink" Target="mailto:Email-workwithabhishek2@gmail.com" TargetMode="Externa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search.earthdata.nasa.gov/search/granules?p=C2216864433-ORNL_CLOUD&amp;pg%5B0%5D%5Bv%5D=f&amp;pg%5B0%5D%5Bgsk%5D=-start_date&amp;q=csv&amp;gdf=CSV&amp;tl=1696808786.967!3!!&amp;fst0=Agriculture"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hyperlink" Target="https://www.ers.usda.gov/webdocs/DataFiles/51035/Fruit%20Prices%202020.csv?v=3053.8" TargetMode="External"/><Relationship Id="rId5" Type="http://schemas.openxmlformats.org/officeDocument/2006/relationships/hyperlink" Target="https://www.ers.usda.gov/webdocs/DataFiles/50673/CPIForecast.xlsx?v=7836.9" TargetMode="External"/><Relationship Id="rId4" Type="http://schemas.openxmlformats.org/officeDocument/2006/relationships/hyperlink" Target="https://data.nal.usda.gov/system/files/SSURGO%202.3.2%20Data%20Dictionary_0.cs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58270E-86C8-281E-CFB7-22DF637F317C}"/>
              </a:ext>
            </a:extLst>
          </p:cNvPr>
          <p:cNvPicPr>
            <a:picLocks noChangeAspect="1"/>
          </p:cNvPicPr>
          <p:nvPr/>
        </p:nvPicPr>
        <p:blipFill>
          <a:blip r:embed="rId2"/>
          <a:stretch>
            <a:fillRect/>
          </a:stretch>
        </p:blipFill>
        <p:spPr>
          <a:xfrm>
            <a:off x="0" y="0"/>
            <a:ext cx="9144000" cy="5143500"/>
          </a:xfrm>
          <a:prstGeom prst="rect">
            <a:avLst/>
          </a:prstGeom>
        </p:spPr>
      </p:pic>
      <p:sp>
        <p:nvSpPr>
          <p:cNvPr id="6" name="TextBox 5">
            <a:extLst>
              <a:ext uri="{FF2B5EF4-FFF2-40B4-BE49-F238E27FC236}">
                <a16:creationId xmlns:a16="http://schemas.microsoft.com/office/drawing/2014/main" id="{16E1ABB0-5F6D-5DF2-49E1-A2D10B3D223A}"/>
              </a:ext>
            </a:extLst>
          </p:cNvPr>
          <p:cNvSpPr txBox="1"/>
          <p:nvPr/>
        </p:nvSpPr>
        <p:spPr>
          <a:xfrm>
            <a:off x="1613210" y="3278458"/>
            <a:ext cx="2401229" cy="400110"/>
          </a:xfrm>
          <a:prstGeom prst="rect">
            <a:avLst/>
          </a:prstGeom>
          <a:noFill/>
        </p:spPr>
        <p:txBody>
          <a:bodyPr wrap="square" rtlCol="0">
            <a:spAutoFit/>
          </a:bodyPr>
          <a:lstStyle/>
          <a:p>
            <a:r>
              <a:rPr lang="en" sz="2000" dirty="0">
                <a:latin typeface="Algerian" panose="04020705040A02060702" pitchFamily="82" charset="0"/>
              </a:rPr>
              <a:t>PRASUNETECH</a:t>
            </a:r>
            <a:endParaRPr lang="en-IN" sz="2000" dirty="0">
              <a:latin typeface="Algerian" panose="04020705040A02060702" pitchFamily="82" charset="0"/>
            </a:endParaRPr>
          </a:p>
        </p:txBody>
      </p:sp>
      <p:pic>
        <p:nvPicPr>
          <p:cNvPr id="8" name="Picture 7">
            <a:extLst>
              <a:ext uri="{FF2B5EF4-FFF2-40B4-BE49-F238E27FC236}">
                <a16:creationId xmlns:a16="http://schemas.microsoft.com/office/drawing/2014/main" id="{F6D79B1D-45BC-7FB0-67EC-BC64E2B0E38D}"/>
              </a:ext>
            </a:extLst>
          </p:cNvPr>
          <p:cNvPicPr>
            <a:picLocks noChangeAspect="1"/>
          </p:cNvPicPr>
          <p:nvPr/>
        </p:nvPicPr>
        <p:blipFill>
          <a:blip r:embed="rId3"/>
          <a:srcRect b="38103"/>
          <a:stretch/>
        </p:blipFill>
        <p:spPr>
          <a:xfrm>
            <a:off x="7292898" y="56918"/>
            <a:ext cx="1851102" cy="760837"/>
          </a:xfrm>
          <a:prstGeom prst="rect">
            <a:avLst/>
          </a:prstGeom>
        </p:spPr>
      </p:pic>
    </p:spTree>
    <p:extLst>
      <p:ext uri="{BB962C8B-B14F-4D97-AF65-F5344CB8AC3E}">
        <p14:creationId xmlns:p14="http://schemas.microsoft.com/office/powerpoint/2010/main" val="130740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g289d6568c90_1_7"/>
          <p:cNvSpPr txBox="1">
            <a:spLocks noGrp="1"/>
          </p:cNvSpPr>
          <p:nvPr>
            <p:ph type="title"/>
          </p:nvPr>
        </p:nvSpPr>
        <p:spPr>
          <a:xfrm>
            <a:off x="440850" y="185925"/>
            <a:ext cx="5210400" cy="5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Barlow"/>
                <a:ea typeface="Barlow"/>
                <a:cs typeface="Barlow"/>
                <a:sym typeface="Barlow"/>
              </a:rPr>
              <a:t>Outcome(UI):</a:t>
            </a:r>
            <a:endParaRPr sz="2400" b="1" dirty="0">
              <a:latin typeface="Barlow"/>
              <a:ea typeface="Barlow"/>
              <a:cs typeface="Barlow"/>
              <a:sym typeface="Barlow"/>
            </a:endParaRPr>
          </a:p>
        </p:txBody>
      </p:sp>
      <p:pic>
        <p:nvPicPr>
          <p:cNvPr id="4" name="Picture 3">
            <a:extLst>
              <a:ext uri="{FF2B5EF4-FFF2-40B4-BE49-F238E27FC236}">
                <a16:creationId xmlns:a16="http://schemas.microsoft.com/office/drawing/2014/main" id="{544FD732-C232-DFBE-0AEE-9FECBCA6C30F}"/>
              </a:ext>
            </a:extLst>
          </p:cNvPr>
          <p:cNvPicPr>
            <a:picLocks noChangeAspect="1"/>
          </p:cNvPicPr>
          <p:nvPr/>
        </p:nvPicPr>
        <p:blipFill>
          <a:blip r:embed="rId3"/>
          <a:stretch>
            <a:fillRect/>
          </a:stretch>
        </p:blipFill>
        <p:spPr>
          <a:xfrm>
            <a:off x="386576" y="1114785"/>
            <a:ext cx="3419707" cy="2913929"/>
          </a:xfrm>
          <a:prstGeom prst="rect">
            <a:avLst/>
          </a:prstGeom>
        </p:spPr>
      </p:pic>
      <p:pic>
        <p:nvPicPr>
          <p:cNvPr id="6" name="Picture 5">
            <a:extLst>
              <a:ext uri="{FF2B5EF4-FFF2-40B4-BE49-F238E27FC236}">
                <a16:creationId xmlns:a16="http://schemas.microsoft.com/office/drawing/2014/main" id="{98C9652B-FAE0-A779-0752-9A68025F7B61}"/>
              </a:ext>
            </a:extLst>
          </p:cNvPr>
          <p:cNvPicPr>
            <a:picLocks noChangeAspect="1"/>
          </p:cNvPicPr>
          <p:nvPr/>
        </p:nvPicPr>
        <p:blipFill>
          <a:blip r:embed="rId4"/>
          <a:stretch>
            <a:fillRect/>
          </a:stretch>
        </p:blipFill>
        <p:spPr>
          <a:xfrm>
            <a:off x="4572000" y="1114784"/>
            <a:ext cx="3584557" cy="2913929"/>
          </a:xfrm>
          <a:prstGeom prst="rect">
            <a:avLst/>
          </a:prstGeom>
        </p:spPr>
      </p:pic>
    </p:spTree>
    <p:extLst>
      <p:ext uri="{BB962C8B-B14F-4D97-AF65-F5344CB8AC3E}">
        <p14:creationId xmlns:p14="http://schemas.microsoft.com/office/powerpoint/2010/main" val="235696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g289d6568c90_1_18"/>
          <p:cNvSpPr txBox="1">
            <a:spLocks noGrp="1"/>
          </p:cNvSpPr>
          <p:nvPr>
            <p:ph type="title"/>
          </p:nvPr>
        </p:nvSpPr>
        <p:spPr>
          <a:xfrm>
            <a:off x="218300" y="268350"/>
            <a:ext cx="5210400" cy="5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Barlow"/>
                <a:ea typeface="Barlow"/>
                <a:cs typeface="Barlow"/>
                <a:sym typeface="Barlow"/>
              </a:rPr>
              <a:t>Wireframe + Web Application</a:t>
            </a:r>
            <a:endParaRPr sz="2400" b="1">
              <a:latin typeface="Barlow"/>
              <a:ea typeface="Barlow"/>
              <a:cs typeface="Barlow"/>
              <a:sym typeface="Barlow"/>
            </a:endParaRPr>
          </a:p>
        </p:txBody>
      </p:sp>
      <p:sp>
        <p:nvSpPr>
          <p:cNvPr id="1165" name="Google Shape;1165;g289d6568c90_1_18"/>
          <p:cNvSpPr txBox="1">
            <a:spLocks noGrp="1"/>
          </p:cNvSpPr>
          <p:nvPr>
            <p:ph type="title"/>
          </p:nvPr>
        </p:nvSpPr>
        <p:spPr>
          <a:xfrm>
            <a:off x="218300" y="3556175"/>
            <a:ext cx="5210400" cy="5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u="sng" dirty="0">
                <a:solidFill>
                  <a:schemeClr val="accent3"/>
                </a:solidFill>
                <a:latin typeface="Barlow"/>
                <a:ea typeface="Barlow"/>
                <a:cs typeface="Barlow"/>
                <a:sym typeface="Barlow"/>
                <a:hlinkClick r:id="rId3"/>
              </a:rPr>
              <a:t>Click here to view our live prototype</a:t>
            </a:r>
            <a:endParaRPr sz="1800" u="sng" dirty="0">
              <a:solidFill>
                <a:schemeClr val="accent3"/>
              </a:solidFill>
              <a:latin typeface="Barlow"/>
              <a:ea typeface="Barlow"/>
              <a:cs typeface="Barlow"/>
              <a:sym typeface="Barlow"/>
            </a:endParaRPr>
          </a:p>
        </p:txBody>
      </p:sp>
      <p:sp>
        <p:nvSpPr>
          <p:cNvPr id="1166" name="Google Shape;1166;g289d6568c90_1_18"/>
          <p:cNvSpPr txBox="1">
            <a:spLocks noGrp="1"/>
          </p:cNvSpPr>
          <p:nvPr>
            <p:ph type="title"/>
          </p:nvPr>
        </p:nvSpPr>
        <p:spPr>
          <a:xfrm>
            <a:off x="218300" y="1124550"/>
            <a:ext cx="3614700" cy="226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Barlow"/>
                <a:ea typeface="Barlow"/>
                <a:cs typeface="Barlow"/>
                <a:sym typeface="Barlow"/>
              </a:rPr>
              <a:t>Our prototype was first drafted from typical data interfaces. We used a proto-customer journey to apply design thinking processes and find where we could improve. Feedback was drawn from all team members, not just designers, for fresh eyes and input. </a:t>
            </a:r>
            <a:endParaRPr sz="1800">
              <a:latin typeface="Barlow"/>
              <a:ea typeface="Barlow"/>
              <a:cs typeface="Barlow"/>
              <a:sym typeface="Barlow"/>
            </a:endParaRPr>
          </a:p>
        </p:txBody>
      </p:sp>
      <p:pic>
        <p:nvPicPr>
          <p:cNvPr id="3" name="Picture 2">
            <a:extLst>
              <a:ext uri="{FF2B5EF4-FFF2-40B4-BE49-F238E27FC236}">
                <a16:creationId xmlns:a16="http://schemas.microsoft.com/office/drawing/2014/main" id="{0413DD4D-3594-4D2D-AEED-726C499C1151}"/>
              </a:ext>
            </a:extLst>
          </p:cNvPr>
          <p:cNvPicPr>
            <a:picLocks noChangeAspect="1"/>
          </p:cNvPicPr>
          <p:nvPr/>
        </p:nvPicPr>
        <p:blipFill rotWithShape="1">
          <a:blip r:embed="rId4"/>
          <a:srcRect l="21119" t="27973" r="19291" b="17381"/>
          <a:stretch/>
        </p:blipFill>
        <p:spPr>
          <a:xfrm>
            <a:off x="4103916" y="1131083"/>
            <a:ext cx="4539342" cy="2340430"/>
          </a:xfrm>
          <a:prstGeom prst="rect">
            <a:avLst/>
          </a:prstGeom>
        </p:spPr>
      </p:pic>
      <p:sp>
        <p:nvSpPr>
          <p:cNvPr id="2" name="TextBox 1">
            <a:extLst>
              <a:ext uri="{FF2B5EF4-FFF2-40B4-BE49-F238E27FC236}">
                <a16:creationId xmlns:a16="http://schemas.microsoft.com/office/drawing/2014/main" id="{FA88CEAD-BB15-1E22-0708-D8A9D4DD74DE}"/>
              </a:ext>
            </a:extLst>
          </p:cNvPr>
          <p:cNvSpPr txBox="1"/>
          <p:nvPr/>
        </p:nvSpPr>
        <p:spPr>
          <a:xfrm>
            <a:off x="218300" y="4077948"/>
            <a:ext cx="3329758" cy="338554"/>
          </a:xfrm>
          <a:prstGeom prst="rect">
            <a:avLst/>
          </a:prstGeom>
          <a:noFill/>
        </p:spPr>
        <p:txBody>
          <a:bodyPr wrap="none" rtlCol="0">
            <a:spAutoFit/>
          </a:bodyPr>
          <a:lstStyle/>
          <a:p>
            <a:r>
              <a:rPr lang="en-IN" sz="1600" dirty="0">
                <a:solidFill>
                  <a:schemeClr val="tx1"/>
                </a:solidFill>
                <a:hlinkClick r:id="rId5"/>
              </a:rPr>
              <a:t>Click here to view our Demo Video</a:t>
            </a:r>
            <a:endParaRPr lang="en-IN" sz="16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6151A50-2B20-1772-1E2D-6C8882198A3D}"/>
              </a:ext>
            </a:extLst>
          </p:cNvPr>
          <p:cNvSpPr>
            <a:spLocks noGrp="1"/>
          </p:cNvSpPr>
          <p:nvPr>
            <p:ph type="subTitle" idx="1"/>
          </p:nvPr>
        </p:nvSpPr>
        <p:spPr>
          <a:xfrm>
            <a:off x="706244" y="1706849"/>
            <a:ext cx="4155289" cy="2478575"/>
          </a:xfrm>
        </p:spPr>
        <p:txBody>
          <a:bodyPr/>
          <a:lstStyle/>
          <a:p>
            <a:r>
              <a:rPr lang="en-IN" dirty="0"/>
              <a:t>Contact details:</a:t>
            </a:r>
          </a:p>
          <a:p>
            <a:endParaRPr lang="en-IN" dirty="0"/>
          </a:p>
          <a:p>
            <a:r>
              <a:rPr lang="en-IN" dirty="0"/>
              <a:t>Abhishek Raj</a:t>
            </a:r>
          </a:p>
          <a:p>
            <a:r>
              <a:rPr lang="en-IN" sz="1200" dirty="0">
                <a:hlinkClick r:id="rId2"/>
              </a:rPr>
              <a:t>Email-workwithabhishek2@gmail.com</a:t>
            </a:r>
            <a:endParaRPr lang="en-IN" sz="1200" dirty="0"/>
          </a:p>
          <a:p>
            <a:endParaRPr lang="en-IN" sz="1200" dirty="0"/>
          </a:p>
          <a:p>
            <a:r>
              <a:rPr lang="en-IN" dirty="0"/>
              <a:t>Aryan Sharma</a:t>
            </a:r>
          </a:p>
          <a:p>
            <a:r>
              <a:rPr lang="en-IN" sz="1200" dirty="0">
                <a:hlinkClick r:id="rId3"/>
              </a:rPr>
              <a:t>Email-sharmaaryan732100@gmail.com</a:t>
            </a:r>
            <a:endParaRPr lang="en-IN" sz="1200" dirty="0"/>
          </a:p>
          <a:p>
            <a:endParaRPr lang="en-IN" sz="1200" dirty="0"/>
          </a:p>
          <a:p>
            <a:r>
              <a:rPr lang="en-IN" dirty="0"/>
              <a:t>Pramod Prajapat</a:t>
            </a:r>
          </a:p>
          <a:p>
            <a:r>
              <a:rPr lang="en-IN" sz="1200" dirty="0"/>
              <a:t>Email-prajapatpramod474@gmail.com</a:t>
            </a:r>
          </a:p>
        </p:txBody>
      </p:sp>
      <p:sp>
        <p:nvSpPr>
          <p:cNvPr id="3" name="Title 2">
            <a:extLst>
              <a:ext uri="{FF2B5EF4-FFF2-40B4-BE49-F238E27FC236}">
                <a16:creationId xmlns:a16="http://schemas.microsoft.com/office/drawing/2014/main" id="{D50B3464-9DC8-E27F-1DD1-9E1FC67E95EC}"/>
              </a:ext>
            </a:extLst>
          </p:cNvPr>
          <p:cNvSpPr>
            <a:spLocks noGrp="1"/>
          </p:cNvSpPr>
          <p:nvPr>
            <p:ph type="title"/>
          </p:nvPr>
        </p:nvSpPr>
        <p:spPr>
          <a:xfrm>
            <a:off x="891786" y="544410"/>
            <a:ext cx="3850800" cy="615317"/>
          </a:xfrm>
        </p:spPr>
        <p:txBody>
          <a:bodyPr/>
          <a:lstStyle/>
          <a:p>
            <a:r>
              <a:rPr lang="en-IN" dirty="0"/>
              <a:t>Thank You!</a:t>
            </a:r>
          </a:p>
        </p:txBody>
      </p:sp>
      <p:pic>
        <p:nvPicPr>
          <p:cNvPr id="5" name="Picture 4">
            <a:extLst>
              <a:ext uri="{FF2B5EF4-FFF2-40B4-BE49-F238E27FC236}">
                <a16:creationId xmlns:a16="http://schemas.microsoft.com/office/drawing/2014/main" id="{18142704-04E0-C2D2-8E66-74CC020E920B}"/>
              </a:ext>
            </a:extLst>
          </p:cNvPr>
          <p:cNvPicPr>
            <a:picLocks noChangeAspect="1"/>
          </p:cNvPicPr>
          <p:nvPr/>
        </p:nvPicPr>
        <p:blipFill>
          <a:blip r:embed="rId4"/>
          <a:stretch>
            <a:fillRect/>
          </a:stretch>
        </p:blipFill>
        <p:spPr>
          <a:xfrm>
            <a:off x="4943359" y="1500651"/>
            <a:ext cx="2543175" cy="1800225"/>
          </a:xfrm>
          <a:prstGeom prst="rect">
            <a:avLst/>
          </a:prstGeom>
        </p:spPr>
      </p:pic>
    </p:spTree>
    <p:extLst>
      <p:ext uri="{BB962C8B-B14F-4D97-AF65-F5344CB8AC3E}">
        <p14:creationId xmlns:p14="http://schemas.microsoft.com/office/powerpoint/2010/main" val="79324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1"/>
          <p:cNvSpPr txBox="1">
            <a:spLocks noGrp="1"/>
          </p:cNvSpPr>
          <p:nvPr>
            <p:ph type="ctrTitle"/>
          </p:nvPr>
        </p:nvSpPr>
        <p:spPr>
          <a:xfrm>
            <a:off x="3639900" y="428525"/>
            <a:ext cx="5608200" cy="2248378"/>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5200"/>
              <a:buNone/>
            </a:pPr>
            <a:r>
              <a:rPr lang="en" sz="6000" b="1" dirty="0">
                <a:latin typeface="Barlow"/>
                <a:ea typeface="Barlow"/>
                <a:cs typeface="Barlow"/>
                <a:sym typeface="Barlow"/>
              </a:rPr>
              <a:t>NASA Space Apps 2024</a:t>
            </a:r>
            <a:br>
              <a:rPr lang="en" sz="6000" b="1" dirty="0">
                <a:latin typeface="Barlow"/>
                <a:ea typeface="Barlow"/>
                <a:cs typeface="Barlow"/>
                <a:sym typeface="Barlow"/>
              </a:rPr>
            </a:br>
            <a:br>
              <a:rPr lang="en" sz="6000" b="1" dirty="0">
                <a:latin typeface="Barlow"/>
                <a:ea typeface="Barlow"/>
                <a:cs typeface="Barlow"/>
                <a:sym typeface="Barlow"/>
              </a:rPr>
            </a:br>
            <a:endParaRPr sz="6000" b="1" dirty="0">
              <a:latin typeface="Barlow"/>
              <a:ea typeface="Barlow"/>
              <a:cs typeface="Barlow"/>
              <a:sym typeface="Barlow"/>
            </a:endParaRPr>
          </a:p>
        </p:txBody>
      </p:sp>
      <p:sp>
        <p:nvSpPr>
          <p:cNvPr id="1102" name="Google Shape;1102;p1"/>
          <p:cNvSpPr txBox="1">
            <a:spLocks noGrp="1"/>
          </p:cNvSpPr>
          <p:nvPr>
            <p:ph type="subTitle" idx="1"/>
          </p:nvPr>
        </p:nvSpPr>
        <p:spPr>
          <a:xfrm>
            <a:off x="3639900" y="1947725"/>
            <a:ext cx="4701900" cy="419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lang="en" sz="2000" dirty="0"/>
          </a:p>
          <a:p>
            <a:pPr marL="0" lvl="0" indent="0" algn="l" rtl="0">
              <a:lnSpc>
                <a:spcPct val="100000"/>
              </a:lnSpc>
              <a:spcBef>
                <a:spcPts val="0"/>
              </a:spcBef>
              <a:spcAft>
                <a:spcPts val="0"/>
              </a:spcAft>
              <a:buSzPts val="2800"/>
              <a:buNone/>
            </a:pPr>
            <a:r>
              <a:rPr lang="en" sz="2000" dirty="0"/>
              <a:t>Presented by: PRASUNETECH, MOHALI</a:t>
            </a:r>
            <a:endParaRPr sz="2000" dirty="0"/>
          </a:p>
        </p:txBody>
      </p:sp>
      <p:sp>
        <p:nvSpPr>
          <p:cNvPr id="1103" name="Google Shape;1103;p1"/>
          <p:cNvSpPr/>
          <p:nvPr/>
        </p:nvSpPr>
        <p:spPr>
          <a:xfrm>
            <a:off x="6991300" y="44921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1"/>
          <p:cNvSpPr/>
          <p:nvPr/>
        </p:nvSpPr>
        <p:spPr>
          <a:xfrm>
            <a:off x="1683850" y="6064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1"/>
          <p:cNvSpPr/>
          <p:nvPr/>
        </p:nvSpPr>
        <p:spPr>
          <a:xfrm>
            <a:off x="8279200" y="35868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1"/>
          <p:cNvSpPr/>
          <p:nvPr/>
        </p:nvSpPr>
        <p:spPr>
          <a:xfrm>
            <a:off x="250075" y="2250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1"/>
          <p:cNvSpPr/>
          <p:nvPr/>
        </p:nvSpPr>
        <p:spPr>
          <a:xfrm>
            <a:off x="1007400" y="3966475"/>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1"/>
          <p:cNvSpPr/>
          <p:nvPr/>
        </p:nvSpPr>
        <p:spPr>
          <a:xfrm>
            <a:off x="1958100" y="43909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1"/>
          <p:cNvSpPr/>
          <p:nvPr/>
        </p:nvSpPr>
        <p:spPr>
          <a:xfrm>
            <a:off x="2753888" y="4593825"/>
            <a:ext cx="220713" cy="294030"/>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1"/>
          <p:cNvSpPr/>
          <p:nvPr/>
        </p:nvSpPr>
        <p:spPr>
          <a:xfrm>
            <a:off x="561413" y="4530988"/>
            <a:ext cx="316817" cy="419709"/>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1"/>
          <p:cNvSpPr/>
          <p:nvPr/>
        </p:nvSpPr>
        <p:spPr>
          <a:xfrm>
            <a:off x="4785800" y="2829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1"/>
          <p:cNvSpPr/>
          <p:nvPr/>
        </p:nvSpPr>
        <p:spPr>
          <a:xfrm>
            <a:off x="8483525" y="48878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1"/>
          <p:cNvSpPr/>
          <p:nvPr/>
        </p:nvSpPr>
        <p:spPr>
          <a:xfrm>
            <a:off x="8825650" y="3773355"/>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1"/>
          <p:cNvSpPr/>
          <p:nvPr/>
        </p:nvSpPr>
        <p:spPr>
          <a:xfrm>
            <a:off x="2579100" y="3486930"/>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1"/>
          <p:cNvSpPr/>
          <p:nvPr/>
        </p:nvSpPr>
        <p:spPr>
          <a:xfrm>
            <a:off x="4048400" y="46955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1"/>
          <p:cNvSpPr/>
          <p:nvPr/>
        </p:nvSpPr>
        <p:spPr>
          <a:xfrm>
            <a:off x="5181325" y="320267"/>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1"/>
          <p:cNvSpPr txBox="1">
            <a:spLocks noGrp="1"/>
          </p:cNvSpPr>
          <p:nvPr>
            <p:ph type="subTitle" idx="1"/>
          </p:nvPr>
        </p:nvSpPr>
        <p:spPr>
          <a:xfrm>
            <a:off x="3953846" y="2753666"/>
            <a:ext cx="4387954" cy="166168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dirty="0">
                <a:solidFill>
                  <a:schemeClr val="accent3"/>
                </a:solidFill>
              </a:rPr>
              <a:t>PRAMOD PRAJAPAT</a:t>
            </a:r>
          </a:p>
          <a:p>
            <a:pPr marL="0" lvl="0" indent="0" algn="l" rtl="0">
              <a:lnSpc>
                <a:spcPct val="100000"/>
              </a:lnSpc>
              <a:spcBef>
                <a:spcPts val="0"/>
              </a:spcBef>
              <a:spcAft>
                <a:spcPts val="0"/>
              </a:spcAft>
              <a:buSzPts val="2800"/>
              <a:buNone/>
            </a:pPr>
            <a:r>
              <a:rPr lang="en" sz="2400" dirty="0">
                <a:solidFill>
                  <a:schemeClr val="accent3"/>
                </a:solidFill>
              </a:rPr>
              <a:t>ARYAN SHARMA</a:t>
            </a:r>
          </a:p>
          <a:p>
            <a:pPr marL="0" lvl="0" indent="0" algn="l" rtl="0">
              <a:lnSpc>
                <a:spcPct val="100000"/>
              </a:lnSpc>
              <a:spcBef>
                <a:spcPts val="0"/>
              </a:spcBef>
              <a:spcAft>
                <a:spcPts val="0"/>
              </a:spcAft>
              <a:buSzPts val="2800"/>
              <a:buNone/>
            </a:pPr>
            <a:r>
              <a:rPr lang="en" sz="2400" dirty="0">
                <a:solidFill>
                  <a:schemeClr val="accent3"/>
                </a:solidFill>
              </a:rPr>
              <a:t>ABHISHEK RAJ</a:t>
            </a:r>
            <a:endParaRPr sz="2400" dirty="0">
              <a:solidFill>
                <a:schemeClr val="accent3"/>
              </a:solidFill>
            </a:endParaRPr>
          </a:p>
          <a:p>
            <a:pPr marL="0" lvl="0" indent="0" algn="l" rtl="0">
              <a:lnSpc>
                <a:spcPct val="100000"/>
              </a:lnSpc>
              <a:spcBef>
                <a:spcPts val="0"/>
              </a:spcBef>
              <a:spcAft>
                <a:spcPts val="0"/>
              </a:spcAft>
              <a:buSzPts val="2800"/>
              <a:buNone/>
            </a:pPr>
            <a:endParaRPr sz="1000" dirty="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1"/>
          <p:cNvSpPr txBox="1">
            <a:spLocks noGrp="1"/>
          </p:cNvSpPr>
          <p:nvPr>
            <p:ph type="ctrTitle"/>
          </p:nvPr>
        </p:nvSpPr>
        <p:spPr>
          <a:xfrm>
            <a:off x="402775" y="428525"/>
            <a:ext cx="8845325" cy="1378504"/>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5200"/>
              <a:buNone/>
            </a:pPr>
            <a:r>
              <a:rPr lang="en" sz="6000" b="1" dirty="0">
                <a:latin typeface="Barlow"/>
                <a:ea typeface="Barlow"/>
                <a:cs typeface="Barlow"/>
                <a:sym typeface="Barlow"/>
              </a:rPr>
              <a:t>NASA Space Apps 2024</a:t>
            </a:r>
            <a:endParaRPr sz="6000" b="1" dirty="0">
              <a:latin typeface="Barlow"/>
              <a:ea typeface="Barlow"/>
              <a:cs typeface="Barlow"/>
              <a:sym typeface="Barlow"/>
            </a:endParaRPr>
          </a:p>
        </p:txBody>
      </p:sp>
      <p:sp>
        <p:nvSpPr>
          <p:cNvPr id="1103" name="Google Shape;1103;p1"/>
          <p:cNvSpPr/>
          <p:nvPr/>
        </p:nvSpPr>
        <p:spPr>
          <a:xfrm>
            <a:off x="6991300" y="44921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1"/>
          <p:cNvSpPr/>
          <p:nvPr/>
        </p:nvSpPr>
        <p:spPr>
          <a:xfrm>
            <a:off x="1683850" y="6064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1"/>
          <p:cNvSpPr/>
          <p:nvPr/>
        </p:nvSpPr>
        <p:spPr>
          <a:xfrm>
            <a:off x="8279200" y="35868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1"/>
          <p:cNvSpPr/>
          <p:nvPr/>
        </p:nvSpPr>
        <p:spPr>
          <a:xfrm>
            <a:off x="250075" y="2250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1"/>
          <p:cNvSpPr/>
          <p:nvPr/>
        </p:nvSpPr>
        <p:spPr>
          <a:xfrm>
            <a:off x="1007400" y="3966475"/>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1"/>
          <p:cNvSpPr/>
          <p:nvPr/>
        </p:nvSpPr>
        <p:spPr>
          <a:xfrm>
            <a:off x="1958100" y="43909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1"/>
          <p:cNvSpPr/>
          <p:nvPr/>
        </p:nvSpPr>
        <p:spPr>
          <a:xfrm>
            <a:off x="2753888" y="4593825"/>
            <a:ext cx="220713" cy="294030"/>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1"/>
          <p:cNvSpPr/>
          <p:nvPr/>
        </p:nvSpPr>
        <p:spPr>
          <a:xfrm>
            <a:off x="561413" y="4530988"/>
            <a:ext cx="316817" cy="419709"/>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1"/>
          <p:cNvSpPr/>
          <p:nvPr/>
        </p:nvSpPr>
        <p:spPr>
          <a:xfrm>
            <a:off x="4785800" y="2829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1"/>
          <p:cNvSpPr/>
          <p:nvPr/>
        </p:nvSpPr>
        <p:spPr>
          <a:xfrm>
            <a:off x="8483525" y="48878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1"/>
          <p:cNvSpPr/>
          <p:nvPr/>
        </p:nvSpPr>
        <p:spPr>
          <a:xfrm>
            <a:off x="8825650" y="3773355"/>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1"/>
          <p:cNvSpPr/>
          <p:nvPr/>
        </p:nvSpPr>
        <p:spPr>
          <a:xfrm>
            <a:off x="2579100" y="3486930"/>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1"/>
          <p:cNvSpPr/>
          <p:nvPr/>
        </p:nvSpPr>
        <p:spPr>
          <a:xfrm>
            <a:off x="4048400" y="46955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1"/>
          <p:cNvSpPr/>
          <p:nvPr/>
        </p:nvSpPr>
        <p:spPr>
          <a:xfrm>
            <a:off x="5181325" y="320267"/>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1"/>
          <p:cNvSpPr txBox="1">
            <a:spLocks noGrp="1"/>
          </p:cNvSpPr>
          <p:nvPr>
            <p:ph type="subTitle" idx="1"/>
          </p:nvPr>
        </p:nvSpPr>
        <p:spPr>
          <a:xfrm>
            <a:off x="3717626" y="1338943"/>
            <a:ext cx="4946973" cy="3611754"/>
          </a:xfrm>
          <a:prstGeom prst="rect">
            <a:avLst/>
          </a:prstGeom>
          <a:noFill/>
          <a:ln>
            <a:noFill/>
          </a:ln>
        </p:spPr>
        <p:txBody>
          <a:bodyPr spcFirstLastPara="1" wrap="square" lIns="91425" tIns="91425" rIns="91425" bIns="91425" anchor="t" anchorCtr="0">
            <a:noAutofit/>
          </a:bodyPr>
          <a:lstStyle/>
          <a:p>
            <a:pPr marL="0" indent="0"/>
            <a:r>
              <a:rPr lang="en-US" sz="2000" b="1" dirty="0">
                <a:solidFill>
                  <a:schemeClr val="tx1"/>
                </a:solidFill>
                <a:latin typeface="__Fira_Sans_3fb951"/>
              </a:rPr>
              <a:t>Challenge: </a:t>
            </a:r>
            <a:r>
              <a:rPr lang="en-US" sz="2000" b="1" i="0" dirty="0">
                <a:solidFill>
                  <a:schemeClr val="tx1"/>
                </a:solidFill>
                <a:effectLst/>
                <a:latin typeface="__Fira_Sans_3fb951"/>
              </a:rPr>
              <a:t>Leveraging Earth Observation Data for Informed Agricultural Decision-Making.</a:t>
            </a:r>
          </a:p>
          <a:p>
            <a:pPr marL="0" indent="0"/>
            <a:endParaRPr lang="en-US" b="1" dirty="0">
              <a:solidFill>
                <a:schemeClr val="tx1"/>
              </a:solidFill>
              <a:latin typeface="__Fira_Sans_3fb951"/>
            </a:endParaRPr>
          </a:p>
          <a:p>
            <a:pPr marL="0" indent="0"/>
            <a:r>
              <a:rPr lang="en-US" b="0" i="0" dirty="0">
                <a:solidFill>
                  <a:schemeClr val="tx1"/>
                </a:solidFill>
                <a:effectLst/>
                <a:latin typeface="__Fira_Sans_3fb951"/>
              </a:rPr>
              <a:t>Farmers face a deluge of water-related challenges due to unpredictable weather, pests, and diseases. These factors can significantly impact crop health, farmers’ profits, and food security. Depending upon the geography, many farmers may face droughts or floods—sometimes both of these extreme events occur within the same season! Your challenge is to design a tool that empowers farmers to easily explore, analyze, and utilize NASA datasets to address these water-related concerns and improve their farming practices.</a:t>
            </a:r>
            <a:endParaRPr lang="en-US" b="1" i="0" dirty="0">
              <a:solidFill>
                <a:schemeClr val="tx1"/>
              </a:solidFill>
              <a:effectLst/>
              <a:latin typeface="__Fira_Sans_3fb951"/>
            </a:endParaRPr>
          </a:p>
          <a:p>
            <a:pPr marL="0" lvl="0" indent="0" algn="l" rtl="0">
              <a:lnSpc>
                <a:spcPct val="100000"/>
              </a:lnSpc>
              <a:spcBef>
                <a:spcPts val="0"/>
              </a:spcBef>
              <a:spcAft>
                <a:spcPts val="0"/>
              </a:spcAft>
              <a:buSzPts val="2800"/>
              <a:buNone/>
            </a:pPr>
            <a:r>
              <a:rPr lang="en" dirty="0">
                <a:solidFill>
                  <a:schemeClr val="tx1"/>
                </a:solidFill>
              </a:rPr>
              <a:t> </a:t>
            </a:r>
            <a:endParaRPr dirty="0">
              <a:solidFill>
                <a:schemeClr val="tx1"/>
              </a:solidFill>
            </a:endParaRPr>
          </a:p>
        </p:txBody>
      </p:sp>
    </p:spTree>
    <p:extLst>
      <p:ext uri="{BB962C8B-B14F-4D97-AF65-F5344CB8AC3E}">
        <p14:creationId xmlns:p14="http://schemas.microsoft.com/office/powerpoint/2010/main" val="2875866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13"/>
          <p:cNvSpPr txBox="1">
            <a:spLocks noGrp="1"/>
          </p:cNvSpPr>
          <p:nvPr>
            <p:ph type="subTitle" idx="4294967295"/>
          </p:nvPr>
        </p:nvSpPr>
        <p:spPr>
          <a:xfrm>
            <a:off x="645550" y="2761675"/>
            <a:ext cx="5495400" cy="104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800" dirty="0"/>
              <a:t>By building a platform that enables people to better understand and access data, this will democratize access to various NASA datasets! </a:t>
            </a:r>
            <a:endParaRPr sz="1800" dirty="0"/>
          </a:p>
        </p:txBody>
      </p:sp>
      <p:sp>
        <p:nvSpPr>
          <p:cNvPr id="1124" name="Google Shape;1124;p13"/>
          <p:cNvSpPr txBox="1">
            <a:spLocks noGrp="1"/>
          </p:cNvSpPr>
          <p:nvPr>
            <p:ph type="title"/>
          </p:nvPr>
        </p:nvSpPr>
        <p:spPr>
          <a:xfrm>
            <a:off x="645550" y="184750"/>
            <a:ext cx="5215200" cy="1010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500">
                <a:latin typeface="Barlow"/>
                <a:ea typeface="Barlow"/>
                <a:cs typeface="Barlow"/>
                <a:sym typeface="Barlow"/>
              </a:rPr>
              <a:t>Climate change has had a great impact on agricultural yield around the world! How can we better </a:t>
            </a:r>
            <a:r>
              <a:rPr lang="en" sz="2500">
                <a:solidFill>
                  <a:schemeClr val="accent3"/>
                </a:solidFill>
                <a:latin typeface="Barlow"/>
                <a:ea typeface="Barlow"/>
                <a:cs typeface="Barlow"/>
                <a:sym typeface="Barlow"/>
              </a:rPr>
              <a:t>understand </a:t>
            </a:r>
            <a:r>
              <a:rPr lang="en" sz="2500">
                <a:latin typeface="Barlow"/>
                <a:ea typeface="Barlow"/>
                <a:cs typeface="Barlow"/>
                <a:sym typeface="Barlow"/>
              </a:rPr>
              <a:t>and</a:t>
            </a:r>
            <a:r>
              <a:rPr lang="en" sz="2500">
                <a:solidFill>
                  <a:schemeClr val="accent3"/>
                </a:solidFill>
                <a:latin typeface="Barlow"/>
                <a:ea typeface="Barlow"/>
                <a:cs typeface="Barlow"/>
                <a:sym typeface="Barlow"/>
              </a:rPr>
              <a:t> engage with</a:t>
            </a:r>
            <a:r>
              <a:rPr lang="en" sz="2500">
                <a:latin typeface="Barlow"/>
                <a:ea typeface="Barlow"/>
                <a:cs typeface="Barlow"/>
                <a:sym typeface="Barlow"/>
              </a:rPr>
              <a:t> </a:t>
            </a:r>
            <a:r>
              <a:rPr lang="en" sz="2500">
                <a:solidFill>
                  <a:schemeClr val="accent3"/>
                </a:solidFill>
                <a:latin typeface="Barlow"/>
                <a:ea typeface="Barlow"/>
                <a:cs typeface="Barlow"/>
                <a:sym typeface="Barlow"/>
              </a:rPr>
              <a:t>agricultural data</a:t>
            </a:r>
            <a:r>
              <a:rPr lang="en" sz="2500">
                <a:latin typeface="Barlow"/>
                <a:ea typeface="Barlow"/>
                <a:cs typeface="Barlow"/>
                <a:sym typeface="Barlow"/>
              </a:rPr>
              <a:t> better?</a:t>
            </a:r>
            <a:endParaRPr sz="2500">
              <a:latin typeface="Barlow"/>
              <a:ea typeface="Barlow"/>
              <a:cs typeface="Barlow"/>
              <a:sym typeface="Barlow"/>
            </a:endParaRPr>
          </a:p>
          <a:p>
            <a:pPr marL="0" lvl="0" indent="0" algn="l" rtl="0">
              <a:lnSpc>
                <a:spcPct val="100000"/>
              </a:lnSpc>
              <a:spcBef>
                <a:spcPts val="0"/>
              </a:spcBef>
              <a:spcAft>
                <a:spcPts val="0"/>
              </a:spcAft>
              <a:buSzPts val="3000"/>
              <a:buNone/>
            </a:pPr>
            <a:endParaRPr sz="2500">
              <a:latin typeface="Barlow"/>
              <a:ea typeface="Barlow"/>
              <a:cs typeface="Barlow"/>
              <a:sym typeface="Barlow"/>
            </a:endParaRPr>
          </a:p>
        </p:txBody>
      </p:sp>
      <p:sp>
        <p:nvSpPr>
          <p:cNvPr id="1125" name="Google Shape;1125;p13"/>
          <p:cNvSpPr/>
          <p:nvPr/>
        </p:nvSpPr>
        <p:spPr>
          <a:xfrm>
            <a:off x="3547586" y="41679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0" name="Google Shape;1130;g289d6568c90_0_6"/>
          <p:cNvSpPr txBox="1">
            <a:spLocks noGrp="1"/>
          </p:cNvSpPr>
          <p:nvPr>
            <p:ph type="title"/>
          </p:nvPr>
        </p:nvSpPr>
        <p:spPr>
          <a:xfrm>
            <a:off x="726948" y="508574"/>
            <a:ext cx="4968900" cy="5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Barlow"/>
                <a:ea typeface="Barlow"/>
                <a:cs typeface="Barlow"/>
                <a:sym typeface="Barlow"/>
              </a:rPr>
              <a:t>Web Architecture</a:t>
            </a:r>
            <a:endParaRPr b="1" dirty="0">
              <a:latin typeface="Barlow"/>
              <a:ea typeface="Barlow"/>
              <a:cs typeface="Barlow"/>
              <a:sym typeface="Barlow"/>
            </a:endParaRPr>
          </a:p>
        </p:txBody>
      </p:sp>
      <p:pic>
        <p:nvPicPr>
          <p:cNvPr id="1131" name="Google Shape;1131;g289d6568c90_0_6"/>
          <p:cNvPicPr preferRelativeResize="0"/>
          <p:nvPr/>
        </p:nvPicPr>
        <p:blipFill>
          <a:blip r:embed="rId3">
            <a:alphaModFix/>
          </a:blip>
          <a:stretch>
            <a:fillRect/>
          </a:stretch>
        </p:blipFill>
        <p:spPr>
          <a:xfrm>
            <a:off x="315225" y="1830800"/>
            <a:ext cx="1347976" cy="1035350"/>
          </a:xfrm>
          <a:prstGeom prst="rect">
            <a:avLst/>
          </a:prstGeom>
          <a:noFill/>
          <a:ln>
            <a:noFill/>
          </a:ln>
        </p:spPr>
      </p:pic>
      <p:pic>
        <p:nvPicPr>
          <p:cNvPr id="1135" name="Google Shape;1135;g289d6568c90_0_6"/>
          <p:cNvPicPr preferRelativeResize="0"/>
          <p:nvPr/>
        </p:nvPicPr>
        <p:blipFill>
          <a:blip r:embed="rId4">
            <a:alphaModFix/>
          </a:blip>
          <a:stretch>
            <a:fillRect/>
          </a:stretch>
        </p:blipFill>
        <p:spPr>
          <a:xfrm>
            <a:off x="6537675" y="2670037"/>
            <a:ext cx="1563150" cy="1505468"/>
          </a:xfrm>
          <a:prstGeom prst="rect">
            <a:avLst/>
          </a:prstGeom>
          <a:noFill/>
          <a:ln>
            <a:noFill/>
          </a:ln>
        </p:spPr>
      </p:pic>
      <p:cxnSp>
        <p:nvCxnSpPr>
          <p:cNvPr id="1136" name="Google Shape;1136;g289d6568c90_0_6"/>
          <p:cNvCxnSpPr>
            <a:cxnSpLocks/>
            <a:stCxn id="1131" idx="3"/>
          </p:cNvCxnSpPr>
          <p:nvPr/>
        </p:nvCxnSpPr>
        <p:spPr>
          <a:xfrm>
            <a:off x="1663201" y="2348475"/>
            <a:ext cx="579300" cy="0"/>
          </a:xfrm>
          <a:prstGeom prst="straightConnector1">
            <a:avLst/>
          </a:prstGeom>
          <a:noFill/>
          <a:ln w="19050" cap="flat" cmpd="sng">
            <a:solidFill>
              <a:srgbClr val="0088D3"/>
            </a:solidFill>
            <a:prstDash val="solid"/>
            <a:round/>
            <a:headEnd type="none" w="med" len="med"/>
            <a:tailEnd type="triangle" w="med" len="med"/>
          </a:ln>
        </p:spPr>
      </p:cxnSp>
      <p:cxnSp>
        <p:nvCxnSpPr>
          <p:cNvPr id="1137" name="Google Shape;1137;g289d6568c90_0_6"/>
          <p:cNvCxnSpPr>
            <a:cxnSpLocks/>
          </p:cNvCxnSpPr>
          <p:nvPr/>
        </p:nvCxnSpPr>
        <p:spPr>
          <a:xfrm>
            <a:off x="3313575" y="2348475"/>
            <a:ext cx="497700" cy="0"/>
          </a:xfrm>
          <a:prstGeom prst="straightConnector1">
            <a:avLst/>
          </a:prstGeom>
          <a:noFill/>
          <a:ln w="19050" cap="flat" cmpd="sng">
            <a:solidFill>
              <a:srgbClr val="0088D3"/>
            </a:solidFill>
            <a:prstDash val="solid"/>
            <a:round/>
            <a:headEnd type="none" w="med" len="med"/>
            <a:tailEnd type="triangle" w="med" len="med"/>
          </a:ln>
        </p:spPr>
      </p:cxnSp>
      <p:cxnSp>
        <p:nvCxnSpPr>
          <p:cNvPr id="1138" name="Google Shape;1138;g289d6568c90_0_6"/>
          <p:cNvCxnSpPr>
            <a:cxnSpLocks/>
          </p:cNvCxnSpPr>
          <p:nvPr/>
        </p:nvCxnSpPr>
        <p:spPr>
          <a:xfrm rot="10800000" flipH="1">
            <a:off x="5500575" y="1051479"/>
            <a:ext cx="1037100" cy="1296900"/>
          </a:xfrm>
          <a:prstGeom prst="straightConnector1">
            <a:avLst/>
          </a:prstGeom>
          <a:noFill/>
          <a:ln w="19050" cap="flat" cmpd="sng">
            <a:solidFill>
              <a:srgbClr val="0088D3"/>
            </a:solidFill>
            <a:prstDash val="solid"/>
            <a:round/>
            <a:headEnd type="none" w="med" len="med"/>
            <a:tailEnd type="triangle" w="med" len="med"/>
          </a:ln>
        </p:spPr>
      </p:cxnSp>
      <p:cxnSp>
        <p:nvCxnSpPr>
          <p:cNvPr id="1139" name="Google Shape;1139;g289d6568c90_0_6"/>
          <p:cNvCxnSpPr>
            <a:cxnSpLocks/>
            <a:endCxn id="1135" idx="1"/>
          </p:cNvCxnSpPr>
          <p:nvPr/>
        </p:nvCxnSpPr>
        <p:spPr>
          <a:xfrm>
            <a:off x="5500547" y="2348475"/>
            <a:ext cx="1037100" cy="1074300"/>
          </a:xfrm>
          <a:prstGeom prst="straightConnector1">
            <a:avLst/>
          </a:prstGeom>
          <a:noFill/>
          <a:ln w="19050" cap="flat" cmpd="sng">
            <a:solidFill>
              <a:srgbClr val="0088D3"/>
            </a:solidFill>
            <a:prstDash val="solid"/>
            <a:round/>
            <a:headEnd type="none" w="med" len="med"/>
            <a:tailEnd type="triangle" w="med" len="med"/>
          </a:ln>
        </p:spPr>
      </p:cxnSp>
      <p:sp>
        <p:nvSpPr>
          <p:cNvPr id="1140" name="Google Shape;1140;g289d6568c90_0_6"/>
          <p:cNvSpPr txBox="1"/>
          <p:nvPr/>
        </p:nvSpPr>
        <p:spPr>
          <a:xfrm>
            <a:off x="315225" y="3057500"/>
            <a:ext cx="55170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Barlow"/>
                <a:ea typeface="Barlow"/>
                <a:cs typeface="Barlow"/>
                <a:sym typeface="Barlow"/>
              </a:rPr>
              <a:t>Data Pipeline:</a:t>
            </a:r>
            <a:endParaRPr dirty="0">
              <a:solidFill>
                <a:schemeClr val="dk1"/>
              </a:solidFill>
              <a:latin typeface="Barlow"/>
              <a:ea typeface="Barlow"/>
              <a:cs typeface="Barlow"/>
              <a:sym typeface="Barlow"/>
            </a:endParaRPr>
          </a:p>
          <a:p>
            <a:pPr marL="457200" lvl="0" indent="-317500" algn="l" rtl="0">
              <a:spcBef>
                <a:spcPts val="0"/>
              </a:spcBef>
              <a:spcAft>
                <a:spcPts val="0"/>
              </a:spcAft>
              <a:buClr>
                <a:schemeClr val="dk1"/>
              </a:buClr>
              <a:buSzPts val="1400"/>
              <a:buFont typeface="Barlow"/>
              <a:buChar char="●"/>
            </a:pPr>
            <a:r>
              <a:rPr lang="en" dirty="0">
                <a:solidFill>
                  <a:schemeClr val="dk1"/>
                </a:solidFill>
                <a:latin typeface="Barlow"/>
                <a:ea typeface="Barlow"/>
                <a:cs typeface="Barlow"/>
                <a:sym typeface="Barlow"/>
              </a:rPr>
              <a:t>We have create our frontend with reach.js and Node.js ,Express.js for backend of our website.</a:t>
            </a:r>
          </a:p>
          <a:p>
            <a:pPr marL="457200" lvl="0" indent="-317500" algn="l" rtl="0">
              <a:spcBef>
                <a:spcPts val="0"/>
              </a:spcBef>
              <a:spcAft>
                <a:spcPts val="0"/>
              </a:spcAft>
              <a:buClr>
                <a:schemeClr val="dk1"/>
              </a:buClr>
              <a:buSzPts val="1400"/>
              <a:buFont typeface="Barlow"/>
              <a:buChar char="●"/>
            </a:pPr>
            <a:r>
              <a:rPr lang="en" dirty="0">
                <a:solidFill>
                  <a:schemeClr val="dk1"/>
                </a:solidFill>
                <a:latin typeface="Barlow"/>
                <a:ea typeface="Barlow"/>
                <a:cs typeface="Barlow"/>
                <a:sym typeface="Barlow"/>
              </a:rPr>
              <a:t>Once the dataset is stored on mongoDB, we can use Tableau and a web application to pull the data for visualizations.</a:t>
            </a:r>
            <a:endParaRPr dirty="0">
              <a:solidFill>
                <a:schemeClr val="dk1"/>
              </a:solidFill>
              <a:latin typeface="Barlow"/>
              <a:ea typeface="Barlow"/>
              <a:cs typeface="Barlow"/>
              <a:sym typeface="Barlow"/>
            </a:endParaRPr>
          </a:p>
        </p:txBody>
      </p:sp>
      <p:cxnSp>
        <p:nvCxnSpPr>
          <p:cNvPr id="1141" name="Google Shape;1141;g289d6568c90_0_6"/>
          <p:cNvCxnSpPr>
            <a:cxnSpLocks/>
            <a:endCxn id="1135" idx="0"/>
          </p:cNvCxnSpPr>
          <p:nvPr/>
        </p:nvCxnSpPr>
        <p:spPr>
          <a:xfrm>
            <a:off x="7319250" y="1545179"/>
            <a:ext cx="0" cy="1125000"/>
          </a:xfrm>
          <a:prstGeom prst="straightConnector1">
            <a:avLst/>
          </a:prstGeom>
          <a:noFill/>
          <a:ln w="19050" cap="flat" cmpd="sng">
            <a:solidFill>
              <a:srgbClr val="0088D3"/>
            </a:solidFill>
            <a:prstDash val="solid"/>
            <a:round/>
            <a:headEnd type="none" w="med" len="med"/>
            <a:tailEnd type="triangle" w="med" len="med"/>
          </a:ln>
        </p:spPr>
      </p:cxnSp>
      <p:pic>
        <p:nvPicPr>
          <p:cNvPr id="5" name="Picture 4">
            <a:extLst>
              <a:ext uri="{FF2B5EF4-FFF2-40B4-BE49-F238E27FC236}">
                <a16:creationId xmlns:a16="http://schemas.microsoft.com/office/drawing/2014/main" id="{746DEA11-0667-4CFD-B5DE-5B615C1FEB68}"/>
              </a:ext>
            </a:extLst>
          </p:cNvPr>
          <p:cNvPicPr>
            <a:picLocks noChangeAspect="1"/>
          </p:cNvPicPr>
          <p:nvPr/>
        </p:nvPicPr>
        <p:blipFill>
          <a:blip r:embed="rId5"/>
          <a:stretch>
            <a:fillRect/>
          </a:stretch>
        </p:blipFill>
        <p:spPr>
          <a:xfrm>
            <a:off x="6360031" y="738986"/>
            <a:ext cx="2522712" cy="675830"/>
          </a:xfrm>
          <a:prstGeom prst="rect">
            <a:avLst/>
          </a:prstGeom>
        </p:spPr>
      </p:pic>
      <p:pic>
        <p:nvPicPr>
          <p:cNvPr id="7" name="Picture 6">
            <a:extLst>
              <a:ext uri="{FF2B5EF4-FFF2-40B4-BE49-F238E27FC236}">
                <a16:creationId xmlns:a16="http://schemas.microsoft.com/office/drawing/2014/main" id="{9928705D-5182-4624-9E98-53A5C3251620}"/>
              </a:ext>
            </a:extLst>
          </p:cNvPr>
          <p:cNvPicPr>
            <a:picLocks noChangeAspect="1"/>
          </p:cNvPicPr>
          <p:nvPr/>
        </p:nvPicPr>
        <p:blipFill>
          <a:blip r:embed="rId6"/>
          <a:stretch>
            <a:fillRect/>
          </a:stretch>
        </p:blipFill>
        <p:spPr>
          <a:xfrm>
            <a:off x="3906610" y="1727042"/>
            <a:ext cx="1424965" cy="942995"/>
          </a:xfrm>
          <a:prstGeom prst="rect">
            <a:avLst/>
          </a:prstGeom>
        </p:spPr>
      </p:pic>
      <p:pic>
        <p:nvPicPr>
          <p:cNvPr id="9" name="Picture 8">
            <a:extLst>
              <a:ext uri="{FF2B5EF4-FFF2-40B4-BE49-F238E27FC236}">
                <a16:creationId xmlns:a16="http://schemas.microsoft.com/office/drawing/2014/main" id="{C11342F4-6D9E-4F78-84DE-D2D1D79B387C}"/>
              </a:ext>
            </a:extLst>
          </p:cNvPr>
          <p:cNvPicPr>
            <a:picLocks noChangeAspect="1"/>
          </p:cNvPicPr>
          <p:nvPr/>
        </p:nvPicPr>
        <p:blipFill>
          <a:blip r:embed="rId7"/>
          <a:stretch>
            <a:fillRect/>
          </a:stretch>
        </p:blipFill>
        <p:spPr>
          <a:xfrm>
            <a:off x="2165512" y="1726278"/>
            <a:ext cx="1238787" cy="10743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pic>
        <p:nvPicPr>
          <p:cNvPr id="6" name="Picture 5">
            <a:extLst>
              <a:ext uri="{FF2B5EF4-FFF2-40B4-BE49-F238E27FC236}">
                <a16:creationId xmlns:a16="http://schemas.microsoft.com/office/drawing/2014/main" id="{8FB6A3EB-2564-4A8A-F8F0-592BEC03AF12}"/>
              </a:ext>
            </a:extLst>
          </p:cNvPr>
          <p:cNvPicPr>
            <a:picLocks noChangeAspect="1"/>
          </p:cNvPicPr>
          <p:nvPr/>
        </p:nvPicPr>
        <p:blipFill>
          <a:blip r:embed="rId3">
            <a:alphaModFix amt="70000"/>
          </a:blip>
          <a:stretch>
            <a:fillRect/>
          </a:stretch>
        </p:blipFill>
        <p:spPr>
          <a:xfrm>
            <a:off x="5278245" y="1011044"/>
            <a:ext cx="2698594" cy="2585323"/>
          </a:xfrm>
          <a:prstGeom prst="ellipse">
            <a:avLst/>
          </a:prstGeom>
          <a:ln>
            <a:noFill/>
          </a:ln>
          <a:effectLst>
            <a:softEdge rad="112500"/>
          </a:effectLst>
        </p:spPr>
      </p:pic>
      <p:sp>
        <p:nvSpPr>
          <p:cNvPr id="1147" name="Google Shape;1147;g289d6568c90_1_0"/>
          <p:cNvSpPr txBox="1">
            <a:spLocks noGrp="1"/>
          </p:cNvSpPr>
          <p:nvPr>
            <p:ph type="title"/>
          </p:nvPr>
        </p:nvSpPr>
        <p:spPr>
          <a:xfrm>
            <a:off x="440850" y="185925"/>
            <a:ext cx="2716200" cy="5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Barlow"/>
                <a:ea typeface="Barlow"/>
                <a:cs typeface="Barlow"/>
                <a:sym typeface="Barlow"/>
              </a:rPr>
              <a:t>Our Solution:</a:t>
            </a:r>
            <a:endParaRPr sz="2400" b="1" dirty="0">
              <a:latin typeface="Barlow"/>
              <a:ea typeface="Barlow"/>
              <a:cs typeface="Barlow"/>
              <a:sym typeface="Barlow"/>
            </a:endParaRPr>
          </a:p>
        </p:txBody>
      </p:sp>
      <p:sp>
        <p:nvSpPr>
          <p:cNvPr id="2" name="TextBox 1">
            <a:extLst>
              <a:ext uri="{FF2B5EF4-FFF2-40B4-BE49-F238E27FC236}">
                <a16:creationId xmlns:a16="http://schemas.microsoft.com/office/drawing/2014/main" id="{E442CB9A-F83D-85B9-A81A-578F5A3A6699}"/>
              </a:ext>
            </a:extLst>
          </p:cNvPr>
          <p:cNvSpPr txBox="1"/>
          <p:nvPr/>
        </p:nvSpPr>
        <p:spPr>
          <a:xfrm>
            <a:off x="440850" y="1011044"/>
            <a:ext cx="4386147" cy="2585323"/>
          </a:xfrm>
          <a:prstGeom prst="rect">
            <a:avLst/>
          </a:prstGeom>
          <a:noFill/>
        </p:spPr>
        <p:txBody>
          <a:bodyPr wrap="square" rtlCol="0">
            <a:spAutoFit/>
          </a:bodyPr>
          <a:lstStyle/>
          <a:p>
            <a:r>
              <a:rPr lang="en-US" sz="1800" dirty="0">
                <a:solidFill>
                  <a:schemeClr val="tx1"/>
                </a:solidFill>
              </a:rPr>
              <a:t>Our project addresses the challenge of connecting the agricultural community with NASA's satellite and geospatial datasets to improve decision-making around Agriculture process. By creating an interactive web-based dashboard, farmers can access real-time data to optimize water usage, manage crops, and enhance resource efficiency.</a:t>
            </a:r>
            <a:endParaRPr lang="en-IN" sz="18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pic>
        <p:nvPicPr>
          <p:cNvPr id="6" name="Picture 5">
            <a:extLst>
              <a:ext uri="{FF2B5EF4-FFF2-40B4-BE49-F238E27FC236}">
                <a16:creationId xmlns:a16="http://schemas.microsoft.com/office/drawing/2014/main" id="{8FB6A3EB-2564-4A8A-F8F0-592BEC03AF12}"/>
              </a:ext>
            </a:extLst>
          </p:cNvPr>
          <p:cNvPicPr>
            <a:picLocks noChangeAspect="1"/>
          </p:cNvPicPr>
          <p:nvPr/>
        </p:nvPicPr>
        <p:blipFill>
          <a:blip r:embed="rId3">
            <a:alphaModFix amt="70000"/>
          </a:blip>
          <a:stretch>
            <a:fillRect/>
          </a:stretch>
        </p:blipFill>
        <p:spPr>
          <a:xfrm>
            <a:off x="5278245" y="1011044"/>
            <a:ext cx="2698594" cy="2585323"/>
          </a:xfrm>
          <a:prstGeom prst="ellipse">
            <a:avLst/>
          </a:prstGeom>
          <a:ln>
            <a:noFill/>
          </a:ln>
          <a:effectLst>
            <a:softEdge rad="112500"/>
          </a:effectLst>
        </p:spPr>
      </p:pic>
      <p:sp>
        <p:nvSpPr>
          <p:cNvPr id="1147" name="Google Shape;1147;g289d6568c90_1_0"/>
          <p:cNvSpPr txBox="1">
            <a:spLocks noGrp="1"/>
          </p:cNvSpPr>
          <p:nvPr>
            <p:ph type="title"/>
          </p:nvPr>
        </p:nvSpPr>
        <p:spPr>
          <a:xfrm>
            <a:off x="440850" y="185925"/>
            <a:ext cx="2716200" cy="5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Barlow"/>
                <a:ea typeface="Barlow"/>
                <a:cs typeface="Barlow"/>
                <a:sym typeface="Barlow"/>
              </a:rPr>
              <a:t>Challenges:</a:t>
            </a:r>
            <a:endParaRPr sz="2400" b="1" dirty="0">
              <a:latin typeface="Barlow"/>
              <a:ea typeface="Barlow"/>
              <a:cs typeface="Barlow"/>
              <a:sym typeface="Barlow"/>
            </a:endParaRPr>
          </a:p>
        </p:txBody>
      </p:sp>
      <p:sp>
        <p:nvSpPr>
          <p:cNvPr id="2" name="TextBox 1">
            <a:extLst>
              <a:ext uri="{FF2B5EF4-FFF2-40B4-BE49-F238E27FC236}">
                <a16:creationId xmlns:a16="http://schemas.microsoft.com/office/drawing/2014/main" id="{E442CB9A-F83D-85B9-A81A-578F5A3A6699}"/>
              </a:ext>
            </a:extLst>
          </p:cNvPr>
          <p:cNvSpPr txBox="1"/>
          <p:nvPr/>
        </p:nvSpPr>
        <p:spPr>
          <a:xfrm>
            <a:off x="440850" y="713678"/>
            <a:ext cx="4386147" cy="4031873"/>
          </a:xfrm>
          <a:prstGeom prst="rect">
            <a:avLst/>
          </a:prstGeom>
          <a:noFill/>
        </p:spPr>
        <p:txBody>
          <a:bodyPr wrap="square" rtlCol="0">
            <a:spAutoFit/>
          </a:bodyPr>
          <a:lstStyle/>
          <a:p>
            <a:r>
              <a:rPr lang="en-US" sz="1600" dirty="0">
                <a:solidFill>
                  <a:schemeClr val="tx1"/>
                </a:solidFill>
              </a:rPr>
              <a:t>The project encountered several key challenges, including simplifying complex NASA datasets into an easy-to-use interface for farmers, ensuring accurate real-time data integration, and designing a responsive dashboard that works across devices. Customizing the water usage calculator to suit diverse farm types, and making the tool accessible for non-technical users, added to the complexity. Additionally, addressing potential issues with limited internet connectivity in rural areas was a critical technical hurdle. Overcoming these challenges was essential to ensure the tool's practicality and usefulness for the agricultural community.</a:t>
            </a:r>
            <a:endParaRPr lang="en-IN" sz="1600" dirty="0">
              <a:solidFill>
                <a:schemeClr val="tx1"/>
              </a:solidFill>
            </a:endParaRPr>
          </a:p>
        </p:txBody>
      </p:sp>
    </p:spTree>
    <p:extLst>
      <p:ext uri="{BB962C8B-B14F-4D97-AF65-F5344CB8AC3E}">
        <p14:creationId xmlns:p14="http://schemas.microsoft.com/office/powerpoint/2010/main" val="811358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g289d6568c90_0_23"/>
          <p:cNvSpPr txBox="1"/>
          <p:nvPr/>
        </p:nvSpPr>
        <p:spPr>
          <a:xfrm>
            <a:off x="945700" y="1595775"/>
            <a:ext cx="48408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Barlow"/>
                <a:ea typeface="Barlow"/>
                <a:cs typeface="Barlow"/>
                <a:sym typeface="Barlow"/>
              </a:rPr>
              <a:t>Four data sources, from US Department of Agriculture (USDA) and NASA, were chosen to tell our story. </a:t>
            </a:r>
            <a:endParaRPr>
              <a:solidFill>
                <a:schemeClr val="dk1"/>
              </a:solidFill>
              <a:latin typeface="Barlow"/>
              <a:ea typeface="Barlow"/>
              <a:cs typeface="Barlow"/>
              <a:sym typeface="Barlow"/>
            </a:endParaRPr>
          </a:p>
          <a:p>
            <a:pPr marL="0" lvl="0" indent="0" algn="l" rtl="0">
              <a:spcBef>
                <a:spcPts val="0"/>
              </a:spcBef>
              <a:spcAft>
                <a:spcPts val="0"/>
              </a:spcAft>
              <a:buNone/>
            </a:pPr>
            <a:endParaRPr>
              <a:solidFill>
                <a:schemeClr val="dk1"/>
              </a:solidFill>
              <a:latin typeface="Barlow"/>
              <a:ea typeface="Barlow"/>
              <a:cs typeface="Barlow"/>
              <a:sym typeface="Barlow"/>
            </a:endParaRPr>
          </a:p>
          <a:p>
            <a:pPr marL="457200" lvl="0" indent="-317500" algn="l" rtl="0">
              <a:spcBef>
                <a:spcPts val="0"/>
              </a:spcBef>
              <a:spcAft>
                <a:spcPts val="0"/>
              </a:spcAft>
              <a:buClr>
                <a:schemeClr val="dk1"/>
              </a:buClr>
              <a:buSzPts val="1400"/>
              <a:buFont typeface="Barlow"/>
              <a:buAutoNum type="arabicPeriod"/>
            </a:pPr>
            <a:r>
              <a:rPr lang="en">
                <a:solidFill>
                  <a:schemeClr val="dk1"/>
                </a:solidFill>
                <a:latin typeface="Barlow"/>
                <a:ea typeface="Barlow"/>
                <a:cs typeface="Barlow"/>
                <a:sym typeface="Barlow"/>
              </a:rPr>
              <a:t>NASA EarthData Search</a:t>
            </a:r>
            <a:endParaRPr>
              <a:solidFill>
                <a:schemeClr val="dk1"/>
              </a:solidFill>
              <a:latin typeface="Barlow"/>
              <a:ea typeface="Barlow"/>
              <a:cs typeface="Barlow"/>
              <a:sym typeface="Barlow"/>
            </a:endParaRPr>
          </a:p>
          <a:p>
            <a:pPr marL="457200" lvl="0" indent="-317500" algn="l" rtl="0">
              <a:spcBef>
                <a:spcPts val="0"/>
              </a:spcBef>
              <a:spcAft>
                <a:spcPts val="0"/>
              </a:spcAft>
              <a:buClr>
                <a:schemeClr val="dk1"/>
              </a:buClr>
              <a:buSzPts val="1400"/>
              <a:buFont typeface="Barlow"/>
              <a:buAutoNum type="arabicPeriod"/>
            </a:pPr>
            <a:r>
              <a:rPr lang="en">
                <a:solidFill>
                  <a:schemeClr val="dk1"/>
                </a:solidFill>
                <a:latin typeface="Barlow"/>
                <a:ea typeface="Barlow"/>
                <a:cs typeface="Barlow"/>
                <a:sym typeface="Barlow"/>
              </a:rPr>
              <a:t>USDA AG Data Commons</a:t>
            </a:r>
            <a:endParaRPr>
              <a:solidFill>
                <a:schemeClr val="dk1"/>
              </a:solidFill>
              <a:latin typeface="Barlow"/>
              <a:ea typeface="Barlow"/>
              <a:cs typeface="Barlow"/>
              <a:sym typeface="Barlow"/>
            </a:endParaRPr>
          </a:p>
          <a:p>
            <a:pPr marL="457200" lvl="0" indent="0" algn="l" rtl="0">
              <a:spcBef>
                <a:spcPts val="0"/>
              </a:spcBef>
              <a:spcAft>
                <a:spcPts val="0"/>
              </a:spcAft>
              <a:buNone/>
            </a:pPr>
            <a:r>
              <a:rPr lang="en">
                <a:solidFill>
                  <a:schemeClr val="dk1"/>
                </a:solidFill>
                <a:latin typeface="Barlow"/>
                <a:ea typeface="Barlow"/>
                <a:cs typeface="Barlow"/>
                <a:sym typeface="Barlow"/>
              </a:rPr>
              <a:t> 		  </a:t>
            </a:r>
            <a:endParaRPr>
              <a:solidFill>
                <a:srgbClr val="0088D3"/>
              </a:solidFill>
              <a:latin typeface="Barlow"/>
              <a:ea typeface="Barlow"/>
              <a:cs typeface="Barlow"/>
              <a:sym typeface="Barlow"/>
            </a:endParaRPr>
          </a:p>
          <a:p>
            <a:pPr marL="457200" lvl="0" indent="-317500" algn="l" rtl="0">
              <a:spcBef>
                <a:spcPts val="0"/>
              </a:spcBef>
              <a:spcAft>
                <a:spcPts val="0"/>
              </a:spcAft>
              <a:buClr>
                <a:schemeClr val="dk1"/>
              </a:buClr>
              <a:buSzPts val="1400"/>
              <a:buFont typeface="Barlow"/>
              <a:buAutoNum type="arabicPeriod"/>
            </a:pPr>
            <a:r>
              <a:rPr lang="en">
                <a:solidFill>
                  <a:schemeClr val="dk1"/>
                </a:solidFill>
                <a:latin typeface="Barlow"/>
                <a:ea typeface="Barlow"/>
                <a:cs typeface="Barlow"/>
                <a:sym typeface="Barlow"/>
              </a:rPr>
              <a:t>USDA Economic Research Service</a:t>
            </a:r>
            <a:r>
              <a:rPr lang="en">
                <a:solidFill>
                  <a:srgbClr val="0088D3"/>
                </a:solidFill>
                <a:latin typeface="Barlow"/>
                <a:ea typeface="Barlow"/>
                <a:cs typeface="Barlow"/>
                <a:sym typeface="Barlow"/>
              </a:rPr>
              <a:t>      </a:t>
            </a:r>
            <a:endParaRPr>
              <a:solidFill>
                <a:schemeClr val="dk1"/>
              </a:solidFill>
              <a:highlight>
                <a:schemeClr val="dk2"/>
              </a:highlight>
              <a:latin typeface="Barlow"/>
              <a:ea typeface="Barlow"/>
              <a:cs typeface="Barlow"/>
              <a:sym typeface="Barlow"/>
            </a:endParaRPr>
          </a:p>
        </p:txBody>
      </p:sp>
      <p:sp>
        <p:nvSpPr>
          <p:cNvPr id="1153" name="Google Shape;1153;g289d6568c90_0_23"/>
          <p:cNvSpPr txBox="1">
            <a:spLocks noGrp="1"/>
          </p:cNvSpPr>
          <p:nvPr>
            <p:ph type="title"/>
          </p:nvPr>
        </p:nvSpPr>
        <p:spPr>
          <a:xfrm>
            <a:off x="945700" y="957925"/>
            <a:ext cx="2473200" cy="53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Barlow"/>
                <a:ea typeface="Barlow"/>
                <a:cs typeface="Barlow"/>
                <a:sym typeface="Barlow"/>
              </a:rPr>
              <a:t>Data Sources</a:t>
            </a:r>
            <a:endParaRPr sz="2400" b="1">
              <a:latin typeface="Barlow"/>
              <a:ea typeface="Barlow"/>
              <a:cs typeface="Barlow"/>
              <a:sym typeface="Barlow"/>
            </a:endParaRPr>
          </a:p>
        </p:txBody>
      </p:sp>
      <p:sp>
        <p:nvSpPr>
          <p:cNvPr id="1154" name="Google Shape;1154;g289d6568c90_0_23"/>
          <p:cNvSpPr txBox="1"/>
          <p:nvPr/>
        </p:nvSpPr>
        <p:spPr>
          <a:xfrm>
            <a:off x="4440825" y="2242275"/>
            <a:ext cx="3571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u="sng">
                <a:solidFill>
                  <a:schemeClr val="accent2"/>
                </a:solidFill>
                <a:latin typeface="Barlow"/>
                <a:ea typeface="Barlow"/>
                <a:cs typeface="Barlow"/>
                <a:sym typeface="Barlow"/>
                <a:hlinkClick r:id="rId3">
                  <a:extLst>
                    <a:ext uri="{A12FA001-AC4F-418D-AE19-62706E023703}">
                      <ahyp:hlinkClr xmlns:ahyp="http://schemas.microsoft.com/office/drawing/2018/hyperlinkcolor" val="tx"/>
                    </a:ext>
                  </a:extLst>
                </a:hlinkClick>
              </a:rPr>
              <a:t>A Global Dataset of Soil Respiration, v5.0</a:t>
            </a:r>
            <a:endParaRPr>
              <a:solidFill>
                <a:schemeClr val="dk2"/>
              </a:solidFill>
            </a:endParaRPr>
          </a:p>
          <a:p>
            <a:pPr marL="0" lvl="0" indent="0" algn="l" rtl="0">
              <a:spcBef>
                <a:spcPts val="0"/>
              </a:spcBef>
              <a:spcAft>
                <a:spcPts val="0"/>
              </a:spcAft>
              <a:buNone/>
            </a:pPr>
            <a:r>
              <a:rPr lang="en" u="sng">
                <a:solidFill>
                  <a:schemeClr val="accent2"/>
                </a:solidFill>
                <a:latin typeface="Barlow"/>
                <a:ea typeface="Barlow"/>
                <a:cs typeface="Barlow"/>
                <a:sym typeface="Barlow"/>
                <a:hlinkClick r:id="rId4">
                  <a:extLst>
                    <a:ext uri="{A12FA001-AC4F-418D-AE19-62706E023703}">
                      <ahyp:hlinkClr xmlns:ahyp="http://schemas.microsoft.com/office/drawing/2018/hyperlinkcolor" val="tx"/>
                    </a:ext>
                  </a:extLst>
                </a:hlinkClick>
              </a:rPr>
              <a:t>CPI Forecast</a:t>
            </a:r>
            <a:endParaRPr/>
          </a:p>
          <a:p>
            <a:pPr marL="0" lvl="0" indent="0" algn="l" rtl="0">
              <a:spcBef>
                <a:spcPts val="0"/>
              </a:spcBef>
              <a:spcAft>
                <a:spcPts val="0"/>
              </a:spcAft>
              <a:buNone/>
            </a:pPr>
            <a:r>
              <a:rPr lang="en" u="sng">
                <a:solidFill>
                  <a:schemeClr val="accent2"/>
                </a:solidFill>
                <a:latin typeface="Barlow"/>
                <a:ea typeface="Barlow"/>
                <a:cs typeface="Barlow"/>
                <a:sym typeface="Barlow"/>
                <a:hlinkClick r:id="rId5">
                  <a:extLst>
                    <a:ext uri="{A12FA001-AC4F-418D-AE19-62706E023703}">
                      <ahyp:hlinkClr xmlns:ahyp="http://schemas.microsoft.com/office/drawing/2018/hyperlinkcolor" val="tx"/>
                    </a:ext>
                  </a:extLst>
                </a:hlinkClick>
              </a:rPr>
              <a:t>Feed Grains</a:t>
            </a:r>
            <a:endParaRPr>
              <a:solidFill>
                <a:schemeClr val="accent2"/>
              </a:solidFill>
              <a:latin typeface="Barlow"/>
              <a:ea typeface="Barlow"/>
              <a:cs typeface="Barlow"/>
              <a:sym typeface="Barlow"/>
            </a:endParaRPr>
          </a:p>
          <a:p>
            <a:pPr marL="0" lvl="0" indent="0" algn="l" rtl="0">
              <a:spcBef>
                <a:spcPts val="0"/>
              </a:spcBef>
              <a:spcAft>
                <a:spcPts val="0"/>
              </a:spcAft>
              <a:buNone/>
            </a:pPr>
            <a:r>
              <a:rPr lang="en" u="sng">
                <a:solidFill>
                  <a:schemeClr val="accent2"/>
                </a:solidFill>
                <a:latin typeface="Barlow"/>
                <a:ea typeface="Barlow"/>
                <a:cs typeface="Barlow"/>
                <a:sym typeface="Barlow"/>
                <a:hlinkClick r:id="rId6">
                  <a:extLst>
                    <a:ext uri="{A12FA001-AC4F-418D-AE19-62706E023703}">
                      <ahyp:hlinkClr xmlns:ahyp="http://schemas.microsoft.com/office/drawing/2018/hyperlinkcolor" val="tx"/>
                    </a:ext>
                  </a:extLst>
                </a:hlinkClick>
              </a:rPr>
              <a:t>Food Prices (2020)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g289d6568c90_1_7"/>
          <p:cNvSpPr txBox="1">
            <a:spLocks noGrp="1"/>
          </p:cNvSpPr>
          <p:nvPr>
            <p:ph type="title"/>
          </p:nvPr>
        </p:nvSpPr>
        <p:spPr>
          <a:xfrm>
            <a:off x="440850" y="185925"/>
            <a:ext cx="5210400" cy="5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Barlow"/>
                <a:ea typeface="Barlow"/>
                <a:cs typeface="Barlow"/>
                <a:sym typeface="Barlow"/>
              </a:rPr>
              <a:t>Web Dashboard(UI)</a:t>
            </a:r>
            <a:endParaRPr sz="2400" b="1" dirty="0">
              <a:latin typeface="Barlow"/>
              <a:ea typeface="Barlow"/>
              <a:cs typeface="Barlow"/>
              <a:sym typeface="Barlow"/>
            </a:endParaRPr>
          </a:p>
        </p:txBody>
      </p:sp>
      <p:pic>
        <p:nvPicPr>
          <p:cNvPr id="3" name="Picture 2">
            <a:extLst>
              <a:ext uri="{FF2B5EF4-FFF2-40B4-BE49-F238E27FC236}">
                <a16:creationId xmlns:a16="http://schemas.microsoft.com/office/drawing/2014/main" id="{4D42BA37-79C5-8D2C-5065-7EBC0B715940}"/>
              </a:ext>
            </a:extLst>
          </p:cNvPr>
          <p:cNvPicPr>
            <a:picLocks noChangeAspect="1"/>
          </p:cNvPicPr>
          <p:nvPr/>
        </p:nvPicPr>
        <p:blipFill>
          <a:blip r:embed="rId3"/>
          <a:stretch>
            <a:fillRect/>
          </a:stretch>
        </p:blipFill>
        <p:spPr>
          <a:xfrm>
            <a:off x="520390" y="776925"/>
            <a:ext cx="7367239" cy="4048473"/>
          </a:xfrm>
          <a:prstGeom prst="rect">
            <a:avLst/>
          </a:prstGeom>
        </p:spPr>
      </p:pic>
    </p:spTree>
  </p:cSld>
  <p:clrMapOvr>
    <a:masterClrMapping/>
  </p:clrMapOvr>
</p:sld>
</file>

<file path=ppt/theme/theme1.xml><?xml version="1.0" encoding="utf-8"?>
<a:theme xmlns:a="http://schemas.openxmlformats.org/drawingml/2006/main" name="Earth's Atmosphere Class by Slidesgo">
  <a:themeElements>
    <a:clrScheme name="Simple Light">
      <a:dk1>
        <a:srgbClr val="FFFFFF"/>
      </a:dk1>
      <a:lt1>
        <a:srgbClr val="979797"/>
      </a:lt1>
      <a:dk2>
        <a:srgbClr val="000000"/>
      </a:dk2>
      <a:lt2>
        <a:srgbClr val="061A38"/>
      </a:lt2>
      <a:accent1>
        <a:srgbClr val="052E3A"/>
      </a:accent1>
      <a:accent2>
        <a:srgbClr val="0088D3"/>
      </a:accent2>
      <a:accent3>
        <a:srgbClr val="00C970"/>
      </a:accent3>
      <a:accent4>
        <a:srgbClr val="740FA3"/>
      </a:accent4>
      <a:accent5>
        <a:srgbClr val="FF3121"/>
      </a:accent5>
      <a:accent6>
        <a:srgbClr val="FF9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643</Words>
  <Application>Microsoft Office PowerPoint</Application>
  <PresentationFormat>On-screen Show (16:9)</PresentationFormat>
  <Paragraphs>52</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Chewy</vt:lpstr>
      <vt:lpstr>Algerian</vt:lpstr>
      <vt:lpstr>Barlow</vt:lpstr>
      <vt:lpstr>Arial</vt:lpstr>
      <vt:lpstr>__Fira_Sans_3fb951</vt:lpstr>
      <vt:lpstr>Barlow Light</vt:lpstr>
      <vt:lpstr>Anton</vt:lpstr>
      <vt:lpstr>Earth's Atmosphere Class by Slidesgo</vt:lpstr>
      <vt:lpstr>PowerPoint Presentation</vt:lpstr>
      <vt:lpstr>NASA Space Apps 2024  </vt:lpstr>
      <vt:lpstr>NASA Space Apps 2024</vt:lpstr>
      <vt:lpstr>Climate change has had a great impact on agricultural yield around the world! How can we better understand and engage with agricultural data better? </vt:lpstr>
      <vt:lpstr>Web Architecture</vt:lpstr>
      <vt:lpstr>Our Solution:</vt:lpstr>
      <vt:lpstr>Challenges:</vt:lpstr>
      <vt:lpstr>Data Sources</vt:lpstr>
      <vt:lpstr>Web Dashboard(UI)</vt:lpstr>
      <vt:lpstr>Outcome(UI):</vt:lpstr>
      <vt:lpstr>Wireframe + Web Application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Space Apps 2024</dc:title>
  <dc:creator>91742</dc:creator>
  <cp:lastModifiedBy>Abhishek Raj</cp:lastModifiedBy>
  <cp:revision>4</cp:revision>
  <dcterms:modified xsi:type="dcterms:W3CDTF">2024-10-06T07:23:16Z</dcterms:modified>
</cp:coreProperties>
</file>