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topic/gend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Tech Invent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11292678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Women Safety Analytics- Protecting from safety threats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Name: PRASUNETECH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name:  Chandigarh University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NextDOOR</a:t>
            </a:r>
            <a:r>
              <a:rPr lang="en-US" sz="2800" b="1" dirty="0"/>
              <a:t> - Women Safety Alert App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 Women Safety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: A data-driven platform using real-time analytics to ensure women's safety by monitoring, predicting, and alerting them about potential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Problem Addressed</a:t>
            </a:r>
            <a:r>
              <a:rPr lang="en-US" sz="2400" dirty="0"/>
              <a:t>: Provides immediate awareness of safety risks through location-based alerts and predictive analytics, enabling users to avoid dangerous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Innovation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Predictive Analytics</a:t>
            </a:r>
            <a:r>
              <a:rPr lang="en-US" sz="2400" dirty="0"/>
              <a:t> for future safety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Crowdsourced Incident Reporting</a:t>
            </a:r>
            <a:r>
              <a:rPr lang="en-US" sz="2400" dirty="0"/>
              <a:t> to create a community-driven safety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Location-Based Alerts</a:t>
            </a:r>
            <a:r>
              <a:rPr lang="en-US" sz="2400" dirty="0"/>
              <a:t> for real-time protection.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Integration with Law Enforcement</a:t>
            </a:r>
            <a:r>
              <a:rPr lang="en-US" sz="2400" dirty="0"/>
              <a:t> for better patrolling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74611EDF-F900-4587-8F56-0D49F867CE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5810" y="268540"/>
            <a:ext cx="22194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PRASUNETECH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554489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Technologies Used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Programming Languages</a:t>
            </a:r>
            <a:r>
              <a:rPr lang="en-IN" dirty="0"/>
              <a:t>: Python,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Frameworks</a:t>
            </a:r>
            <a:r>
              <a:rPr lang="en-IN" dirty="0"/>
              <a:t>: Flask/Django for backend, React for frontend.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Database</a:t>
            </a:r>
            <a:r>
              <a:rPr lang="en-IN" dirty="0"/>
              <a:t>: Firebase for real-time data storage and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Mapping</a:t>
            </a:r>
            <a:r>
              <a:rPr lang="en-IN" dirty="0"/>
              <a:t>: Google Maps API for location-based alerts.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Machine Learning</a:t>
            </a:r>
            <a:r>
              <a:rPr lang="en-IN" dirty="0"/>
              <a:t>: Predictive analytics using TensorFlow for risk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Mobile</a:t>
            </a:r>
            <a:r>
              <a:rPr lang="en-IN" dirty="0"/>
              <a:t>: Android/iOS app using Kotlin/Swift.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Methodology &amp; Process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User Input</a:t>
            </a:r>
            <a:r>
              <a:rPr lang="en-IN" dirty="0"/>
              <a:t>: Data from user reports and public safety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Processing</a:t>
            </a:r>
            <a:r>
              <a:rPr lang="en-IN" dirty="0"/>
              <a:t>: ML model predicts potential threats based on historical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Alerts</a:t>
            </a:r>
            <a:r>
              <a:rPr lang="en-IN" dirty="0"/>
              <a:t>: System sends real-time notifications for high-risk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Prototype Flow</a:t>
            </a:r>
            <a:r>
              <a:rPr lang="en-IN" dirty="0"/>
              <a:t>: User -&gt; Data Collection -&gt; Risk Analysis -&gt; Alert Notification -&gt; Safe Response.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D3DFFFE0-DB63-451F-A90E-F6AD86C8F2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5810" y="268540"/>
            <a:ext cx="22194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PRASUNETECH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1ECCBE-7A35-4B50-B502-B2DD6691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55" y="3298076"/>
            <a:ext cx="91487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4B2EB-7FFE-4371-9E5F-7C8A9B991F76}"/>
              </a:ext>
            </a:extLst>
          </p:cNvPr>
          <p:cNvSpPr txBox="1"/>
          <p:nvPr/>
        </p:nvSpPr>
        <p:spPr>
          <a:xfrm>
            <a:off x="817418" y="1059580"/>
            <a:ext cx="103378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technologically feasible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existing tools like machine learning, real-time databases, and mapping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for women’s safety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relevance.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easily integrated into mobile platforms (Android/iOS) for broad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Challenges and Risks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Risk of inaccurate or insufficient data leading to false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Adoption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Getting a large user base to report incidents and use the app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Concerns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users’ personal data is kept secure.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 for Overcoming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data verification mechanisms and collaborate with local authorities to ensure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Gamify the app to encourage regular reporting and build trust through positive feedback loops.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strict privacy policies to protect users'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 descr="Your startup LOGO">
            <a:extLst>
              <a:ext uri="{FF2B5EF4-FFF2-40B4-BE49-F238E27FC236}">
                <a16:creationId xmlns:a16="http://schemas.microsoft.com/office/drawing/2014/main" id="{EC058875-0449-4D6B-B457-89C42DC2D2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5810" y="268540"/>
            <a:ext cx="22194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PRASUNETECH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3677E-2C0F-48C3-BA36-378831A8F755}"/>
              </a:ext>
            </a:extLst>
          </p:cNvPr>
          <p:cNvSpPr txBox="1"/>
          <p:nvPr/>
        </p:nvSpPr>
        <p:spPr>
          <a:xfrm>
            <a:off x="443346" y="1446797"/>
            <a:ext cx="101934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Women can make informed decisions in real-time, significantly reducing the risk of encountering unsafe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Empowerment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Promotes collective safety by allowing users to report incidents, fostering a culture of vigilance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Policing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authorities allocate resources efficiently by identifying high-risk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Increases trust and confidence in personal and community safety, empowering women to feel more secure in public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economic loss from safety-related issues (e.g., absenteeism, medical costs) by preventing incidents before they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Encourages safer, more sustainable urban planning by providing insights into the safety of public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5D8100EC-D3A7-49FD-A15D-CECB021FC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5810" y="268540"/>
            <a:ext cx="22194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PRASUNETECH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5810" y="268540"/>
            <a:ext cx="22194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PRASUNETECH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DAE41-9F15-4F31-BF28-6259D70557AE}"/>
              </a:ext>
            </a:extLst>
          </p:cNvPr>
          <p:cNvSpPr txBox="1"/>
          <p:nvPr/>
        </p:nvSpPr>
        <p:spPr>
          <a:xfrm>
            <a:off x="609600" y="1720840"/>
            <a:ext cx="102246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data and safety reports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databases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local government, law enforcement).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public safety and crime prevention.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from existing women’s safety apps and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Women Safety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World Bank Report on Gender and Safety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Data APIs for Predictive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"Using Data Analytics for Predicting Crime Patterns" (Journal of Safety Science, 2023).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"Machine Learning Approaches for Crime Prediction" (IEEE, 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633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Garamond</vt:lpstr>
      <vt:lpstr>Roboto</vt:lpstr>
      <vt:lpstr>Times New Roman</vt:lpstr>
      <vt:lpstr>TradeGothic</vt:lpstr>
      <vt:lpstr>Wingdings</vt:lpstr>
      <vt:lpstr>Office Theme</vt:lpstr>
      <vt:lpstr>Tech Invent 2024</vt:lpstr>
      <vt:lpstr> NextDOOR - Women Safety Alert App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PRAMOD PRAJAPAT</cp:lastModifiedBy>
  <cp:revision>150</cp:revision>
  <dcterms:created xsi:type="dcterms:W3CDTF">2013-12-12T18:46:50Z</dcterms:created>
  <dcterms:modified xsi:type="dcterms:W3CDTF">2024-10-15T09:35:52Z</dcterms:modified>
  <cp:category/>
</cp:coreProperties>
</file>