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9" r:id="rId3"/>
    <p:sldId id="272" r:id="rId4"/>
    <p:sldId id="258" r:id="rId5"/>
    <p:sldId id="260" r:id="rId6"/>
    <p:sldId id="261" r:id="rId7"/>
    <p:sldId id="262" r:id="rId8"/>
    <p:sldId id="263" r:id="rId9"/>
    <p:sldId id="264" r:id="rId10"/>
    <p:sldId id="265" r:id="rId11"/>
    <p:sldId id="277" r:id="rId12"/>
    <p:sldId id="278" r:id="rId13"/>
    <p:sldId id="279" r:id="rId14"/>
    <p:sldId id="267" r:id="rId15"/>
    <p:sldId id="275" r:id="rId16"/>
    <p:sldId id="268" r:id="rId17"/>
    <p:sldId id="269" r:id="rId18"/>
    <p:sldId id="270" r:id="rId19"/>
    <p:sldId id="273" r:id="rId20"/>
    <p:sldId id="271" r:id="rId21"/>
  </p:sldIdLst>
  <p:sldSz cx="9144000" cy="5143500" type="screen16x9"/>
  <p:notesSz cx="6858000" cy="9144000"/>
  <p:embeddedFontLst>
    <p:embeddedFont>
      <p:font typeface="Fira Sans Extra Condensed" panose="020F0502020204030204" pitchFamily="34" charset="0"/>
      <p:regular r:id="rId23"/>
      <p:bold r:id="rId24"/>
      <p:italic r:id="rId25"/>
      <p:boldItalic r:id="rId25"/>
    </p:embeddedFont>
    <p:embeddedFont>
      <p:font typeface="Fira Sans Extra Condensed SemiBold" panose="020B0603050000020004" pitchFamily="34" charset="0"/>
      <p:regular r:id="rId26"/>
      <p:bold r:id="rId26"/>
      <p:italic r:id="rId26"/>
      <p:boldItalic r:id="rId26"/>
    </p:embeddedFont>
    <p:embeddedFont>
      <p:font typeface="Roboto" panose="020000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117CB4E-D363-41B9-8905-83A5879FE7BB}">
  <a:tblStyle styleId="{4117CB4E-D363-41B9-8905-83A5879FE7B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98"/>
    <p:restoredTop sz="94853"/>
  </p:normalViewPr>
  <p:slideViewPr>
    <p:cSldViewPr snapToGrid="0">
      <p:cViewPr varScale="1">
        <p:scale>
          <a:sx n="160" d="100"/>
          <a:sy n="160" d="100"/>
        </p:scale>
        <p:origin x="176" y="2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gdcb566e1d5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 name="Google Shape;40;gdcb566e1d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e96fd5876e_0_47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e96fd5876e_0_4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endParaRPr sz="1800" b="1" dirty="0">
              <a:solidFill>
                <a:schemeClr val="dk1"/>
              </a:solidFill>
              <a:latin typeface="Fira Sans Extra Condensed"/>
              <a:ea typeface="Fira Sans Extra Condensed"/>
              <a:cs typeface="Fira Sans Extra Condensed"/>
              <a:sym typeface="Fira Sans Extra Condense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632088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159448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g35706bdf313_0_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8" name="Google Shape;738;g35706bdf313_0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g35706bdf313_0_3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6" name="Google Shape;746;g35706bdf313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2"/>
        <p:cNvGrpSpPr/>
        <p:nvPr/>
      </p:nvGrpSpPr>
      <p:grpSpPr>
        <a:xfrm>
          <a:off x="0" y="0"/>
          <a:ext cx="0" cy="0"/>
          <a:chOff x="0" y="0"/>
          <a:chExt cx="0" cy="0"/>
        </a:xfrm>
      </p:grpSpPr>
      <p:sp>
        <p:nvSpPr>
          <p:cNvPr id="793" name="Google Shape;793;g35706bdf313_0_3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4" name="Google Shape;794;g35706bdf313_0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35706bdf313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35706bdf313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9"/>
        <p:cNvGrpSpPr/>
        <p:nvPr/>
      </p:nvGrpSpPr>
      <p:grpSpPr>
        <a:xfrm>
          <a:off x="0" y="0"/>
          <a:ext cx="0" cy="0"/>
          <a:chOff x="0" y="0"/>
          <a:chExt cx="0" cy="0"/>
        </a:xfrm>
      </p:grpSpPr>
      <p:sp>
        <p:nvSpPr>
          <p:cNvPr id="830" name="Google Shape;830;ge96fd5876e_0_14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1" name="Google Shape;831;ge96fd5876e_0_1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e96fd5876e_0_16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e96fd5876e_0_16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lnSpc>
                <a:spcPct val="115000"/>
              </a:lnSpc>
              <a:spcBef>
                <a:spcPts val="1500"/>
              </a:spcBef>
              <a:spcAft>
                <a:spcPts val="0"/>
              </a:spcAft>
              <a:buClr>
                <a:srgbClr val="374151"/>
              </a:buClr>
              <a:buSzPts val="1200"/>
              <a:buFont typeface="Fira Sans Extra Condensed"/>
              <a:buChar char="●"/>
            </a:pPr>
            <a:r>
              <a:rPr lang="en" sz="1200" b="1">
                <a:solidFill>
                  <a:srgbClr val="374151"/>
                </a:solidFill>
                <a:latin typeface="Fira Sans Extra Condensed"/>
                <a:ea typeface="Fira Sans Extra Condensed"/>
                <a:cs typeface="Fira Sans Extra Condensed"/>
                <a:sym typeface="Fira Sans Extra Condensed"/>
              </a:rPr>
              <a:t>Real-Time Feedback:</a:t>
            </a:r>
            <a:endParaRPr sz="1200" b="1">
              <a:solidFill>
                <a:srgbClr val="374151"/>
              </a:solidFill>
              <a:latin typeface="Fira Sans Extra Condensed"/>
              <a:ea typeface="Fira Sans Extra Condensed"/>
              <a:cs typeface="Fira Sans Extra Condensed"/>
              <a:sym typeface="Fira Sans Extra Condensed"/>
            </a:endParaRPr>
          </a:p>
          <a:p>
            <a:pPr marL="914400" lvl="1" indent="-304800" algn="l" rtl="0">
              <a:lnSpc>
                <a:spcPct val="115000"/>
              </a:lnSpc>
              <a:spcBef>
                <a:spcPts val="0"/>
              </a:spcBef>
              <a:spcAft>
                <a:spcPts val="0"/>
              </a:spcAft>
              <a:buClr>
                <a:srgbClr val="374151"/>
              </a:buClr>
              <a:buSzPts val="1200"/>
              <a:buFont typeface="Fira Sans Extra Condensed"/>
              <a:buChar char="○"/>
            </a:pPr>
            <a:r>
              <a:rPr lang="en" sz="1200">
                <a:solidFill>
                  <a:srgbClr val="374151"/>
                </a:solidFill>
                <a:latin typeface="Fira Sans Extra Condensed"/>
                <a:ea typeface="Fira Sans Extra Condensed"/>
                <a:cs typeface="Fira Sans Extra Condensed"/>
                <a:sym typeface="Fira Sans Extra Condensed"/>
              </a:rPr>
              <a:t>Twitter provides a real-time platform where users express opinions and reactions instantly.</a:t>
            </a:r>
            <a:endParaRPr sz="1200">
              <a:solidFill>
                <a:srgbClr val="374151"/>
              </a:solidFill>
              <a:latin typeface="Fira Sans Extra Condensed"/>
              <a:ea typeface="Fira Sans Extra Condensed"/>
              <a:cs typeface="Fira Sans Extra Condensed"/>
              <a:sym typeface="Fira Sans Extra Condensed"/>
            </a:endParaRPr>
          </a:p>
          <a:p>
            <a:pPr marL="914400" lvl="1" indent="-304800" algn="l" rtl="0">
              <a:lnSpc>
                <a:spcPct val="115000"/>
              </a:lnSpc>
              <a:spcBef>
                <a:spcPts val="0"/>
              </a:spcBef>
              <a:spcAft>
                <a:spcPts val="0"/>
              </a:spcAft>
              <a:buClr>
                <a:srgbClr val="374151"/>
              </a:buClr>
              <a:buSzPts val="1200"/>
              <a:buFont typeface="Fira Sans Extra Condensed"/>
              <a:buChar char="○"/>
            </a:pPr>
            <a:r>
              <a:rPr lang="en" sz="1200">
                <a:solidFill>
                  <a:srgbClr val="374151"/>
                </a:solidFill>
                <a:latin typeface="Fira Sans Extra Condensed"/>
                <a:ea typeface="Fira Sans Extra Condensed"/>
                <a:cs typeface="Fira Sans Extra Condensed"/>
                <a:sym typeface="Fira Sans Extra Condensed"/>
              </a:rPr>
              <a:t>Sentiment analysis on Twitter enables businesses to receive immediate feedback, allowing for agile decision-making and quick responses to emerging trends or issues.</a:t>
            </a:r>
            <a:endParaRPr sz="1200">
              <a:solidFill>
                <a:srgbClr val="374151"/>
              </a:solidFill>
              <a:latin typeface="Fira Sans Extra Condensed"/>
              <a:ea typeface="Fira Sans Extra Condensed"/>
              <a:cs typeface="Fira Sans Extra Condensed"/>
              <a:sym typeface="Fira Sans Extra Condensed"/>
            </a:endParaRPr>
          </a:p>
          <a:p>
            <a:pPr marL="457200" lvl="0" indent="-304800" algn="l" rtl="0">
              <a:lnSpc>
                <a:spcPct val="115000"/>
              </a:lnSpc>
              <a:spcBef>
                <a:spcPts val="0"/>
              </a:spcBef>
              <a:spcAft>
                <a:spcPts val="0"/>
              </a:spcAft>
              <a:buClr>
                <a:srgbClr val="374151"/>
              </a:buClr>
              <a:buSzPts val="1200"/>
              <a:buFont typeface="Fira Sans Extra Condensed"/>
              <a:buChar char="●"/>
            </a:pPr>
            <a:r>
              <a:rPr lang="en" sz="1200" b="1">
                <a:solidFill>
                  <a:srgbClr val="374151"/>
                </a:solidFill>
                <a:latin typeface="Fira Sans Extra Condensed"/>
                <a:ea typeface="Fira Sans Extra Condensed"/>
                <a:cs typeface="Fira Sans Extra Condensed"/>
                <a:sym typeface="Fira Sans Extra Condensed"/>
              </a:rPr>
              <a:t>Global Audience Insights:</a:t>
            </a:r>
            <a:endParaRPr sz="1200" b="1">
              <a:solidFill>
                <a:srgbClr val="374151"/>
              </a:solidFill>
              <a:latin typeface="Fira Sans Extra Condensed"/>
              <a:ea typeface="Fira Sans Extra Condensed"/>
              <a:cs typeface="Fira Sans Extra Condensed"/>
              <a:sym typeface="Fira Sans Extra Condensed"/>
            </a:endParaRPr>
          </a:p>
          <a:p>
            <a:pPr marL="914400" lvl="1" indent="-304800" algn="l" rtl="0">
              <a:lnSpc>
                <a:spcPct val="115000"/>
              </a:lnSpc>
              <a:spcBef>
                <a:spcPts val="0"/>
              </a:spcBef>
              <a:spcAft>
                <a:spcPts val="0"/>
              </a:spcAft>
              <a:buClr>
                <a:srgbClr val="374151"/>
              </a:buClr>
              <a:buSzPts val="1200"/>
              <a:buFont typeface="Fira Sans Extra Condensed"/>
              <a:buChar char="○"/>
            </a:pPr>
            <a:r>
              <a:rPr lang="en" sz="1200">
                <a:solidFill>
                  <a:srgbClr val="374151"/>
                </a:solidFill>
                <a:latin typeface="Fira Sans Extra Condensed"/>
                <a:ea typeface="Fira Sans Extra Condensed"/>
                <a:cs typeface="Fira Sans Extra Condensed"/>
                <a:sym typeface="Fira Sans Extra Condensed"/>
              </a:rPr>
              <a:t>Twitter has a diverse global user base, offering insights from various demographics, cultures, and regions.</a:t>
            </a:r>
            <a:endParaRPr sz="1200">
              <a:solidFill>
                <a:srgbClr val="374151"/>
              </a:solidFill>
              <a:latin typeface="Fira Sans Extra Condensed"/>
              <a:ea typeface="Fira Sans Extra Condensed"/>
              <a:cs typeface="Fira Sans Extra Condensed"/>
              <a:sym typeface="Fira Sans Extra Condensed"/>
            </a:endParaRPr>
          </a:p>
          <a:p>
            <a:pPr marL="914400" lvl="1" indent="-304800" algn="l" rtl="0">
              <a:lnSpc>
                <a:spcPct val="115000"/>
              </a:lnSpc>
              <a:spcBef>
                <a:spcPts val="0"/>
              </a:spcBef>
              <a:spcAft>
                <a:spcPts val="0"/>
              </a:spcAft>
              <a:buClr>
                <a:srgbClr val="374151"/>
              </a:buClr>
              <a:buSzPts val="1200"/>
              <a:buFont typeface="Fira Sans Extra Condensed"/>
              <a:buChar char="○"/>
            </a:pPr>
            <a:r>
              <a:rPr lang="en" sz="1200">
                <a:solidFill>
                  <a:srgbClr val="374151"/>
                </a:solidFill>
                <a:latin typeface="Fira Sans Extra Condensed"/>
                <a:ea typeface="Fira Sans Extra Condensed"/>
                <a:cs typeface="Fira Sans Extra Condensed"/>
                <a:sym typeface="Fira Sans Extra Condensed"/>
              </a:rPr>
              <a:t>Analyzing sentiments on Twitter provides a comprehensive understanding of how entities are perceived on a global scale, helping businesses tailor their strategies accordingly.</a:t>
            </a:r>
            <a:endParaRPr sz="1200">
              <a:solidFill>
                <a:srgbClr val="374151"/>
              </a:solidFill>
              <a:latin typeface="Fira Sans Extra Condensed"/>
              <a:ea typeface="Fira Sans Extra Condensed"/>
              <a:cs typeface="Fira Sans Extra Condensed"/>
              <a:sym typeface="Fira Sans Extra Condensed"/>
            </a:endParaRPr>
          </a:p>
          <a:p>
            <a:pPr marL="457200" lvl="0" indent="-304800" algn="l" rtl="0">
              <a:lnSpc>
                <a:spcPct val="115000"/>
              </a:lnSpc>
              <a:spcBef>
                <a:spcPts val="0"/>
              </a:spcBef>
              <a:spcAft>
                <a:spcPts val="0"/>
              </a:spcAft>
              <a:buClr>
                <a:srgbClr val="374151"/>
              </a:buClr>
              <a:buSzPts val="1200"/>
              <a:buFont typeface="Fira Sans Extra Condensed"/>
              <a:buChar char="●"/>
            </a:pPr>
            <a:r>
              <a:rPr lang="en" sz="1200" b="1">
                <a:solidFill>
                  <a:srgbClr val="374151"/>
                </a:solidFill>
                <a:latin typeface="Fira Sans Extra Condensed"/>
                <a:ea typeface="Fira Sans Extra Condensed"/>
                <a:cs typeface="Fira Sans Extra Condensed"/>
                <a:sym typeface="Fira Sans Extra Condensed"/>
              </a:rPr>
              <a:t>Brand Reputation Management:</a:t>
            </a:r>
            <a:endParaRPr sz="1200" b="1">
              <a:solidFill>
                <a:srgbClr val="374151"/>
              </a:solidFill>
              <a:latin typeface="Fira Sans Extra Condensed"/>
              <a:ea typeface="Fira Sans Extra Condensed"/>
              <a:cs typeface="Fira Sans Extra Condensed"/>
              <a:sym typeface="Fira Sans Extra Condensed"/>
            </a:endParaRPr>
          </a:p>
          <a:p>
            <a:pPr marL="914400" lvl="1" indent="-304800" algn="l" rtl="0">
              <a:lnSpc>
                <a:spcPct val="115000"/>
              </a:lnSpc>
              <a:spcBef>
                <a:spcPts val="0"/>
              </a:spcBef>
              <a:spcAft>
                <a:spcPts val="0"/>
              </a:spcAft>
              <a:buClr>
                <a:srgbClr val="374151"/>
              </a:buClr>
              <a:buSzPts val="1200"/>
              <a:buFont typeface="Fira Sans Extra Condensed"/>
              <a:buChar char="○"/>
            </a:pPr>
            <a:r>
              <a:rPr lang="en" sz="1200">
                <a:solidFill>
                  <a:srgbClr val="374151"/>
                </a:solidFill>
                <a:latin typeface="Fira Sans Extra Condensed"/>
                <a:ea typeface="Fira Sans Extra Condensed"/>
                <a:cs typeface="Fira Sans Extra Condensed"/>
                <a:sym typeface="Fira Sans Extra Condensed"/>
              </a:rPr>
              <a:t>Monitoring sentiments on Twitter is crucial for brand reputation management.</a:t>
            </a:r>
            <a:endParaRPr sz="1200">
              <a:solidFill>
                <a:srgbClr val="374151"/>
              </a:solidFill>
              <a:latin typeface="Fira Sans Extra Condensed"/>
              <a:ea typeface="Fira Sans Extra Condensed"/>
              <a:cs typeface="Fira Sans Extra Condensed"/>
              <a:sym typeface="Fira Sans Extra Condensed"/>
            </a:endParaRPr>
          </a:p>
          <a:p>
            <a:pPr marL="914400" lvl="1" indent="-304800" algn="l" rtl="0">
              <a:lnSpc>
                <a:spcPct val="115000"/>
              </a:lnSpc>
              <a:spcBef>
                <a:spcPts val="0"/>
              </a:spcBef>
              <a:spcAft>
                <a:spcPts val="0"/>
              </a:spcAft>
              <a:buClr>
                <a:srgbClr val="374151"/>
              </a:buClr>
              <a:buSzPts val="1200"/>
              <a:buFont typeface="Fira Sans Extra Condensed"/>
              <a:buChar char="○"/>
            </a:pPr>
            <a:r>
              <a:rPr lang="en" sz="1200">
                <a:solidFill>
                  <a:srgbClr val="374151"/>
                </a:solidFill>
                <a:latin typeface="Fira Sans Extra Condensed"/>
                <a:ea typeface="Fira Sans Extra Condensed"/>
                <a:cs typeface="Fira Sans Extra Condensed"/>
                <a:sym typeface="Fira Sans Extra Condensed"/>
              </a:rPr>
              <a:t>Businesses can proactively address negative sentiments, capitalize on positive feedback, and maintain a favorable online image, contributing to long-term brand success.</a:t>
            </a:r>
            <a:endParaRPr sz="1200">
              <a:solidFill>
                <a:srgbClr val="374151"/>
              </a:solidFill>
              <a:latin typeface="Fira Sans Extra Condensed"/>
              <a:ea typeface="Fira Sans Extra Condensed"/>
              <a:cs typeface="Fira Sans Extra Condensed"/>
              <a:sym typeface="Fira Sans Extra Condensed"/>
            </a:endParaRPr>
          </a:p>
          <a:p>
            <a:pPr marL="914400" lvl="0" indent="0" algn="l" rtl="0">
              <a:lnSpc>
                <a:spcPct val="115000"/>
              </a:lnSpc>
              <a:spcBef>
                <a:spcPts val="1500"/>
              </a:spcBef>
              <a:spcAft>
                <a:spcPts val="0"/>
              </a:spcAft>
              <a:buNone/>
            </a:pPr>
            <a:endParaRPr sz="1200">
              <a:solidFill>
                <a:srgbClr val="374151"/>
              </a:solidFill>
              <a:latin typeface="Fira Sans Extra Condensed"/>
              <a:ea typeface="Fira Sans Extra Condensed"/>
              <a:cs typeface="Fira Sans Extra Condensed"/>
              <a:sym typeface="Fira Sans Extra Condensed"/>
            </a:endParaRPr>
          </a:p>
          <a:p>
            <a:pPr marL="0" lvl="0" indent="0" algn="l" rtl="0">
              <a:lnSpc>
                <a:spcPct val="115000"/>
              </a:lnSpc>
              <a:spcBef>
                <a:spcPts val="1500"/>
              </a:spcBef>
              <a:spcAft>
                <a:spcPts val="0"/>
              </a:spcAft>
              <a:buNone/>
            </a:pPr>
            <a:r>
              <a:rPr lang="en" sz="1200" b="1">
                <a:solidFill>
                  <a:srgbClr val="374151"/>
                </a:solidFill>
                <a:latin typeface="Fira Sans Extra Condensed"/>
                <a:ea typeface="Fira Sans Extra Condensed"/>
                <a:cs typeface="Fira Sans Extra Condensed"/>
                <a:sym typeface="Fira Sans Extra Condensed"/>
              </a:rPr>
              <a:t>   Politics:</a:t>
            </a:r>
            <a:r>
              <a:rPr lang="en" sz="1200">
                <a:solidFill>
                  <a:srgbClr val="374151"/>
                </a:solidFill>
                <a:latin typeface="Fira Sans Extra Condensed"/>
                <a:ea typeface="Fira Sans Extra Condensed"/>
                <a:cs typeface="Fira Sans Extra Condensed"/>
                <a:sym typeface="Fira Sans Extra Condensed"/>
              </a:rPr>
              <a:t> Monitoring public sentiment towards political figures, parties, and policies.</a:t>
            </a:r>
            <a:endParaRPr sz="1200">
              <a:solidFill>
                <a:srgbClr val="374151"/>
              </a:solidFill>
              <a:latin typeface="Fira Sans Extra Condensed"/>
              <a:ea typeface="Fira Sans Extra Condensed"/>
              <a:cs typeface="Fira Sans Extra Condensed"/>
              <a:sym typeface="Fira Sans Extra Condensed"/>
            </a:endParaRPr>
          </a:p>
          <a:p>
            <a:pPr marL="0" lvl="0" indent="0" algn="l" rtl="0">
              <a:spcBef>
                <a:spcPts val="0"/>
              </a:spcBef>
              <a:spcAft>
                <a:spcPts val="0"/>
              </a:spcAft>
              <a:buNone/>
            </a:pPr>
            <a:endParaRPr sz="1200">
              <a:latin typeface="Fira Sans Extra Condensed"/>
              <a:ea typeface="Fira Sans Extra Condensed"/>
              <a:cs typeface="Fira Sans Extra Condensed"/>
              <a:sym typeface="Fira Sans Extra Condense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e9566a474a_0_8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e9566a474a_0_8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200" b="1">
                <a:solidFill>
                  <a:schemeClr val="dk1"/>
                </a:solidFill>
                <a:latin typeface="Fira Sans Extra Condensed"/>
                <a:ea typeface="Fira Sans Extra Condensed"/>
                <a:cs typeface="Fira Sans Extra Condensed"/>
                <a:sym typeface="Fira Sans Extra Condensed"/>
              </a:rPr>
              <a:t>Introduction to Sentiment Analysis:</a:t>
            </a:r>
            <a:endParaRPr sz="1200" b="1">
              <a:solidFill>
                <a:srgbClr val="374151"/>
              </a:solidFill>
              <a:latin typeface="Fira Sans Extra Condensed"/>
              <a:ea typeface="Fira Sans Extra Condensed"/>
              <a:cs typeface="Fira Sans Extra Condensed"/>
              <a:sym typeface="Fira Sans Extra Condensed"/>
            </a:endParaRPr>
          </a:p>
          <a:p>
            <a:pPr marL="0" lvl="0" indent="0" algn="just" rtl="0">
              <a:spcBef>
                <a:spcPts val="0"/>
              </a:spcBef>
              <a:spcAft>
                <a:spcPts val="0"/>
              </a:spcAft>
              <a:buNone/>
            </a:pPr>
            <a:r>
              <a:rPr lang="en" sz="1200">
                <a:solidFill>
                  <a:srgbClr val="374151"/>
                </a:solidFill>
                <a:latin typeface="Fira Sans Extra Condensed"/>
                <a:ea typeface="Fira Sans Extra Condensed"/>
                <a:cs typeface="Fira Sans Extra Condensed"/>
                <a:sym typeface="Fira Sans Extra Condensed"/>
              </a:rPr>
              <a:t>Sentiment Analysis, also known as opinion mining, is a natural language processing (NLP) technique that involves determining the sentiment expressed in a piece of text—whether it's positive, negative, or neutral. This field has gained prominence due to the increasing volume of user-generated content on the internet, providing valuable insights into public opinion.</a:t>
            </a:r>
            <a:endParaRPr sz="1200">
              <a:solidFill>
                <a:srgbClr val="374151"/>
              </a:solidFill>
              <a:latin typeface="Fira Sans Extra Condensed"/>
              <a:ea typeface="Fira Sans Extra Condensed"/>
              <a:cs typeface="Fira Sans Extra Condensed"/>
              <a:sym typeface="Fira Sans Extra Condensed"/>
            </a:endParaRPr>
          </a:p>
          <a:p>
            <a:pPr marL="0" lvl="0" indent="0" algn="just" rtl="0">
              <a:spcBef>
                <a:spcPts val="0"/>
              </a:spcBef>
              <a:spcAft>
                <a:spcPts val="0"/>
              </a:spcAft>
              <a:buNone/>
            </a:pPr>
            <a:endParaRPr sz="1200">
              <a:solidFill>
                <a:srgbClr val="374151"/>
              </a:solidFill>
              <a:latin typeface="Fira Sans Extra Condensed"/>
              <a:ea typeface="Fira Sans Extra Condensed"/>
              <a:cs typeface="Fira Sans Extra Condensed"/>
              <a:sym typeface="Fira Sans Extra Condensed"/>
            </a:endParaRPr>
          </a:p>
          <a:p>
            <a:pPr marL="0" lvl="0" indent="0" algn="just" rtl="0">
              <a:spcBef>
                <a:spcPts val="0"/>
              </a:spcBef>
              <a:spcAft>
                <a:spcPts val="0"/>
              </a:spcAft>
              <a:buNone/>
            </a:pPr>
            <a:endParaRPr sz="1200" b="1">
              <a:solidFill>
                <a:srgbClr val="374151"/>
              </a:solidFill>
              <a:latin typeface="Fira Sans Extra Condensed"/>
              <a:ea typeface="Fira Sans Extra Condensed"/>
              <a:cs typeface="Fira Sans Extra Condensed"/>
              <a:sym typeface="Fira Sans Extra Condensed"/>
            </a:endParaRPr>
          </a:p>
          <a:p>
            <a:pPr marL="0" lvl="0" indent="0" algn="just" rtl="0">
              <a:spcBef>
                <a:spcPts val="0"/>
              </a:spcBef>
              <a:spcAft>
                <a:spcPts val="0"/>
              </a:spcAft>
              <a:buNone/>
            </a:pPr>
            <a:r>
              <a:rPr lang="en" sz="1200" b="1">
                <a:solidFill>
                  <a:schemeClr val="dk1"/>
                </a:solidFill>
                <a:latin typeface="Fira Sans Extra Condensed"/>
                <a:ea typeface="Fira Sans Extra Condensed"/>
                <a:cs typeface="Fira Sans Extra Condensed"/>
                <a:sym typeface="Fira Sans Extra Condensed"/>
              </a:rPr>
              <a:t>Twitter Sentiment Analysis Project Goal:</a:t>
            </a:r>
            <a:endParaRPr sz="1200" b="1">
              <a:solidFill>
                <a:srgbClr val="374151"/>
              </a:solidFill>
              <a:latin typeface="Fira Sans Extra Condensed"/>
              <a:ea typeface="Fira Sans Extra Condensed"/>
              <a:cs typeface="Fira Sans Extra Condensed"/>
              <a:sym typeface="Fira Sans Extra Condensed"/>
            </a:endParaRPr>
          </a:p>
          <a:p>
            <a:pPr marL="0" lvl="0" indent="0" algn="just" rtl="0">
              <a:spcBef>
                <a:spcPts val="0"/>
              </a:spcBef>
              <a:spcAft>
                <a:spcPts val="0"/>
              </a:spcAft>
              <a:buNone/>
            </a:pPr>
            <a:r>
              <a:rPr lang="en" sz="1200">
                <a:solidFill>
                  <a:srgbClr val="374151"/>
                </a:solidFill>
                <a:latin typeface="Fira Sans Extra Condensed"/>
                <a:ea typeface="Fira Sans Extra Condensed"/>
                <a:cs typeface="Fira Sans Extra Condensed"/>
                <a:sym typeface="Fira Sans Extra Condensed"/>
              </a:rPr>
              <a:t>The goal of our Twitter Sentiment Analysis project is to leverage NLP techniques to analyze and categorize the sentiments expressed in tweets. By developing a model capable of discerning whether tweets convey positive, negative, neutral, or irrelevant sentiments, we aim to gain insights into public opinion on various topics discussed on Twitter. This project can have implications for brand management, social listening, and understanding the dynamics of online conversations.</a:t>
            </a:r>
            <a:endParaRPr sz="1200">
              <a:solidFill>
                <a:srgbClr val="374151"/>
              </a:solidFill>
              <a:latin typeface="Fira Sans Extra Condensed"/>
              <a:ea typeface="Fira Sans Extra Condensed"/>
              <a:cs typeface="Fira Sans Extra Condensed"/>
              <a:sym typeface="Fira Sans Extra Condense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2a5596320e2_3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2a5596320e2_3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latin typeface="Fira Sans Extra Condensed"/>
              <a:ea typeface="Fira Sans Extra Condensed"/>
              <a:cs typeface="Fira Sans Extra Condensed"/>
              <a:sym typeface="Fira Sans Extra Condense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34def0c2d3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34def0c2d3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e96fd5876e_0_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e96fd5876e_0_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28600" algn="l" rtl="0">
              <a:lnSpc>
                <a:spcPct val="115000"/>
              </a:lnSpc>
              <a:spcBef>
                <a:spcPts val="1500"/>
              </a:spcBef>
              <a:spcAft>
                <a:spcPts val="0"/>
              </a:spcAft>
              <a:buClr>
                <a:srgbClr val="374151"/>
              </a:buClr>
              <a:buSzPts val="1200"/>
              <a:buFont typeface="Fira Sans Extra Condensed"/>
              <a:buNone/>
            </a:pPr>
            <a:r>
              <a:rPr lang="en" sz="1200" b="1" dirty="0">
                <a:solidFill>
                  <a:srgbClr val="374151"/>
                </a:solidFill>
                <a:latin typeface="Fira Sans Extra Condensed"/>
                <a:ea typeface="Fira Sans Extra Condensed"/>
                <a:cs typeface="Fira Sans Extra Condensed"/>
                <a:sym typeface="Fira Sans Extra Condensed"/>
              </a:rPr>
              <a:t>Understanding Label Distribution:</a:t>
            </a:r>
            <a:endParaRPr sz="1200" b="1" dirty="0">
              <a:solidFill>
                <a:srgbClr val="374151"/>
              </a:solidFill>
              <a:latin typeface="Fira Sans Extra Condensed"/>
              <a:ea typeface="Fira Sans Extra Condensed"/>
              <a:cs typeface="Fira Sans Extra Condensed"/>
              <a:sym typeface="Fira Sans Extra Condensed"/>
            </a:endParaRPr>
          </a:p>
          <a:p>
            <a:pPr marL="914400" lvl="1" indent="-304800" algn="l" rtl="0">
              <a:lnSpc>
                <a:spcPct val="115000"/>
              </a:lnSpc>
              <a:spcBef>
                <a:spcPts val="0"/>
              </a:spcBef>
              <a:spcAft>
                <a:spcPts val="0"/>
              </a:spcAft>
              <a:buClr>
                <a:srgbClr val="374151"/>
              </a:buClr>
              <a:buSzPts val="1200"/>
              <a:buFont typeface="Fira Sans Extra Condensed"/>
              <a:buChar char="●"/>
            </a:pPr>
            <a:r>
              <a:rPr lang="en" sz="1200" dirty="0">
                <a:solidFill>
                  <a:srgbClr val="374151"/>
                </a:solidFill>
                <a:latin typeface="Fira Sans Extra Condensed"/>
                <a:ea typeface="Fira Sans Extra Condensed"/>
                <a:cs typeface="Fira Sans Extra Condensed"/>
                <a:sym typeface="Fira Sans Extra Condensed"/>
              </a:rPr>
              <a:t>The pie chart and count plot help you visually understand the distribution of sentiment labels in your dataset. This is crucial for knowing the prevalence of positive, negative, or neutral sentiments. It informs you about the balance of classes, which is important for building a robust sentiment analysis model.</a:t>
            </a:r>
            <a:endParaRPr sz="1200" dirty="0">
              <a:solidFill>
                <a:srgbClr val="374151"/>
              </a:solidFill>
              <a:latin typeface="Fira Sans Extra Condensed"/>
              <a:ea typeface="Fira Sans Extra Condensed"/>
              <a:cs typeface="Fira Sans Extra Condensed"/>
              <a:sym typeface="Fira Sans Extra Condensed"/>
            </a:endParaRPr>
          </a:p>
          <a:p>
            <a:pPr marL="457200" lvl="0" indent="-228600" algn="l" rtl="0">
              <a:lnSpc>
                <a:spcPct val="115000"/>
              </a:lnSpc>
              <a:spcBef>
                <a:spcPts val="0"/>
              </a:spcBef>
              <a:spcAft>
                <a:spcPts val="0"/>
              </a:spcAft>
              <a:buClr>
                <a:srgbClr val="374151"/>
              </a:buClr>
              <a:buSzPts val="1200"/>
              <a:buFont typeface="Fira Sans Extra Condensed"/>
              <a:buNone/>
            </a:pPr>
            <a:endParaRPr sz="1200" b="1" dirty="0">
              <a:solidFill>
                <a:srgbClr val="374151"/>
              </a:solidFill>
              <a:latin typeface="Fira Sans Extra Condensed"/>
              <a:ea typeface="Fira Sans Extra Condensed"/>
              <a:cs typeface="Fira Sans Extra Condensed"/>
              <a:sym typeface="Fira Sans Extra Condensed"/>
            </a:endParaRPr>
          </a:p>
          <a:p>
            <a:pPr marL="457200" lvl="0" indent="-228600" algn="l" rtl="0">
              <a:lnSpc>
                <a:spcPct val="115000"/>
              </a:lnSpc>
              <a:spcBef>
                <a:spcPts val="0"/>
              </a:spcBef>
              <a:spcAft>
                <a:spcPts val="0"/>
              </a:spcAft>
              <a:buClr>
                <a:srgbClr val="374151"/>
              </a:buClr>
              <a:buSzPts val="1200"/>
              <a:buFont typeface="Fira Sans Extra Condensed"/>
              <a:buNone/>
            </a:pPr>
            <a:r>
              <a:rPr lang="en" sz="1200" b="1" dirty="0">
                <a:solidFill>
                  <a:srgbClr val="374151"/>
                </a:solidFill>
                <a:latin typeface="Fira Sans Extra Condensed"/>
                <a:ea typeface="Fira Sans Extra Condensed"/>
                <a:cs typeface="Fira Sans Extra Condensed"/>
                <a:sym typeface="Fira Sans Extra Condensed"/>
              </a:rPr>
              <a:t>Insights into Imbalances:</a:t>
            </a:r>
            <a:endParaRPr sz="1200" b="1" dirty="0">
              <a:solidFill>
                <a:srgbClr val="374151"/>
              </a:solidFill>
              <a:latin typeface="Fira Sans Extra Condensed"/>
              <a:ea typeface="Fira Sans Extra Condensed"/>
              <a:cs typeface="Fira Sans Extra Condensed"/>
              <a:sym typeface="Fira Sans Extra Condensed"/>
            </a:endParaRPr>
          </a:p>
          <a:p>
            <a:pPr marL="914400" lvl="1" indent="-304800" algn="l" rtl="0">
              <a:lnSpc>
                <a:spcPct val="115000"/>
              </a:lnSpc>
              <a:spcBef>
                <a:spcPts val="0"/>
              </a:spcBef>
              <a:spcAft>
                <a:spcPts val="0"/>
              </a:spcAft>
              <a:buClr>
                <a:srgbClr val="374151"/>
              </a:buClr>
              <a:buSzPts val="1200"/>
              <a:buFont typeface="Fira Sans Extra Condensed"/>
              <a:buChar char="●"/>
            </a:pPr>
            <a:r>
              <a:rPr lang="en" sz="1200" dirty="0">
                <a:solidFill>
                  <a:srgbClr val="374151"/>
                </a:solidFill>
                <a:latin typeface="Fira Sans Extra Condensed"/>
                <a:ea typeface="Fira Sans Extra Condensed"/>
                <a:cs typeface="Fira Sans Extra Condensed"/>
                <a:sym typeface="Fira Sans Extra Condensed"/>
              </a:rPr>
              <a:t>Analyzing the count of each sentiment label allows you to identify any imbalances in the dataset. Imbalanced datasets can pose challenges during model training, and understanding the distribution helps you decide on appropriate strategies for handling this issue.</a:t>
            </a:r>
            <a:endParaRPr sz="1200" dirty="0">
              <a:solidFill>
                <a:srgbClr val="374151"/>
              </a:solidFill>
              <a:latin typeface="Fira Sans Extra Condensed"/>
              <a:ea typeface="Fira Sans Extra Condensed"/>
              <a:cs typeface="Fira Sans Extra Condensed"/>
              <a:sym typeface="Fira Sans Extra Condensed"/>
            </a:endParaRPr>
          </a:p>
          <a:p>
            <a:pPr marL="457200" lvl="0" indent="-228600" algn="l" rtl="0">
              <a:lnSpc>
                <a:spcPct val="115000"/>
              </a:lnSpc>
              <a:spcBef>
                <a:spcPts val="0"/>
              </a:spcBef>
              <a:spcAft>
                <a:spcPts val="0"/>
              </a:spcAft>
              <a:buClr>
                <a:srgbClr val="374151"/>
              </a:buClr>
              <a:buSzPts val="1200"/>
              <a:buFont typeface="Fira Sans Extra Condensed"/>
              <a:buNone/>
            </a:pPr>
            <a:endParaRPr sz="1200" b="1" dirty="0">
              <a:solidFill>
                <a:srgbClr val="374151"/>
              </a:solidFill>
              <a:latin typeface="Fira Sans Extra Condensed"/>
              <a:ea typeface="Fira Sans Extra Condensed"/>
              <a:cs typeface="Fira Sans Extra Condensed"/>
              <a:sym typeface="Fira Sans Extra Condensed"/>
            </a:endParaRPr>
          </a:p>
          <a:p>
            <a:pPr marL="457200" lvl="0" indent="-228600" algn="l" rtl="0">
              <a:lnSpc>
                <a:spcPct val="115000"/>
              </a:lnSpc>
              <a:spcBef>
                <a:spcPts val="0"/>
              </a:spcBef>
              <a:spcAft>
                <a:spcPts val="0"/>
              </a:spcAft>
              <a:buClr>
                <a:srgbClr val="374151"/>
              </a:buClr>
              <a:buSzPts val="1200"/>
              <a:buFont typeface="Fira Sans Extra Condensed"/>
              <a:buNone/>
            </a:pPr>
            <a:r>
              <a:rPr lang="en" sz="1200" b="1" dirty="0">
                <a:solidFill>
                  <a:srgbClr val="374151"/>
                </a:solidFill>
                <a:latin typeface="Fira Sans Extra Condensed"/>
                <a:ea typeface="Fira Sans Extra Condensed"/>
                <a:cs typeface="Fira Sans Extra Condensed"/>
                <a:sym typeface="Fira Sans Extra Condensed"/>
              </a:rPr>
              <a:t>Data Quality Assessment:</a:t>
            </a:r>
            <a:endParaRPr sz="1200" b="1" dirty="0">
              <a:solidFill>
                <a:srgbClr val="374151"/>
              </a:solidFill>
              <a:latin typeface="Fira Sans Extra Condensed"/>
              <a:ea typeface="Fira Sans Extra Condensed"/>
              <a:cs typeface="Fira Sans Extra Condensed"/>
              <a:sym typeface="Fira Sans Extra Condensed"/>
            </a:endParaRPr>
          </a:p>
          <a:p>
            <a:pPr marL="914400" lvl="1" indent="-304800" algn="l" rtl="0">
              <a:lnSpc>
                <a:spcPct val="115000"/>
              </a:lnSpc>
              <a:spcBef>
                <a:spcPts val="0"/>
              </a:spcBef>
              <a:spcAft>
                <a:spcPts val="0"/>
              </a:spcAft>
              <a:buClr>
                <a:srgbClr val="374151"/>
              </a:buClr>
              <a:buSzPts val="1200"/>
              <a:buFont typeface="Fira Sans Extra Condensed"/>
              <a:buChar char="●"/>
            </a:pPr>
            <a:r>
              <a:rPr lang="en" sz="1200" dirty="0">
                <a:solidFill>
                  <a:srgbClr val="374151"/>
                </a:solidFill>
                <a:latin typeface="Fira Sans Extra Condensed"/>
                <a:ea typeface="Fira Sans Extra Condensed"/>
                <a:cs typeface="Fira Sans Extra Condensed"/>
                <a:sym typeface="Fira Sans Extra Condensed"/>
              </a:rPr>
              <a:t>The EDA code provides a quick overview of the quality of your sentiment labels. You can assess whether your dataset is well-represented across different sentiment categories or if there are potential issues such as rare or missing labels.</a:t>
            </a:r>
            <a:endParaRPr sz="1200" dirty="0">
              <a:solidFill>
                <a:srgbClr val="374151"/>
              </a:solidFill>
              <a:latin typeface="Fira Sans Extra Condensed"/>
              <a:ea typeface="Fira Sans Extra Condensed"/>
              <a:cs typeface="Fira Sans Extra Condensed"/>
              <a:sym typeface="Fira Sans Extra Condensed"/>
            </a:endParaRPr>
          </a:p>
          <a:p>
            <a:pPr marL="457200" lvl="0" indent="-228600" algn="l" rtl="0">
              <a:lnSpc>
                <a:spcPct val="115000"/>
              </a:lnSpc>
              <a:spcBef>
                <a:spcPts val="0"/>
              </a:spcBef>
              <a:spcAft>
                <a:spcPts val="0"/>
              </a:spcAft>
              <a:buClr>
                <a:srgbClr val="374151"/>
              </a:buClr>
              <a:buSzPts val="1200"/>
              <a:buFont typeface="Fira Sans Extra Condensed"/>
              <a:buNone/>
            </a:pPr>
            <a:endParaRPr sz="1200" b="1" dirty="0">
              <a:solidFill>
                <a:srgbClr val="374151"/>
              </a:solidFill>
              <a:latin typeface="Fira Sans Extra Condensed"/>
              <a:ea typeface="Fira Sans Extra Condensed"/>
              <a:cs typeface="Fira Sans Extra Condensed"/>
              <a:sym typeface="Fira Sans Extra Condensed"/>
            </a:endParaRPr>
          </a:p>
          <a:p>
            <a:pPr marL="457200" lvl="0" indent="-228600" algn="l" rtl="0">
              <a:lnSpc>
                <a:spcPct val="115000"/>
              </a:lnSpc>
              <a:spcBef>
                <a:spcPts val="0"/>
              </a:spcBef>
              <a:spcAft>
                <a:spcPts val="0"/>
              </a:spcAft>
              <a:buClr>
                <a:srgbClr val="374151"/>
              </a:buClr>
              <a:buSzPts val="1200"/>
              <a:buFont typeface="Fira Sans Extra Condensed"/>
              <a:buNone/>
            </a:pPr>
            <a:r>
              <a:rPr lang="en" sz="1200" b="1" dirty="0">
                <a:solidFill>
                  <a:srgbClr val="374151"/>
                </a:solidFill>
                <a:latin typeface="Fira Sans Extra Condensed"/>
                <a:ea typeface="Fira Sans Extra Condensed"/>
                <a:cs typeface="Fira Sans Extra Condensed"/>
                <a:sym typeface="Fira Sans Extra Condensed"/>
              </a:rPr>
              <a:t>Communication of Results:</a:t>
            </a:r>
            <a:endParaRPr sz="1200" b="1" dirty="0">
              <a:solidFill>
                <a:srgbClr val="374151"/>
              </a:solidFill>
              <a:latin typeface="Fira Sans Extra Condensed"/>
              <a:ea typeface="Fira Sans Extra Condensed"/>
              <a:cs typeface="Fira Sans Extra Condensed"/>
              <a:sym typeface="Fira Sans Extra Condensed"/>
            </a:endParaRPr>
          </a:p>
          <a:p>
            <a:pPr marL="914400" lvl="1" indent="-304800" algn="l" rtl="0">
              <a:lnSpc>
                <a:spcPct val="115000"/>
              </a:lnSpc>
              <a:spcBef>
                <a:spcPts val="0"/>
              </a:spcBef>
              <a:spcAft>
                <a:spcPts val="0"/>
              </a:spcAft>
              <a:buClr>
                <a:srgbClr val="374151"/>
              </a:buClr>
              <a:buSzPts val="1200"/>
              <a:buFont typeface="Fira Sans Extra Condensed"/>
              <a:buChar char="●"/>
            </a:pPr>
            <a:r>
              <a:rPr lang="en" sz="1200" dirty="0">
                <a:solidFill>
                  <a:srgbClr val="374151"/>
                </a:solidFill>
                <a:latin typeface="Fira Sans Extra Condensed"/>
                <a:ea typeface="Fira Sans Extra Condensed"/>
                <a:cs typeface="Fira Sans Extra Condensed"/>
                <a:sym typeface="Fira Sans Extra Condensed"/>
              </a:rPr>
              <a:t>Visualization is a powerful tool for communication. The pie chart and count plot make it easier to convey complex information about the dataset sentiment distribution to both technical and non-technical stakeholders.</a:t>
            </a:r>
            <a:endParaRPr sz="1200" dirty="0">
              <a:solidFill>
                <a:srgbClr val="374151"/>
              </a:solidFill>
              <a:latin typeface="Fira Sans Extra Condensed"/>
              <a:ea typeface="Fira Sans Extra Condensed"/>
              <a:cs typeface="Fira Sans Extra Condensed"/>
              <a:sym typeface="Fira Sans Extra Condensed"/>
            </a:endParaRPr>
          </a:p>
          <a:p>
            <a:pPr marL="457200" lvl="0" indent="-228600" algn="l" rtl="0">
              <a:lnSpc>
                <a:spcPct val="115000"/>
              </a:lnSpc>
              <a:spcBef>
                <a:spcPts val="0"/>
              </a:spcBef>
              <a:spcAft>
                <a:spcPts val="0"/>
              </a:spcAft>
              <a:buClr>
                <a:srgbClr val="374151"/>
              </a:buClr>
              <a:buSzPts val="1200"/>
              <a:buFont typeface="Fira Sans Extra Condensed"/>
              <a:buNone/>
            </a:pPr>
            <a:endParaRPr sz="1200" b="1" dirty="0">
              <a:solidFill>
                <a:srgbClr val="374151"/>
              </a:solidFill>
              <a:latin typeface="Fira Sans Extra Condensed"/>
              <a:ea typeface="Fira Sans Extra Condensed"/>
              <a:cs typeface="Fira Sans Extra Condensed"/>
              <a:sym typeface="Fira Sans Extra Condensed"/>
            </a:endParaRPr>
          </a:p>
          <a:p>
            <a:pPr marL="457200" lvl="0" indent="-228600" algn="l" rtl="0">
              <a:lnSpc>
                <a:spcPct val="115000"/>
              </a:lnSpc>
              <a:spcBef>
                <a:spcPts val="0"/>
              </a:spcBef>
              <a:spcAft>
                <a:spcPts val="0"/>
              </a:spcAft>
              <a:buClr>
                <a:srgbClr val="374151"/>
              </a:buClr>
              <a:buSzPts val="1200"/>
              <a:buFont typeface="Fira Sans Extra Condensed"/>
              <a:buNone/>
            </a:pPr>
            <a:r>
              <a:rPr lang="en" sz="1200" b="1" dirty="0">
                <a:solidFill>
                  <a:srgbClr val="374151"/>
                </a:solidFill>
                <a:latin typeface="Fira Sans Extra Condensed"/>
                <a:ea typeface="Fira Sans Extra Condensed"/>
                <a:cs typeface="Fira Sans Extra Condensed"/>
                <a:sym typeface="Fira Sans Extra Condensed"/>
              </a:rPr>
              <a:t>Decision-Making for Preprocessing:</a:t>
            </a:r>
            <a:endParaRPr sz="1200" b="1" dirty="0">
              <a:solidFill>
                <a:srgbClr val="374151"/>
              </a:solidFill>
              <a:latin typeface="Fira Sans Extra Condensed"/>
              <a:ea typeface="Fira Sans Extra Condensed"/>
              <a:cs typeface="Fira Sans Extra Condensed"/>
              <a:sym typeface="Fira Sans Extra Condensed"/>
            </a:endParaRPr>
          </a:p>
          <a:p>
            <a:pPr marL="914400" lvl="1" indent="-304800" algn="l" rtl="0">
              <a:lnSpc>
                <a:spcPct val="115000"/>
              </a:lnSpc>
              <a:spcBef>
                <a:spcPts val="0"/>
              </a:spcBef>
              <a:spcAft>
                <a:spcPts val="0"/>
              </a:spcAft>
              <a:buClr>
                <a:srgbClr val="374151"/>
              </a:buClr>
              <a:buSzPts val="1200"/>
              <a:buFont typeface="Fira Sans Extra Condensed"/>
              <a:buChar char="●"/>
            </a:pPr>
            <a:r>
              <a:rPr lang="en" sz="1200" dirty="0">
                <a:solidFill>
                  <a:srgbClr val="374151"/>
                </a:solidFill>
                <a:latin typeface="Fira Sans Extra Condensed"/>
                <a:ea typeface="Fira Sans Extra Condensed"/>
                <a:cs typeface="Fira Sans Extra Condensed"/>
                <a:sym typeface="Fira Sans Extra Condensed"/>
              </a:rPr>
              <a:t>The insights gained from EDA can guide your decisions regarding data preprocessing. For example, if there is a significant class imbalance, you may consider techniques like oversampling, undersampling, or using weighted loss functions during model training.</a:t>
            </a:r>
            <a:endParaRPr sz="1200" dirty="0">
              <a:solidFill>
                <a:srgbClr val="374151"/>
              </a:solidFill>
              <a:latin typeface="Fira Sans Extra Condensed"/>
              <a:ea typeface="Fira Sans Extra Condensed"/>
              <a:cs typeface="Fira Sans Extra Condensed"/>
              <a:sym typeface="Fira Sans Extra Condensed"/>
            </a:endParaRPr>
          </a:p>
          <a:p>
            <a:pPr marL="457200" lvl="0" indent="-228600" algn="l" rtl="0">
              <a:lnSpc>
                <a:spcPct val="115000"/>
              </a:lnSpc>
              <a:spcBef>
                <a:spcPts val="0"/>
              </a:spcBef>
              <a:spcAft>
                <a:spcPts val="0"/>
              </a:spcAft>
              <a:buClr>
                <a:srgbClr val="374151"/>
              </a:buClr>
              <a:buSzPts val="1200"/>
              <a:buFont typeface="Fira Sans Extra Condensed"/>
              <a:buNone/>
            </a:pPr>
            <a:endParaRPr sz="1200" b="1" dirty="0">
              <a:solidFill>
                <a:srgbClr val="374151"/>
              </a:solidFill>
              <a:latin typeface="Fira Sans Extra Condensed"/>
              <a:ea typeface="Fira Sans Extra Condensed"/>
              <a:cs typeface="Fira Sans Extra Condensed"/>
              <a:sym typeface="Fira Sans Extra Condensed"/>
            </a:endParaRPr>
          </a:p>
          <a:p>
            <a:pPr marL="457200" lvl="0" indent="-228600" algn="l" rtl="0">
              <a:lnSpc>
                <a:spcPct val="115000"/>
              </a:lnSpc>
              <a:spcBef>
                <a:spcPts val="0"/>
              </a:spcBef>
              <a:spcAft>
                <a:spcPts val="0"/>
              </a:spcAft>
              <a:buClr>
                <a:srgbClr val="374151"/>
              </a:buClr>
              <a:buSzPts val="1200"/>
              <a:buFont typeface="Fira Sans Extra Condensed"/>
              <a:buNone/>
            </a:pPr>
            <a:r>
              <a:rPr lang="en" sz="1200" b="1" dirty="0">
                <a:solidFill>
                  <a:srgbClr val="374151"/>
                </a:solidFill>
                <a:latin typeface="Fira Sans Extra Condensed"/>
                <a:ea typeface="Fira Sans Extra Condensed"/>
                <a:cs typeface="Fira Sans Extra Condensed"/>
                <a:sym typeface="Fira Sans Extra Condensed"/>
              </a:rPr>
              <a:t>Modeling Strategy:</a:t>
            </a:r>
            <a:endParaRPr sz="1200" b="1" dirty="0">
              <a:solidFill>
                <a:srgbClr val="374151"/>
              </a:solidFill>
              <a:latin typeface="Fira Sans Extra Condensed"/>
              <a:ea typeface="Fira Sans Extra Condensed"/>
              <a:cs typeface="Fira Sans Extra Condensed"/>
              <a:sym typeface="Fira Sans Extra Condensed"/>
            </a:endParaRPr>
          </a:p>
          <a:p>
            <a:pPr marL="914400" lvl="1" indent="-304800" algn="l" rtl="0">
              <a:lnSpc>
                <a:spcPct val="115000"/>
              </a:lnSpc>
              <a:spcBef>
                <a:spcPts val="0"/>
              </a:spcBef>
              <a:spcAft>
                <a:spcPts val="0"/>
              </a:spcAft>
              <a:buClr>
                <a:srgbClr val="374151"/>
              </a:buClr>
              <a:buSzPts val="1200"/>
              <a:buFont typeface="Fira Sans Extra Condensed"/>
              <a:buChar char="●"/>
            </a:pPr>
            <a:r>
              <a:rPr lang="en" sz="1200" dirty="0">
                <a:solidFill>
                  <a:srgbClr val="374151"/>
                </a:solidFill>
                <a:latin typeface="Fira Sans Extra Condensed"/>
                <a:ea typeface="Fira Sans Extra Condensed"/>
                <a:cs typeface="Fira Sans Extra Condensed"/>
                <a:sym typeface="Fira Sans Extra Condensed"/>
              </a:rPr>
              <a:t>The distribution of sentiment labels influences your modeling strategy. For instance, if certain sentiments are underrepresented, you might explore transfer learning, fine-tuning pre-trained models, or experimenting with different architectures like LSTM to capture nuanced sentiment patterns.</a:t>
            </a:r>
            <a:endParaRPr sz="1200" dirty="0">
              <a:solidFill>
                <a:srgbClr val="374151"/>
              </a:solidFill>
              <a:latin typeface="Fira Sans Extra Condensed"/>
              <a:ea typeface="Fira Sans Extra Condensed"/>
              <a:cs typeface="Fira Sans Extra Condensed"/>
              <a:sym typeface="Fira Sans Extra Condensed"/>
            </a:endParaRPr>
          </a:p>
          <a:p>
            <a:pPr marL="457200" lvl="0" indent="-228600" algn="l" rtl="0">
              <a:lnSpc>
                <a:spcPct val="115000"/>
              </a:lnSpc>
              <a:spcBef>
                <a:spcPts val="0"/>
              </a:spcBef>
              <a:spcAft>
                <a:spcPts val="0"/>
              </a:spcAft>
              <a:buClr>
                <a:srgbClr val="374151"/>
              </a:buClr>
              <a:buSzPts val="1200"/>
              <a:buFont typeface="Fira Sans Extra Condensed"/>
              <a:buNone/>
            </a:pPr>
            <a:endParaRPr sz="1200" b="1" dirty="0">
              <a:solidFill>
                <a:srgbClr val="374151"/>
              </a:solidFill>
              <a:latin typeface="Fira Sans Extra Condensed"/>
              <a:ea typeface="Fira Sans Extra Condensed"/>
              <a:cs typeface="Fira Sans Extra Condensed"/>
              <a:sym typeface="Fira Sans Extra Condensed"/>
            </a:endParaRPr>
          </a:p>
          <a:p>
            <a:pPr marL="457200" lvl="0" indent="-228600" algn="l" rtl="0">
              <a:lnSpc>
                <a:spcPct val="115000"/>
              </a:lnSpc>
              <a:spcBef>
                <a:spcPts val="0"/>
              </a:spcBef>
              <a:spcAft>
                <a:spcPts val="0"/>
              </a:spcAft>
              <a:buClr>
                <a:srgbClr val="374151"/>
              </a:buClr>
              <a:buSzPts val="1200"/>
              <a:buFont typeface="Fira Sans Extra Condensed"/>
              <a:buNone/>
            </a:pPr>
            <a:r>
              <a:rPr lang="en" sz="1200" b="1" dirty="0">
                <a:solidFill>
                  <a:srgbClr val="374151"/>
                </a:solidFill>
                <a:latin typeface="Fira Sans Extra Condensed"/>
                <a:ea typeface="Fira Sans Extra Condensed"/>
                <a:cs typeface="Fira Sans Extra Condensed"/>
                <a:sym typeface="Fira Sans Extra Condensed"/>
              </a:rPr>
              <a:t>Initial Findings for Presentation:</a:t>
            </a:r>
            <a:endParaRPr sz="1200" b="1" dirty="0">
              <a:solidFill>
                <a:srgbClr val="374151"/>
              </a:solidFill>
              <a:latin typeface="Fira Sans Extra Condensed"/>
              <a:ea typeface="Fira Sans Extra Condensed"/>
              <a:cs typeface="Fira Sans Extra Condensed"/>
              <a:sym typeface="Fira Sans Extra Condensed"/>
            </a:endParaRPr>
          </a:p>
          <a:p>
            <a:pPr marL="914400" lvl="1" indent="-304800" algn="l" rtl="0">
              <a:lnSpc>
                <a:spcPct val="115000"/>
              </a:lnSpc>
              <a:spcBef>
                <a:spcPts val="0"/>
              </a:spcBef>
              <a:spcAft>
                <a:spcPts val="0"/>
              </a:spcAft>
              <a:buClr>
                <a:srgbClr val="374151"/>
              </a:buClr>
              <a:buSzPts val="1200"/>
              <a:buFont typeface="Fira Sans Extra Condensed"/>
              <a:buChar char="●"/>
            </a:pPr>
            <a:r>
              <a:rPr lang="en" sz="1200" dirty="0">
                <a:solidFill>
                  <a:srgbClr val="374151"/>
                </a:solidFill>
                <a:latin typeface="Fira Sans Extra Condensed"/>
                <a:ea typeface="Fira Sans Extra Condensed"/>
                <a:cs typeface="Fira Sans Extra Condensed"/>
                <a:sym typeface="Fira Sans Extra Condensed"/>
              </a:rPr>
              <a:t>The visualizations generated from EDA serve as an excellent starting point for your presentation, allowing you to share initial findings about the sentiment distribution in a clear and concise manner.</a:t>
            </a:r>
            <a:endParaRPr sz="1200" dirty="0">
              <a:solidFill>
                <a:srgbClr val="374151"/>
              </a:solidFill>
              <a:latin typeface="Fira Sans Extra Condensed"/>
              <a:ea typeface="Fira Sans Extra Condensed"/>
              <a:cs typeface="Fira Sans Extra Condensed"/>
              <a:sym typeface="Fira Sans Extra Condensed"/>
            </a:endParaRPr>
          </a:p>
          <a:p>
            <a:pPr marL="0" lvl="0" indent="0" algn="l" rtl="0">
              <a:spcBef>
                <a:spcPts val="1500"/>
              </a:spcBef>
              <a:spcAft>
                <a:spcPts val="0"/>
              </a:spcAft>
              <a:buNone/>
            </a:pPr>
            <a:endParaRPr sz="1200" dirty="0">
              <a:latin typeface="Fira Sans Extra Condensed"/>
              <a:ea typeface="Fira Sans Extra Condensed"/>
              <a:cs typeface="Fira Sans Extra Condensed"/>
              <a:sym typeface="Fira Sans Extra Condense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2a5596320e2_10_1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2a5596320e2_10_1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e96fd5876e_0_1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e96fd5876e_0_1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60000"/>
              </a:lnSpc>
              <a:spcBef>
                <a:spcPts val="1400"/>
              </a:spcBef>
              <a:spcAft>
                <a:spcPts val="0"/>
              </a:spcAft>
              <a:buClr>
                <a:schemeClr val="dk1"/>
              </a:buClr>
              <a:buSzPts val="1100"/>
              <a:buFont typeface="Arial"/>
              <a:buNone/>
            </a:pPr>
            <a:r>
              <a:rPr lang="en" sz="1200" b="1">
                <a:solidFill>
                  <a:schemeClr val="dk1"/>
                </a:solidFill>
                <a:latin typeface="Fira Sans Extra Condensed"/>
                <a:ea typeface="Fira Sans Extra Condensed"/>
                <a:cs typeface="Fira Sans Extra Condensed"/>
                <a:sym typeface="Fira Sans Extra Condensed"/>
              </a:rPr>
              <a:t>Data Preprocessing Techniques:</a:t>
            </a:r>
            <a:endParaRPr sz="1200" b="1">
              <a:solidFill>
                <a:schemeClr val="dk1"/>
              </a:solidFill>
              <a:latin typeface="Fira Sans Extra Condensed"/>
              <a:ea typeface="Fira Sans Extra Condensed"/>
              <a:cs typeface="Fira Sans Extra Condensed"/>
              <a:sym typeface="Fira Sans Extra Condensed"/>
            </a:endParaRPr>
          </a:p>
          <a:p>
            <a:pPr marL="0" lvl="0" indent="0" algn="l" rtl="0">
              <a:lnSpc>
                <a:spcPct val="150000"/>
              </a:lnSpc>
              <a:spcBef>
                <a:spcPts val="1200"/>
              </a:spcBef>
              <a:spcAft>
                <a:spcPts val="0"/>
              </a:spcAft>
              <a:buClr>
                <a:schemeClr val="dk1"/>
              </a:buClr>
              <a:buSzPts val="1100"/>
              <a:buFont typeface="Arial"/>
              <a:buNone/>
            </a:pPr>
            <a:r>
              <a:rPr lang="en" sz="1200">
                <a:solidFill>
                  <a:schemeClr val="dk1"/>
                </a:solidFill>
                <a:latin typeface="Fira Sans Extra Condensed"/>
                <a:ea typeface="Fira Sans Extra Condensed"/>
                <a:cs typeface="Fira Sans Extra Condensed"/>
                <a:sym typeface="Fira Sans Extra Condensed"/>
              </a:rPr>
              <a:t>1. </a:t>
            </a:r>
            <a:r>
              <a:rPr lang="en" sz="1200" b="1">
                <a:solidFill>
                  <a:schemeClr val="dk1"/>
                </a:solidFill>
                <a:latin typeface="Fira Sans Extra Condensed"/>
                <a:ea typeface="Fira Sans Extra Condensed"/>
                <a:cs typeface="Fira Sans Extra Condensed"/>
                <a:sym typeface="Fira Sans Extra Condensed"/>
              </a:rPr>
              <a:t>Text Cleaning:</a:t>
            </a:r>
            <a:endParaRPr sz="1200" b="1">
              <a:solidFill>
                <a:schemeClr val="dk1"/>
              </a:solidFill>
              <a:latin typeface="Fira Sans Extra Condensed"/>
              <a:ea typeface="Fira Sans Extra Condensed"/>
              <a:cs typeface="Fira Sans Extra Condensed"/>
              <a:sym typeface="Fira Sans Extra Condensed"/>
            </a:endParaRPr>
          </a:p>
          <a:p>
            <a:pPr marL="457200" lvl="0" indent="-304800" algn="l" rtl="0">
              <a:lnSpc>
                <a:spcPct val="115000"/>
              </a:lnSpc>
              <a:spcBef>
                <a:spcPts val="200"/>
              </a:spcBef>
              <a:spcAft>
                <a:spcPts val="0"/>
              </a:spcAft>
              <a:buClr>
                <a:srgbClr val="374151"/>
              </a:buClr>
              <a:buSzPts val="1200"/>
              <a:buFont typeface="Fira Sans Extra Condensed"/>
              <a:buChar char="●"/>
            </a:pPr>
            <a:r>
              <a:rPr lang="en" sz="1200">
                <a:solidFill>
                  <a:srgbClr val="374151"/>
                </a:solidFill>
                <a:latin typeface="Fira Sans Extra Condensed"/>
                <a:ea typeface="Fira Sans Extra Condensed"/>
                <a:cs typeface="Fira Sans Extra Condensed"/>
                <a:sym typeface="Fira Sans Extra Condensed"/>
              </a:rPr>
              <a:t>Use of regular expressions to remove HTML tags, numbers, special characters, URLs, mentions, and hashtags from the text data.</a:t>
            </a:r>
            <a:endParaRPr sz="1200">
              <a:solidFill>
                <a:srgbClr val="374151"/>
              </a:solidFill>
              <a:latin typeface="Fira Sans Extra Condensed"/>
              <a:ea typeface="Fira Sans Extra Condensed"/>
              <a:cs typeface="Fira Sans Extra Condensed"/>
              <a:sym typeface="Fira Sans Extra Condensed"/>
            </a:endParaRPr>
          </a:p>
          <a:p>
            <a:pPr marL="457200" lvl="0" indent="-304800" algn="l" rtl="0">
              <a:lnSpc>
                <a:spcPct val="115000"/>
              </a:lnSpc>
              <a:spcBef>
                <a:spcPts val="0"/>
              </a:spcBef>
              <a:spcAft>
                <a:spcPts val="0"/>
              </a:spcAft>
              <a:buClr>
                <a:srgbClr val="374151"/>
              </a:buClr>
              <a:buSzPts val="1200"/>
              <a:buFont typeface="Fira Sans Extra Condensed"/>
              <a:buChar char="●"/>
            </a:pPr>
            <a:r>
              <a:rPr lang="en" sz="1200">
                <a:solidFill>
                  <a:srgbClr val="374151"/>
                </a:solidFill>
                <a:latin typeface="Fira Sans Extra Condensed"/>
                <a:ea typeface="Fira Sans Extra Condensed"/>
                <a:cs typeface="Fira Sans Extra Condensed"/>
                <a:sym typeface="Fira Sans Extra Condensed"/>
              </a:rPr>
              <a:t>The significance of cleaning text to reduce noise and ensure meaningful analysis.</a:t>
            </a:r>
            <a:endParaRPr sz="1200">
              <a:solidFill>
                <a:srgbClr val="374151"/>
              </a:solidFill>
              <a:latin typeface="Fira Sans Extra Condensed"/>
              <a:ea typeface="Fira Sans Extra Condensed"/>
              <a:cs typeface="Fira Sans Extra Condensed"/>
              <a:sym typeface="Fira Sans Extra Condensed"/>
            </a:endParaRPr>
          </a:p>
          <a:p>
            <a:pPr marL="0" lvl="0" indent="0" algn="l" rtl="0">
              <a:lnSpc>
                <a:spcPct val="150000"/>
              </a:lnSpc>
              <a:spcBef>
                <a:spcPts val="1500"/>
              </a:spcBef>
              <a:spcAft>
                <a:spcPts val="0"/>
              </a:spcAft>
              <a:buClr>
                <a:schemeClr val="dk1"/>
              </a:buClr>
              <a:buSzPts val="1100"/>
              <a:buFont typeface="Arial"/>
              <a:buNone/>
            </a:pPr>
            <a:r>
              <a:rPr lang="en" sz="1200">
                <a:solidFill>
                  <a:schemeClr val="dk1"/>
                </a:solidFill>
                <a:latin typeface="Fira Sans Extra Condensed"/>
                <a:ea typeface="Fira Sans Extra Condensed"/>
                <a:cs typeface="Fira Sans Extra Condensed"/>
                <a:sym typeface="Fira Sans Extra Condensed"/>
              </a:rPr>
              <a:t>2. </a:t>
            </a:r>
            <a:r>
              <a:rPr lang="en" sz="1200" b="1">
                <a:solidFill>
                  <a:schemeClr val="dk1"/>
                </a:solidFill>
                <a:latin typeface="Fira Sans Extra Condensed"/>
                <a:ea typeface="Fira Sans Extra Condensed"/>
                <a:cs typeface="Fira Sans Extra Condensed"/>
                <a:sym typeface="Fira Sans Extra Condensed"/>
              </a:rPr>
              <a:t>Tokenization and Punctuation Removal:</a:t>
            </a:r>
            <a:endParaRPr sz="1200" b="1">
              <a:solidFill>
                <a:schemeClr val="dk1"/>
              </a:solidFill>
              <a:latin typeface="Fira Sans Extra Condensed"/>
              <a:ea typeface="Fira Sans Extra Condensed"/>
              <a:cs typeface="Fira Sans Extra Condensed"/>
              <a:sym typeface="Fira Sans Extra Condensed"/>
            </a:endParaRPr>
          </a:p>
          <a:p>
            <a:pPr marL="457200" lvl="0" indent="-304800" algn="l" rtl="0">
              <a:lnSpc>
                <a:spcPct val="115000"/>
              </a:lnSpc>
              <a:spcBef>
                <a:spcPts val="200"/>
              </a:spcBef>
              <a:spcAft>
                <a:spcPts val="0"/>
              </a:spcAft>
              <a:buClr>
                <a:srgbClr val="374151"/>
              </a:buClr>
              <a:buSzPts val="1200"/>
              <a:buFont typeface="Fira Sans Extra Condensed"/>
              <a:buChar char="●"/>
            </a:pPr>
            <a:r>
              <a:rPr lang="en" sz="1200">
                <a:solidFill>
                  <a:srgbClr val="374151"/>
                </a:solidFill>
                <a:latin typeface="Fira Sans Extra Condensed"/>
                <a:ea typeface="Fira Sans Extra Condensed"/>
                <a:cs typeface="Fira Sans Extra Condensed"/>
                <a:sym typeface="Fira Sans Extra Condensed"/>
              </a:rPr>
              <a:t>Tokenizing text into individual words.</a:t>
            </a:r>
            <a:endParaRPr sz="1200">
              <a:solidFill>
                <a:srgbClr val="374151"/>
              </a:solidFill>
              <a:latin typeface="Fira Sans Extra Condensed"/>
              <a:ea typeface="Fira Sans Extra Condensed"/>
              <a:cs typeface="Fira Sans Extra Condensed"/>
              <a:sym typeface="Fira Sans Extra Condensed"/>
            </a:endParaRPr>
          </a:p>
          <a:p>
            <a:pPr marL="457200" lvl="0" indent="-304800" algn="l" rtl="0">
              <a:lnSpc>
                <a:spcPct val="115000"/>
              </a:lnSpc>
              <a:spcBef>
                <a:spcPts val="0"/>
              </a:spcBef>
              <a:spcAft>
                <a:spcPts val="0"/>
              </a:spcAft>
              <a:buClr>
                <a:srgbClr val="374151"/>
              </a:buClr>
              <a:buSzPts val="1200"/>
              <a:buFont typeface="Fira Sans Extra Condensed"/>
              <a:buChar char="●"/>
            </a:pPr>
            <a:r>
              <a:rPr lang="en" sz="1200">
                <a:solidFill>
                  <a:srgbClr val="374151"/>
                </a:solidFill>
                <a:latin typeface="Fira Sans Extra Condensed"/>
                <a:ea typeface="Fira Sans Extra Condensed"/>
                <a:cs typeface="Fira Sans Extra Condensed"/>
                <a:sym typeface="Fira Sans Extra Condensed"/>
              </a:rPr>
              <a:t>Removing punctuation to further refine the text data.</a:t>
            </a:r>
            <a:endParaRPr sz="1200">
              <a:solidFill>
                <a:srgbClr val="374151"/>
              </a:solidFill>
              <a:latin typeface="Fira Sans Extra Condensed"/>
              <a:ea typeface="Fira Sans Extra Condensed"/>
              <a:cs typeface="Fira Sans Extra Condensed"/>
              <a:sym typeface="Fira Sans Extra Condensed"/>
            </a:endParaRPr>
          </a:p>
          <a:p>
            <a:pPr marL="0" lvl="0" indent="0" algn="l" rtl="0">
              <a:lnSpc>
                <a:spcPct val="150000"/>
              </a:lnSpc>
              <a:spcBef>
                <a:spcPts val="1500"/>
              </a:spcBef>
              <a:spcAft>
                <a:spcPts val="0"/>
              </a:spcAft>
              <a:buClr>
                <a:schemeClr val="dk1"/>
              </a:buClr>
              <a:buSzPts val="1100"/>
              <a:buFont typeface="Arial"/>
              <a:buNone/>
            </a:pPr>
            <a:r>
              <a:rPr lang="en" sz="1200">
                <a:solidFill>
                  <a:schemeClr val="dk1"/>
                </a:solidFill>
                <a:latin typeface="Fira Sans Extra Condensed"/>
                <a:ea typeface="Fira Sans Extra Condensed"/>
                <a:cs typeface="Fira Sans Extra Condensed"/>
                <a:sym typeface="Fira Sans Extra Condensed"/>
              </a:rPr>
              <a:t>3. </a:t>
            </a:r>
            <a:r>
              <a:rPr lang="en" sz="1200" b="1">
                <a:solidFill>
                  <a:schemeClr val="dk1"/>
                </a:solidFill>
                <a:latin typeface="Fira Sans Extra Condensed"/>
                <a:ea typeface="Fira Sans Extra Condensed"/>
                <a:cs typeface="Fira Sans Extra Condensed"/>
                <a:sym typeface="Fira Sans Extra Condensed"/>
              </a:rPr>
              <a:t>Stopword Removal:</a:t>
            </a:r>
            <a:endParaRPr sz="1200" b="1">
              <a:solidFill>
                <a:schemeClr val="dk1"/>
              </a:solidFill>
              <a:latin typeface="Fira Sans Extra Condensed"/>
              <a:ea typeface="Fira Sans Extra Condensed"/>
              <a:cs typeface="Fira Sans Extra Condensed"/>
              <a:sym typeface="Fira Sans Extra Condensed"/>
            </a:endParaRPr>
          </a:p>
          <a:p>
            <a:pPr marL="457200" lvl="0" indent="-304800" algn="l" rtl="0">
              <a:lnSpc>
                <a:spcPct val="115000"/>
              </a:lnSpc>
              <a:spcBef>
                <a:spcPts val="200"/>
              </a:spcBef>
              <a:spcAft>
                <a:spcPts val="0"/>
              </a:spcAft>
              <a:buClr>
                <a:srgbClr val="374151"/>
              </a:buClr>
              <a:buSzPts val="1200"/>
              <a:buFont typeface="Fira Sans Extra Condensed"/>
              <a:buChar char="●"/>
            </a:pPr>
            <a:r>
              <a:rPr lang="en" sz="1200">
                <a:solidFill>
                  <a:srgbClr val="374151"/>
                </a:solidFill>
                <a:latin typeface="Fira Sans Extra Condensed"/>
                <a:ea typeface="Fira Sans Extra Condensed"/>
                <a:cs typeface="Fira Sans Extra Condensed"/>
                <a:sym typeface="Fira Sans Extra Condensed"/>
              </a:rPr>
              <a:t>Eliminating common English stopwords to focus on meaningful words.</a:t>
            </a:r>
            <a:endParaRPr sz="1200">
              <a:solidFill>
                <a:srgbClr val="374151"/>
              </a:solidFill>
              <a:latin typeface="Fira Sans Extra Condensed"/>
              <a:ea typeface="Fira Sans Extra Condensed"/>
              <a:cs typeface="Fira Sans Extra Condensed"/>
              <a:sym typeface="Fira Sans Extra Condensed"/>
            </a:endParaRPr>
          </a:p>
          <a:p>
            <a:pPr marL="457200" lvl="0" indent="-304800" algn="l" rtl="0">
              <a:lnSpc>
                <a:spcPct val="115000"/>
              </a:lnSpc>
              <a:spcBef>
                <a:spcPts val="0"/>
              </a:spcBef>
              <a:spcAft>
                <a:spcPts val="0"/>
              </a:spcAft>
              <a:buClr>
                <a:srgbClr val="374151"/>
              </a:buClr>
              <a:buSzPts val="1200"/>
              <a:buFont typeface="Fira Sans Extra Condensed"/>
              <a:buChar char="●"/>
            </a:pPr>
            <a:r>
              <a:rPr lang="en" sz="1200">
                <a:solidFill>
                  <a:srgbClr val="374151"/>
                </a:solidFill>
                <a:latin typeface="Fira Sans Extra Condensed"/>
                <a:ea typeface="Fira Sans Extra Condensed"/>
                <a:cs typeface="Fira Sans Extra Condensed"/>
                <a:sym typeface="Fira Sans Extra Condensed"/>
              </a:rPr>
              <a:t>Explanation of the rationale behind removing stopwords to enhance the relevance of the text.</a:t>
            </a:r>
            <a:endParaRPr sz="1200">
              <a:solidFill>
                <a:srgbClr val="374151"/>
              </a:solidFill>
              <a:latin typeface="Fira Sans Extra Condensed"/>
              <a:ea typeface="Fira Sans Extra Condensed"/>
              <a:cs typeface="Fira Sans Extra Condensed"/>
              <a:sym typeface="Fira Sans Extra Condensed"/>
            </a:endParaRPr>
          </a:p>
          <a:p>
            <a:pPr marL="0" lvl="0" indent="0" algn="l" rtl="0">
              <a:lnSpc>
                <a:spcPct val="150000"/>
              </a:lnSpc>
              <a:spcBef>
                <a:spcPts val="1500"/>
              </a:spcBef>
              <a:spcAft>
                <a:spcPts val="0"/>
              </a:spcAft>
              <a:buClr>
                <a:schemeClr val="dk1"/>
              </a:buClr>
              <a:buSzPts val="1100"/>
              <a:buFont typeface="Arial"/>
              <a:buNone/>
            </a:pPr>
            <a:r>
              <a:rPr lang="en" sz="1200">
                <a:solidFill>
                  <a:schemeClr val="dk1"/>
                </a:solidFill>
                <a:latin typeface="Fira Sans Extra Condensed"/>
                <a:ea typeface="Fira Sans Extra Condensed"/>
                <a:cs typeface="Fira Sans Extra Condensed"/>
                <a:sym typeface="Fira Sans Extra Condensed"/>
              </a:rPr>
              <a:t>4. </a:t>
            </a:r>
            <a:r>
              <a:rPr lang="en" sz="1200" b="1">
                <a:solidFill>
                  <a:schemeClr val="dk1"/>
                </a:solidFill>
                <a:latin typeface="Fira Sans Extra Condensed"/>
                <a:ea typeface="Fira Sans Extra Condensed"/>
                <a:cs typeface="Fira Sans Extra Condensed"/>
                <a:sym typeface="Fira Sans Extra Condensed"/>
              </a:rPr>
              <a:t>Lemmatization:</a:t>
            </a:r>
            <a:endParaRPr sz="1200" b="1">
              <a:solidFill>
                <a:schemeClr val="dk1"/>
              </a:solidFill>
              <a:latin typeface="Fira Sans Extra Condensed"/>
              <a:ea typeface="Fira Sans Extra Condensed"/>
              <a:cs typeface="Fira Sans Extra Condensed"/>
              <a:sym typeface="Fira Sans Extra Condensed"/>
            </a:endParaRPr>
          </a:p>
          <a:p>
            <a:pPr marL="457200" lvl="0" indent="-304800" algn="l" rtl="0">
              <a:lnSpc>
                <a:spcPct val="115000"/>
              </a:lnSpc>
              <a:spcBef>
                <a:spcPts val="200"/>
              </a:spcBef>
              <a:spcAft>
                <a:spcPts val="0"/>
              </a:spcAft>
              <a:buClr>
                <a:srgbClr val="374151"/>
              </a:buClr>
              <a:buSzPts val="1200"/>
              <a:buFont typeface="Fira Sans Extra Condensed"/>
              <a:buChar char="●"/>
            </a:pPr>
            <a:r>
              <a:rPr lang="en" sz="1200">
                <a:solidFill>
                  <a:srgbClr val="374151"/>
                </a:solidFill>
                <a:latin typeface="Fira Sans Extra Condensed"/>
                <a:ea typeface="Fira Sans Extra Condensed"/>
                <a:cs typeface="Fira Sans Extra Condensed"/>
                <a:sym typeface="Fira Sans Extra Condensed"/>
              </a:rPr>
              <a:t>Applying lemmatization to reduce words to their base or root form.</a:t>
            </a:r>
            <a:endParaRPr sz="1200">
              <a:solidFill>
                <a:srgbClr val="374151"/>
              </a:solidFill>
              <a:latin typeface="Fira Sans Extra Condensed"/>
              <a:ea typeface="Fira Sans Extra Condensed"/>
              <a:cs typeface="Fira Sans Extra Condensed"/>
              <a:sym typeface="Fira Sans Extra Condensed"/>
            </a:endParaRPr>
          </a:p>
          <a:p>
            <a:pPr marL="457200" lvl="0" indent="-304800" algn="l" rtl="0">
              <a:lnSpc>
                <a:spcPct val="115000"/>
              </a:lnSpc>
              <a:spcBef>
                <a:spcPts val="0"/>
              </a:spcBef>
              <a:spcAft>
                <a:spcPts val="0"/>
              </a:spcAft>
              <a:buClr>
                <a:srgbClr val="374151"/>
              </a:buClr>
              <a:buSzPts val="1200"/>
              <a:buFont typeface="Fira Sans Extra Condensed"/>
              <a:buChar char="●"/>
            </a:pPr>
            <a:r>
              <a:rPr lang="en" sz="1200">
                <a:solidFill>
                  <a:srgbClr val="374151"/>
                </a:solidFill>
                <a:latin typeface="Fira Sans Extra Condensed"/>
                <a:ea typeface="Fira Sans Extra Condensed"/>
                <a:cs typeface="Fira Sans Extra Condensed"/>
                <a:sym typeface="Fira Sans Extra Condensed"/>
              </a:rPr>
              <a:t>Discussion on how lemmatization contributes to text normalization.</a:t>
            </a:r>
            <a:endParaRPr sz="1200">
              <a:solidFill>
                <a:srgbClr val="374151"/>
              </a:solidFill>
              <a:latin typeface="Fira Sans Extra Condensed"/>
              <a:ea typeface="Fira Sans Extra Condensed"/>
              <a:cs typeface="Fira Sans Extra Condensed"/>
              <a:sym typeface="Fira Sans Extra Condensed"/>
            </a:endParaRPr>
          </a:p>
          <a:p>
            <a:pPr marL="0" lvl="0" indent="0" algn="l" rtl="0">
              <a:lnSpc>
                <a:spcPct val="150000"/>
              </a:lnSpc>
              <a:spcBef>
                <a:spcPts val="1500"/>
              </a:spcBef>
              <a:spcAft>
                <a:spcPts val="0"/>
              </a:spcAft>
              <a:buClr>
                <a:schemeClr val="dk1"/>
              </a:buClr>
              <a:buSzPts val="1100"/>
              <a:buFont typeface="Arial"/>
              <a:buNone/>
            </a:pPr>
            <a:r>
              <a:rPr lang="en" sz="1200">
                <a:solidFill>
                  <a:schemeClr val="dk1"/>
                </a:solidFill>
                <a:latin typeface="Fira Sans Extra Condensed"/>
                <a:ea typeface="Fira Sans Extra Condensed"/>
                <a:cs typeface="Fira Sans Extra Condensed"/>
                <a:sym typeface="Fira Sans Extra Condensed"/>
              </a:rPr>
              <a:t>5. </a:t>
            </a:r>
            <a:r>
              <a:rPr lang="en" sz="1200" b="1">
                <a:solidFill>
                  <a:schemeClr val="dk1"/>
                </a:solidFill>
                <a:latin typeface="Fira Sans Extra Condensed"/>
                <a:ea typeface="Fira Sans Extra Condensed"/>
                <a:cs typeface="Fira Sans Extra Condensed"/>
                <a:sym typeface="Fira Sans Extra Condensed"/>
              </a:rPr>
              <a:t>Handling Duplicates:</a:t>
            </a:r>
            <a:endParaRPr sz="1200" b="1">
              <a:solidFill>
                <a:schemeClr val="dk1"/>
              </a:solidFill>
              <a:latin typeface="Fira Sans Extra Condensed"/>
              <a:ea typeface="Fira Sans Extra Condensed"/>
              <a:cs typeface="Fira Sans Extra Condensed"/>
              <a:sym typeface="Fira Sans Extra Condensed"/>
            </a:endParaRPr>
          </a:p>
          <a:p>
            <a:pPr marL="457200" lvl="0" indent="-304800" algn="l" rtl="0">
              <a:lnSpc>
                <a:spcPct val="115000"/>
              </a:lnSpc>
              <a:spcBef>
                <a:spcPts val="200"/>
              </a:spcBef>
              <a:spcAft>
                <a:spcPts val="0"/>
              </a:spcAft>
              <a:buClr>
                <a:srgbClr val="374151"/>
              </a:buClr>
              <a:buSzPts val="1200"/>
              <a:buFont typeface="Fira Sans Extra Condensed"/>
              <a:buChar char="●"/>
            </a:pPr>
            <a:r>
              <a:rPr lang="en" sz="1200">
                <a:solidFill>
                  <a:srgbClr val="374151"/>
                </a:solidFill>
                <a:latin typeface="Fira Sans Extra Condensed"/>
                <a:ea typeface="Fira Sans Extra Condensed"/>
                <a:cs typeface="Fira Sans Extra Condensed"/>
                <a:sym typeface="Fira Sans Extra Condensed"/>
              </a:rPr>
              <a:t>Identifying and removing duplicate tweets to maintain data integrity.</a:t>
            </a:r>
            <a:endParaRPr sz="1200">
              <a:solidFill>
                <a:srgbClr val="374151"/>
              </a:solidFill>
              <a:latin typeface="Fira Sans Extra Condensed"/>
              <a:ea typeface="Fira Sans Extra Condensed"/>
              <a:cs typeface="Fira Sans Extra Condensed"/>
              <a:sym typeface="Fira Sans Extra Condensed"/>
            </a:endParaRPr>
          </a:p>
          <a:p>
            <a:pPr marL="0" lvl="0" indent="0" algn="l" rtl="0">
              <a:lnSpc>
                <a:spcPct val="150000"/>
              </a:lnSpc>
              <a:spcBef>
                <a:spcPts val="1500"/>
              </a:spcBef>
              <a:spcAft>
                <a:spcPts val="0"/>
              </a:spcAft>
              <a:buClr>
                <a:schemeClr val="dk1"/>
              </a:buClr>
              <a:buSzPts val="1100"/>
              <a:buFont typeface="Arial"/>
              <a:buNone/>
            </a:pPr>
            <a:r>
              <a:rPr lang="en" sz="1200">
                <a:solidFill>
                  <a:schemeClr val="dk1"/>
                </a:solidFill>
                <a:latin typeface="Fira Sans Extra Condensed"/>
                <a:ea typeface="Fira Sans Extra Condensed"/>
                <a:cs typeface="Fira Sans Extra Condensed"/>
                <a:sym typeface="Fira Sans Extra Condensed"/>
              </a:rPr>
              <a:t>6. </a:t>
            </a:r>
            <a:r>
              <a:rPr lang="en" sz="1200" b="1">
                <a:solidFill>
                  <a:schemeClr val="dk1"/>
                </a:solidFill>
                <a:latin typeface="Fira Sans Extra Condensed"/>
                <a:ea typeface="Fira Sans Extra Condensed"/>
                <a:cs typeface="Fira Sans Extra Condensed"/>
                <a:sym typeface="Fira Sans Extra Condensed"/>
              </a:rPr>
              <a:t>Tweet Length Analysis:</a:t>
            </a:r>
            <a:endParaRPr sz="1200" b="1">
              <a:solidFill>
                <a:schemeClr val="dk1"/>
              </a:solidFill>
              <a:latin typeface="Fira Sans Extra Condensed"/>
              <a:ea typeface="Fira Sans Extra Condensed"/>
              <a:cs typeface="Fira Sans Extra Condensed"/>
              <a:sym typeface="Fira Sans Extra Condensed"/>
            </a:endParaRPr>
          </a:p>
          <a:p>
            <a:pPr marL="457200" lvl="0" indent="-304800" algn="l" rtl="0">
              <a:lnSpc>
                <a:spcPct val="115000"/>
              </a:lnSpc>
              <a:spcBef>
                <a:spcPts val="200"/>
              </a:spcBef>
              <a:spcAft>
                <a:spcPts val="0"/>
              </a:spcAft>
              <a:buClr>
                <a:srgbClr val="374151"/>
              </a:buClr>
              <a:buSzPts val="1200"/>
              <a:buFont typeface="Fira Sans Extra Condensed"/>
              <a:buChar char="●"/>
            </a:pPr>
            <a:r>
              <a:rPr lang="en" sz="1200">
                <a:solidFill>
                  <a:srgbClr val="374151"/>
                </a:solidFill>
                <a:latin typeface="Fira Sans Extra Condensed"/>
                <a:ea typeface="Fira Sans Extra Condensed"/>
                <a:cs typeface="Fira Sans Extra Condensed"/>
                <a:sym typeface="Fira Sans Extra Condensed"/>
              </a:rPr>
              <a:t>Creating a new column ('tweet_len') to store the word count for each cleaned tweet.</a:t>
            </a:r>
            <a:endParaRPr sz="1200">
              <a:solidFill>
                <a:srgbClr val="374151"/>
              </a:solidFill>
              <a:latin typeface="Fira Sans Extra Condensed"/>
              <a:ea typeface="Fira Sans Extra Condensed"/>
              <a:cs typeface="Fira Sans Extra Condensed"/>
              <a:sym typeface="Fira Sans Extra Condensed"/>
            </a:endParaRPr>
          </a:p>
          <a:p>
            <a:pPr marL="457200" lvl="0" indent="-304800" algn="l" rtl="0">
              <a:lnSpc>
                <a:spcPct val="115000"/>
              </a:lnSpc>
              <a:spcBef>
                <a:spcPts val="0"/>
              </a:spcBef>
              <a:spcAft>
                <a:spcPts val="0"/>
              </a:spcAft>
              <a:buClr>
                <a:srgbClr val="374151"/>
              </a:buClr>
              <a:buSzPts val="1200"/>
              <a:buFont typeface="Fira Sans Extra Condensed"/>
              <a:buChar char="●"/>
            </a:pPr>
            <a:r>
              <a:rPr lang="en" sz="1200">
                <a:solidFill>
                  <a:srgbClr val="374151"/>
                </a:solidFill>
                <a:latin typeface="Fira Sans Extra Condensed"/>
                <a:ea typeface="Fira Sans Extra Condensed"/>
                <a:cs typeface="Fira Sans Extra Condensed"/>
                <a:sym typeface="Fira Sans Extra Condensed"/>
              </a:rPr>
              <a:t>Visualizing the distribution of tweet lengths to identify outliers.</a:t>
            </a:r>
            <a:endParaRPr sz="1200">
              <a:solidFill>
                <a:srgbClr val="374151"/>
              </a:solidFill>
              <a:latin typeface="Fira Sans Extra Condensed"/>
              <a:ea typeface="Fira Sans Extra Condensed"/>
              <a:cs typeface="Fira Sans Extra Condensed"/>
              <a:sym typeface="Fira Sans Extra Condensed"/>
            </a:endParaRPr>
          </a:p>
          <a:p>
            <a:pPr marL="0" lvl="0" indent="0" algn="l" rtl="0">
              <a:lnSpc>
                <a:spcPct val="150000"/>
              </a:lnSpc>
              <a:spcBef>
                <a:spcPts val="1500"/>
              </a:spcBef>
              <a:spcAft>
                <a:spcPts val="0"/>
              </a:spcAft>
              <a:buClr>
                <a:schemeClr val="dk1"/>
              </a:buClr>
              <a:buSzPts val="1100"/>
              <a:buFont typeface="Arial"/>
              <a:buNone/>
            </a:pPr>
            <a:r>
              <a:rPr lang="en" sz="1200">
                <a:solidFill>
                  <a:schemeClr val="dk1"/>
                </a:solidFill>
                <a:latin typeface="Fira Sans Extra Condensed"/>
                <a:ea typeface="Fira Sans Extra Condensed"/>
                <a:cs typeface="Fira Sans Extra Condensed"/>
                <a:sym typeface="Fira Sans Extra Condensed"/>
              </a:rPr>
              <a:t>7. </a:t>
            </a:r>
            <a:r>
              <a:rPr lang="en" sz="1200" b="1">
                <a:solidFill>
                  <a:schemeClr val="dk1"/>
                </a:solidFill>
                <a:latin typeface="Fira Sans Extra Condensed"/>
                <a:ea typeface="Fira Sans Extra Condensed"/>
                <a:cs typeface="Fira Sans Extra Condensed"/>
                <a:sym typeface="Fira Sans Extra Condensed"/>
              </a:rPr>
              <a:t>Outlier Removal:</a:t>
            </a:r>
            <a:endParaRPr sz="1200" b="1">
              <a:solidFill>
                <a:schemeClr val="dk1"/>
              </a:solidFill>
              <a:latin typeface="Fira Sans Extra Condensed"/>
              <a:ea typeface="Fira Sans Extra Condensed"/>
              <a:cs typeface="Fira Sans Extra Condensed"/>
              <a:sym typeface="Fira Sans Extra Condensed"/>
            </a:endParaRPr>
          </a:p>
          <a:p>
            <a:pPr marL="457200" lvl="0" indent="-304800" algn="l" rtl="0">
              <a:lnSpc>
                <a:spcPct val="115000"/>
              </a:lnSpc>
              <a:spcBef>
                <a:spcPts val="200"/>
              </a:spcBef>
              <a:spcAft>
                <a:spcPts val="0"/>
              </a:spcAft>
              <a:buClr>
                <a:srgbClr val="374151"/>
              </a:buClr>
              <a:buSzPts val="1200"/>
              <a:buFont typeface="Fira Sans Extra Condensed"/>
              <a:buChar char="●"/>
            </a:pPr>
            <a:r>
              <a:rPr lang="en" sz="1200">
                <a:solidFill>
                  <a:srgbClr val="374151"/>
                </a:solidFill>
                <a:latin typeface="Fira Sans Extra Condensed"/>
                <a:ea typeface="Fira Sans Extra Condensed"/>
                <a:cs typeface="Fira Sans Extra Condensed"/>
                <a:sym typeface="Fira Sans Extra Condensed"/>
              </a:rPr>
              <a:t>Setting a threshold (quantile of 0.995) to remove tweets with extremely high word counts.</a:t>
            </a:r>
            <a:endParaRPr sz="1200">
              <a:solidFill>
                <a:srgbClr val="374151"/>
              </a:solidFill>
              <a:latin typeface="Fira Sans Extra Condensed"/>
              <a:ea typeface="Fira Sans Extra Condensed"/>
              <a:cs typeface="Fira Sans Extra Condensed"/>
              <a:sym typeface="Fira Sans Extra Condensed"/>
            </a:endParaRPr>
          </a:p>
          <a:p>
            <a:pPr marL="457200" lvl="0" indent="-304800" algn="l" rtl="0">
              <a:lnSpc>
                <a:spcPct val="115000"/>
              </a:lnSpc>
              <a:spcBef>
                <a:spcPts val="0"/>
              </a:spcBef>
              <a:spcAft>
                <a:spcPts val="0"/>
              </a:spcAft>
              <a:buClr>
                <a:srgbClr val="374151"/>
              </a:buClr>
              <a:buSzPts val="1200"/>
              <a:buFont typeface="Fira Sans Extra Condensed"/>
              <a:buChar char="●"/>
            </a:pPr>
            <a:r>
              <a:rPr lang="en" sz="1200">
                <a:solidFill>
                  <a:srgbClr val="374151"/>
                </a:solidFill>
                <a:latin typeface="Fira Sans Extra Condensed"/>
                <a:ea typeface="Fira Sans Extra Condensed"/>
                <a:cs typeface="Fira Sans Extra Condensed"/>
                <a:sym typeface="Fira Sans Extra Condensed"/>
              </a:rPr>
              <a:t>Displaying a count plot to visualize the distribution of tweet lengths after outlier removal.</a:t>
            </a:r>
            <a:endParaRPr sz="1200">
              <a:solidFill>
                <a:srgbClr val="374151"/>
              </a:solidFill>
              <a:latin typeface="Fira Sans Extra Condensed"/>
              <a:ea typeface="Fira Sans Extra Condensed"/>
              <a:cs typeface="Fira Sans Extra Condensed"/>
              <a:sym typeface="Fira Sans Extra Condensed"/>
            </a:endParaRPr>
          </a:p>
          <a:p>
            <a:pPr marL="0" lvl="0" indent="0" algn="l" rtl="0">
              <a:lnSpc>
                <a:spcPct val="150000"/>
              </a:lnSpc>
              <a:spcBef>
                <a:spcPts val="1500"/>
              </a:spcBef>
              <a:spcAft>
                <a:spcPts val="0"/>
              </a:spcAft>
              <a:buClr>
                <a:schemeClr val="dk1"/>
              </a:buClr>
              <a:buSzPts val="1100"/>
              <a:buFont typeface="Arial"/>
              <a:buNone/>
            </a:pPr>
            <a:r>
              <a:rPr lang="en" sz="1200">
                <a:solidFill>
                  <a:schemeClr val="dk1"/>
                </a:solidFill>
                <a:latin typeface="Fira Sans Extra Condensed"/>
                <a:ea typeface="Fira Sans Extra Condensed"/>
                <a:cs typeface="Fira Sans Extra Condensed"/>
                <a:sym typeface="Fira Sans Extra Condensed"/>
              </a:rPr>
              <a:t>8. </a:t>
            </a:r>
            <a:r>
              <a:rPr lang="en" sz="1200" b="1">
                <a:solidFill>
                  <a:schemeClr val="dk1"/>
                </a:solidFill>
                <a:latin typeface="Fira Sans Extra Condensed"/>
                <a:ea typeface="Fira Sans Extra Condensed"/>
                <a:cs typeface="Fira Sans Extra Condensed"/>
                <a:sym typeface="Fira Sans Extra Condensed"/>
              </a:rPr>
              <a:t>Visualizing Tweet Labels:</a:t>
            </a:r>
            <a:endParaRPr sz="1200" b="1">
              <a:solidFill>
                <a:schemeClr val="dk1"/>
              </a:solidFill>
              <a:latin typeface="Fira Sans Extra Condensed"/>
              <a:ea typeface="Fira Sans Extra Condensed"/>
              <a:cs typeface="Fira Sans Extra Condensed"/>
              <a:sym typeface="Fira Sans Extra Condensed"/>
            </a:endParaRPr>
          </a:p>
          <a:p>
            <a:pPr marL="457200" lvl="0" indent="-304800" algn="l" rtl="0">
              <a:lnSpc>
                <a:spcPct val="115000"/>
              </a:lnSpc>
              <a:spcBef>
                <a:spcPts val="200"/>
              </a:spcBef>
              <a:spcAft>
                <a:spcPts val="0"/>
              </a:spcAft>
              <a:buClr>
                <a:srgbClr val="374151"/>
              </a:buClr>
              <a:buSzPts val="1200"/>
              <a:buFont typeface="Fira Sans Extra Condensed"/>
              <a:buChar char="●"/>
            </a:pPr>
            <a:r>
              <a:rPr lang="en" sz="1200">
                <a:solidFill>
                  <a:srgbClr val="374151"/>
                </a:solidFill>
                <a:latin typeface="Fira Sans Extra Condensed"/>
                <a:ea typeface="Fira Sans Extra Condensed"/>
                <a:cs typeface="Fira Sans Extra Condensed"/>
                <a:sym typeface="Fira Sans Extra Condensed"/>
              </a:rPr>
              <a:t>Utilizing pie charts and count plots to visualize the distribution of sentiment labels (positive, negative, neutral, irrelevant).</a:t>
            </a:r>
            <a:endParaRPr sz="1200">
              <a:solidFill>
                <a:srgbClr val="374151"/>
              </a:solidFill>
              <a:latin typeface="Fira Sans Extra Condensed"/>
              <a:ea typeface="Fira Sans Extra Condensed"/>
              <a:cs typeface="Fira Sans Extra Condensed"/>
              <a:sym typeface="Fira Sans Extra Condensed"/>
            </a:endParaRPr>
          </a:p>
          <a:p>
            <a:pPr marL="457200" lvl="0" indent="-304800" algn="l" rtl="0">
              <a:lnSpc>
                <a:spcPct val="115000"/>
              </a:lnSpc>
              <a:spcBef>
                <a:spcPts val="0"/>
              </a:spcBef>
              <a:spcAft>
                <a:spcPts val="0"/>
              </a:spcAft>
              <a:buClr>
                <a:srgbClr val="374151"/>
              </a:buClr>
              <a:buSzPts val="1200"/>
              <a:buFont typeface="Fira Sans Extra Condensed"/>
              <a:buChar char="●"/>
            </a:pPr>
            <a:r>
              <a:rPr lang="en" sz="1200">
                <a:solidFill>
                  <a:srgbClr val="374151"/>
                </a:solidFill>
                <a:latin typeface="Fira Sans Extra Condensed"/>
                <a:ea typeface="Fira Sans Extra Condensed"/>
                <a:cs typeface="Fira Sans Extra Condensed"/>
                <a:sym typeface="Fira Sans Extra Condensed"/>
              </a:rPr>
              <a:t>Insights into the balance or imbalance of sentiment classes.</a:t>
            </a:r>
            <a:endParaRPr sz="1200">
              <a:solidFill>
                <a:srgbClr val="374151"/>
              </a:solidFill>
              <a:latin typeface="Fira Sans Extra Condensed"/>
              <a:ea typeface="Fira Sans Extra Condensed"/>
              <a:cs typeface="Fira Sans Extra Condensed"/>
              <a:sym typeface="Fira Sans Extra Condensed"/>
            </a:endParaRPr>
          </a:p>
          <a:p>
            <a:pPr marL="0" lvl="0" indent="0" algn="l" rtl="0">
              <a:lnSpc>
                <a:spcPct val="160000"/>
              </a:lnSpc>
              <a:spcBef>
                <a:spcPts val="1500"/>
              </a:spcBef>
              <a:spcAft>
                <a:spcPts val="0"/>
              </a:spcAft>
              <a:buClr>
                <a:schemeClr val="dk1"/>
              </a:buClr>
              <a:buSzPts val="1100"/>
              <a:buFont typeface="Arial"/>
              <a:buNone/>
            </a:pPr>
            <a:r>
              <a:rPr lang="en" sz="1200" b="1">
                <a:solidFill>
                  <a:schemeClr val="dk1"/>
                </a:solidFill>
                <a:latin typeface="Fira Sans Extra Condensed"/>
                <a:ea typeface="Fira Sans Extra Condensed"/>
                <a:cs typeface="Fira Sans Extra Condensed"/>
                <a:sym typeface="Fira Sans Extra Condensed"/>
              </a:rPr>
              <a:t>Key Takeaways:</a:t>
            </a:r>
            <a:endParaRPr sz="1200" b="1">
              <a:solidFill>
                <a:schemeClr val="dk1"/>
              </a:solidFill>
              <a:latin typeface="Fira Sans Extra Condensed"/>
              <a:ea typeface="Fira Sans Extra Condensed"/>
              <a:cs typeface="Fira Sans Extra Condensed"/>
              <a:sym typeface="Fira Sans Extra Condensed"/>
            </a:endParaRPr>
          </a:p>
          <a:p>
            <a:pPr marL="457200" lvl="0" indent="-304800" algn="l" rtl="0">
              <a:lnSpc>
                <a:spcPct val="115000"/>
              </a:lnSpc>
              <a:spcBef>
                <a:spcPts val="400"/>
              </a:spcBef>
              <a:spcAft>
                <a:spcPts val="0"/>
              </a:spcAft>
              <a:buClr>
                <a:srgbClr val="374151"/>
              </a:buClr>
              <a:buSzPts val="1200"/>
              <a:buFont typeface="Fira Sans Extra Condensed"/>
              <a:buChar char="●"/>
            </a:pPr>
            <a:r>
              <a:rPr lang="en" sz="1200">
                <a:solidFill>
                  <a:srgbClr val="374151"/>
                </a:solidFill>
                <a:latin typeface="Fira Sans Extra Condensed"/>
                <a:ea typeface="Fira Sans Extra Condensed"/>
                <a:cs typeface="Fira Sans Extra Condensed"/>
                <a:sym typeface="Fira Sans Extra Condensed"/>
              </a:rPr>
              <a:t>A clean and well-preprocessed dataset is crucial for the success of sentiment analysis.</a:t>
            </a:r>
            <a:endParaRPr sz="1200">
              <a:solidFill>
                <a:srgbClr val="374151"/>
              </a:solidFill>
              <a:latin typeface="Fira Sans Extra Condensed"/>
              <a:ea typeface="Fira Sans Extra Condensed"/>
              <a:cs typeface="Fira Sans Extra Condensed"/>
              <a:sym typeface="Fira Sans Extra Condensed"/>
            </a:endParaRPr>
          </a:p>
          <a:p>
            <a:pPr marL="457200" lvl="0" indent="-304800" algn="l" rtl="0">
              <a:lnSpc>
                <a:spcPct val="115000"/>
              </a:lnSpc>
              <a:spcBef>
                <a:spcPts val="0"/>
              </a:spcBef>
              <a:spcAft>
                <a:spcPts val="0"/>
              </a:spcAft>
              <a:buClr>
                <a:srgbClr val="374151"/>
              </a:buClr>
              <a:buSzPts val="1200"/>
              <a:buFont typeface="Fira Sans Extra Condensed"/>
              <a:buChar char="●"/>
            </a:pPr>
            <a:r>
              <a:rPr lang="en" sz="1200">
                <a:solidFill>
                  <a:srgbClr val="374151"/>
                </a:solidFill>
                <a:latin typeface="Fira Sans Extra Condensed"/>
                <a:ea typeface="Fira Sans Extra Condensed"/>
                <a:cs typeface="Fira Sans Extra Condensed"/>
                <a:sym typeface="Fira Sans Extra Condensed"/>
              </a:rPr>
              <a:t>Cleaning and normalization steps contribute to meaningful analysis and model performance.</a:t>
            </a:r>
            <a:endParaRPr sz="1200">
              <a:solidFill>
                <a:srgbClr val="374151"/>
              </a:solidFill>
              <a:latin typeface="Fira Sans Extra Condensed"/>
              <a:ea typeface="Fira Sans Extra Condensed"/>
              <a:cs typeface="Fira Sans Extra Condensed"/>
              <a:sym typeface="Fira Sans Extra Condensed"/>
            </a:endParaRPr>
          </a:p>
          <a:p>
            <a:pPr marL="457200" lvl="0" indent="-304800" algn="l" rtl="0">
              <a:lnSpc>
                <a:spcPct val="115000"/>
              </a:lnSpc>
              <a:spcBef>
                <a:spcPts val="0"/>
              </a:spcBef>
              <a:spcAft>
                <a:spcPts val="0"/>
              </a:spcAft>
              <a:buClr>
                <a:srgbClr val="374151"/>
              </a:buClr>
              <a:buSzPts val="1200"/>
              <a:buFont typeface="Fira Sans Extra Condensed"/>
              <a:buChar char="●"/>
            </a:pPr>
            <a:r>
              <a:rPr lang="en" sz="1200">
                <a:solidFill>
                  <a:srgbClr val="374151"/>
                </a:solidFill>
                <a:latin typeface="Fira Sans Extra Condensed"/>
                <a:ea typeface="Fira Sans Extra Condensed"/>
                <a:cs typeface="Fira Sans Extra Condensed"/>
                <a:sym typeface="Fira Sans Extra Condensed"/>
              </a:rPr>
              <a:t>Understanding the distribution of sentiment labels helps in choosing appropriate evaluation metrics.</a:t>
            </a:r>
            <a:endParaRPr sz="1200">
              <a:solidFill>
                <a:srgbClr val="374151"/>
              </a:solidFill>
              <a:latin typeface="Fira Sans Extra Condensed"/>
              <a:ea typeface="Fira Sans Extra Condensed"/>
              <a:cs typeface="Fira Sans Extra Condensed"/>
              <a:sym typeface="Fira Sans Extra Condensed"/>
            </a:endParaRPr>
          </a:p>
          <a:p>
            <a:pPr marL="457200" lvl="0" indent="-304800" algn="l" rtl="0">
              <a:lnSpc>
                <a:spcPct val="115000"/>
              </a:lnSpc>
              <a:spcBef>
                <a:spcPts val="0"/>
              </a:spcBef>
              <a:spcAft>
                <a:spcPts val="0"/>
              </a:spcAft>
              <a:buClr>
                <a:srgbClr val="374151"/>
              </a:buClr>
              <a:buSzPts val="1200"/>
              <a:buFont typeface="Fira Sans Extra Condensed"/>
              <a:buChar char="●"/>
            </a:pPr>
            <a:r>
              <a:rPr lang="en" sz="1200">
                <a:solidFill>
                  <a:srgbClr val="374151"/>
                </a:solidFill>
                <a:latin typeface="Fira Sans Extra Condensed"/>
                <a:ea typeface="Fira Sans Extra Condensed"/>
                <a:cs typeface="Fira Sans Extra Condensed"/>
                <a:sym typeface="Fira Sans Extra Condensed"/>
              </a:rPr>
              <a:t>Visualizations aid in the exploration and understanding of the dataset.</a:t>
            </a:r>
            <a:endParaRPr sz="1200">
              <a:solidFill>
                <a:srgbClr val="374151"/>
              </a:solidFill>
              <a:latin typeface="Fira Sans Extra Condensed"/>
              <a:ea typeface="Fira Sans Extra Condensed"/>
              <a:cs typeface="Fira Sans Extra Condensed"/>
              <a:sym typeface="Fira Sans Extra Condensed"/>
            </a:endParaRPr>
          </a:p>
          <a:p>
            <a:pPr marL="0" lvl="0" indent="0" algn="l" rtl="0">
              <a:spcBef>
                <a:spcPts val="1500"/>
              </a:spcBef>
              <a:spcAft>
                <a:spcPts val="0"/>
              </a:spcAft>
              <a:buNone/>
            </a:pPr>
            <a:endParaRPr sz="1200">
              <a:latin typeface="Fira Sans Extra Condensed"/>
              <a:ea typeface="Fira Sans Extra Condensed"/>
              <a:cs typeface="Fira Sans Extra Condensed"/>
              <a:sym typeface="Fira Sans Extra Condense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35706bdf313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35706bdf313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140950" y="1074150"/>
            <a:ext cx="3545700" cy="2488800"/>
          </a:xfrm>
          <a:prstGeom prst="rect">
            <a:avLst/>
          </a:prstGeom>
        </p:spPr>
        <p:txBody>
          <a:bodyPr spcFirstLastPara="1" wrap="square" lIns="91425" tIns="91425" rIns="91425" bIns="91425" anchor="t" anchorCtr="0">
            <a:normAutofit/>
          </a:bodyPr>
          <a:lstStyle>
            <a:lvl1pPr lvl="0" algn="r">
              <a:spcBef>
                <a:spcPts val="0"/>
              </a:spcBef>
              <a:spcAft>
                <a:spcPts val="0"/>
              </a:spcAft>
              <a:buSzPts val="5200"/>
              <a:buNone/>
              <a:defRPr sz="5000" b="0">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6105525" y="3562950"/>
            <a:ext cx="2581200" cy="711000"/>
          </a:xfrm>
          <a:prstGeom prst="rect">
            <a:avLst/>
          </a:prstGeom>
        </p:spPr>
        <p:txBody>
          <a:bodyPr spcFirstLastPara="1" wrap="square" lIns="91425" tIns="91425" rIns="91425" bIns="91425" anchor="t" anchorCtr="0">
            <a:normAutofit/>
          </a:bodyPr>
          <a:lstStyle>
            <a:lvl1pPr lvl="0" algn="r">
              <a:lnSpc>
                <a:spcPct val="100000"/>
              </a:lnSpc>
              <a:spcBef>
                <a:spcPts val="0"/>
              </a:spcBef>
              <a:spcAft>
                <a:spcPts val="0"/>
              </a:spcAft>
              <a:buSzPts val="2800"/>
              <a:buNone/>
              <a:defRPr sz="18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
        <p:cNvGrpSpPr/>
        <p:nvPr/>
      </p:nvGrpSpPr>
      <p:grpSpPr>
        <a:xfrm>
          <a:off x="0" y="0"/>
          <a:ext cx="0" cy="0"/>
          <a:chOff x="0" y="0"/>
          <a:chExt cx="0" cy="0"/>
        </a:xfrm>
      </p:grpSpPr>
      <p:sp>
        <p:nvSpPr>
          <p:cNvPr id="35" name="Google Shape;3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b="1"/>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a:endParaRPr/>
          </a:p>
        </p:txBody>
      </p:sp>
      <p:sp>
        <p:nvSpPr>
          <p:cNvPr id="15" name="Google Shape;15;p4"/>
          <p:cNvSpPr txBox="1">
            <a:spLocks noGrp="1"/>
          </p:cNvSpPr>
          <p:nvPr>
            <p:ph type="body" idx="1"/>
          </p:nvPr>
        </p:nvSpPr>
        <p:spPr>
          <a:xfrm>
            <a:off x="457200" y="1247950"/>
            <a:ext cx="8229600" cy="30291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9" name="Google Shape;19;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4" name="Google Shape;2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0" name="Google Shape;3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1" name="Google Shape;3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
        <p:cNvGrpSpPr/>
        <p:nvPr/>
      </p:nvGrpSpPr>
      <p:grpSpPr>
        <a:xfrm>
          <a:off x="0" y="0"/>
          <a:ext cx="0" cy="0"/>
          <a:chOff x="0" y="0"/>
          <a:chExt cx="0" cy="0"/>
        </a:xfrm>
      </p:grpSpPr>
      <p:sp>
        <p:nvSpPr>
          <p:cNvPr id="33" name="Google Shape;3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rmAutofit/>
          </a:bodyPr>
          <a:lstStyle>
            <a:lvl1pPr lvl="0"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1pPr>
            <a:lvl2pPr lvl="1"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2pPr>
            <a:lvl3pPr lvl="2"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3pPr>
            <a:lvl4pPr lvl="3"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4pPr>
            <a:lvl5pPr lvl="4"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5pPr>
            <a:lvl6pPr lvl="5"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6pPr>
            <a:lvl7pPr lvl="6"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7pPr>
            <a:lvl8pPr lvl="7"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8pPr>
            <a:lvl9pPr lvl="8"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9pPr>
          </a:lstStyle>
          <a:p>
            <a:endParaRPr/>
          </a:p>
        </p:txBody>
      </p:sp>
      <p:sp>
        <p:nvSpPr>
          <p:cNvPr id="7" name="Google Shape;7;p1"/>
          <p:cNvSpPr txBox="1">
            <a:spLocks noGrp="1"/>
          </p:cNvSpPr>
          <p:nvPr>
            <p:ph type="body" idx="1"/>
          </p:nvPr>
        </p:nvSpPr>
        <p:spPr>
          <a:xfrm>
            <a:off x="457200" y="1152475"/>
            <a:ext cx="8229600" cy="3579600"/>
          </a:xfrm>
          <a:prstGeom prst="rect">
            <a:avLst/>
          </a:prstGeom>
          <a:noFill/>
          <a:ln>
            <a:noFill/>
          </a:ln>
        </p:spPr>
        <p:txBody>
          <a:bodyPr spcFirstLastPara="1" wrap="square" lIns="91425" tIns="91425" rIns="91425" bIns="91425" anchor="t" anchorCtr="0">
            <a:norm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image" Target="../media/image1.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1.png"/><Relationship Id="rId5" Type="http://schemas.openxmlformats.org/officeDocument/2006/relationships/image" Target="../media/image5.png"/><Relationship Id="rId4" Type="http://schemas.openxmlformats.org/officeDocument/2006/relationships/hyperlink" Target="https://www.kaggle.com/datasets/sid321axn/amazon-alexa-reviews"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Google Shape;42;p13"/>
          <p:cNvSpPr txBox="1">
            <a:spLocks noGrp="1"/>
          </p:cNvSpPr>
          <p:nvPr>
            <p:ph type="ctrTitle"/>
          </p:nvPr>
        </p:nvSpPr>
        <p:spPr>
          <a:xfrm>
            <a:off x="3380950" y="1074150"/>
            <a:ext cx="5763000" cy="248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Amazon</a:t>
            </a:r>
            <a:endParaRPr dirty="0"/>
          </a:p>
          <a:p>
            <a:pPr marL="0" lvl="0" indent="0" algn="ctr" rtl="0">
              <a:spcBef>
                <a:spcPts val="0"/>
              </a:spcBef>
              <a:spcAft>
                <a:spcPts val="0"/>
              </a:spcAft>
              <a:buClr>
                <a:schemeClr val="dk1"/>
              </a:buClr>
              <a:buSzPts val="1100"/>
              <a:buFont typeface="Arial"/>
              <a:buNone/>
            </a:pPr>
            <a:r>
              <a:rPr lang="en" dirty="0"/>
              <a:t>Review Analysis</a:t>
            </a:r>
            <a:endParaRPr dirty="0"/>
          </a:p>
          <a:p>
            <a:pPr marL="0" lvl="0" indent="0" algn="r" rtl="0">
              <a:spcBef>
                <a:spcPts val="0"/>
              </a:spcBef>
              <a:spcAft>
                <a:spcPts val="0"/>
              </a:spcAft>
              <a:buNone/>
            </a:pPr>
            <a:endParaRPr dirty="0"/>
          </a:p>
        </p:txBody>
      </p:sp>
      <p:sp>
        <p:nvSpPr>
          <p:cNvPr id="43" name="Google Shape;43;p13"/>
          <p:cNvSpPr txBox="1">
            <a:spLocks noGrp="1"/>
          </p:cNvSpPr>
          <p:nvPr>
            <p:ph type="subTitle" idx="1"/>
          </p:nvPr>
        </p:nvSpPr>
        <p:spPr>
          <a:xfrm>
            <a:off x="4946700" y="3241275"/>
            <a:ext cx="3998700" cy="146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500" b="1">
                <a:latin typeface="Fira Sans Extra Condensed"/>
                <a:ea typeface="Fira Sans Extra Condensed"/>
                <a:cs typeface="Fira Sans Extra Condensed"/>
                <a:sym typeface="Fira Sans Extra Condensed"/>
              </a:rPr>
              <a:t>Sonali Sri Yadav Tokala- U01984761</a:t>
            </a:r>
            <a:endParaRPr sz="1500" b="1">
              <a:latin typeface="Fira Sans Extra Condensed"/>
              <a:ea typeface="Fira Sans Extra Condensed"/>
              <a:cs typeface="Fira Sans Extra Condensed"/>
              <a:sym typeface="Fira Sans Extra Condensed"/>
            </a:endParaRPr>
          </a:p>
          <a:p>
            <a:pPr marL="0" lvl="0" indent="0" algn="l" rtl="0">
              <a:lnSpc>
                <a:spcPct val="115000"/>
              </a:lnSpc>
              <a:spcBef>
                <a:spcPts val="0"/>
              </a:spcBef>
              <a:spcAft>
                <a:spcPts val="0"/>
              </a:spcAft>
              <a:buClr>
                <a:schemeClr val="dk1"/>
              </a:buClr>
              <a:buSzPts val="1100"/>
              <a:buFont typeface="Arial"/>
              <a:buNone/>
            </a:pPr>
            <a:r>
              <a:rPr lang="en" sz="1500" b="1">
                <a:latin typeface="Fira Sans Extra Condensed"/>
                <a:ea typeface="Fira Sans Extra Condensed"/>
                <a:cs typeface="Fira Sans Extra Condensed"/>
                <a:sym typeface="Fira Sans Extra Condensed"/>
              </a:rPr>
              <a:t>Shivani Kotturi - U01982782</a:t>
            </a:r>
            <a:endParaRPr sz="1500" b="1">
              <a:latin typeface="Fira Sans Extra Condensed"/>
              <a:ea typeface="Fira Sans Extra Condensed"/>
              <a:cs typeface="Fira Sans Extra Condensed"/>
              <a:sym typeface="Fira Sans Extra Condensed"/>
            </a:endParaRPr>
          </a:p>
          <a:p>
            <a:pPr marL="0" lvl="0" indent="0" algn="l" rtl="0">
              <a:lnSpc>
                <a:spcPct val="115000"/>
              </a:lnSpc>
              <a:spcBef>
                <a:spcPts val="0"/>
              </a:spcBef>
              <a:spcAft>
                <a:spcPts val="0"/>
              </a:spcAft>
              <a:buClr>
                <a:schemeClr val="dk1"/>
              </a:buClr>
              <a:buSzPts val="1100"/>
              <a:buFont typeface="Arial"/>
              <a:buNone/>
            </a:pPr>
            <a:r>
              <a:rPr lang="en" sz="1500" b="1">
                <a:latin typeface="Fira Sans Extra Condensed"/>
                <a:ea typeface="Fira Sans Extra Condensed"/>
                <a:cs typeface="Fira Sans Extra Condensed"/>
                <a:sym typeface="Fira Sans Extra Condensed"/>
              </a:rPr>
              <a:t>Pramod kumar Reddy Parvath Reddy - U01999241</a:t>
            </a:r>
            <a:endParaRPr sz="1500" b="1">
              <a:latin typeface="Fira Sans Extra Condensed"/>
              <a:ea typeface="Fira Sans Extra Condensed"/>
              <a:cs typeface="Fira Sans Extra Condensed"/>
              <a:sym typeface="Fira Sans Extra Condensed"/>
            </a:endParaRPr>
          </a:p>
          <a:p>
            <a:pPr marL="0" lvl="0" indent="0" algn="l" rtl="0">
              <a:lnSpc>
                <a:spcPct val="115000"/>
              </a:lnSpc>
              <a:spcBef>
                <a:spcPts val="0"/>
              </a:spcBef>
              <a:spcAft>
                <a:spcPts val="0"/>
              </a:spcAft>
              <a:buClr>
                <a:schemeClr val="dk1"/>
              </a:buClr>
              <a:buSzPts val="1100"/>
              <a:buFont typeface="Arial"/>
              <a:buNone/>
            </a:pPr>
            <a:r>
              <a:rPr lang="en" sz="1500" b="1">
                <a:latin typeface="Fira Sans Extra Condensed"/>
                <a:ea typeface="Fira Sans Extra Condensed"/>
                <a:cs typeface="Fira Sans Extra Condensed"/>
                <a:sym typeface="Fira Sans Extra Condensed"/>
              </a:rPr>
              <a:t>Raghava Thyagaraj - U01984899</a:t>
            </a:r>
            <a:endParaRPr sz="1500" b="1">
              <a:latin typeface="Fira Sans Extra Condensed"/>
              <a:ea typeface="Fira Sans Extra Condensed"/>
              <a:cs typeface="Fira Sans Extra Condensed"/>
              <a:sym typeface="Fira Sans Extra Condensed"/>
            </a:endParaRPr>
          </a:p>
          <a:p>
            <a:pPr marL="0" lvl="0" indent="0" algn="l" rtl="0">
              <a:lnSpc>
                <a:spcPct val="115000"/>
              </a:lnSpc>
              <a:spcBef>
                <a:spcPts val="0"/>
              </a:spcBef>
              <a:spcAft>
                <a:spcPts val="0"/>
              </a:spcAft>
              <a:buClr>
                <a:schemeClr val="dk1"/>
              </a:buClr>
              <a:buSzPts val="1100"/>
              <a:buFont typeface="Arial"/>
              <a:buNone/>
            </a:pPr>
            <a:endParaRPr sz="1500" b="1">
              <a:latin typeface="Fira Sans Extra Condensed"/>
              <a:ea typeface="Fira Sans Extra Condensed"/>
              <a:cs typeface="Fira Sans Extra Condensed"/>
              <a:sym typeface="Fira Sans Extra Condensed"/>
            </a:endParaRPr>
          </a:p>
          <a:p>
            <a:pPr marL="0" lvl="0" indent="0" algn="l" rtl="0">
              <a:spcBef>
                <a:spcPts val="0"/>
              </a:spcBef>
              <a:spcAft>
                <a:spcPts val="0"/>
              </a:spcAft>
              <a:buNone/>
            </a:pPr>
            <a:endParaRPr sz="2300" b="1"/>
          </a:p>
        </p:txBody>
      </p:sp>
      <p:pic>
        <p:nvPicPr>
          <p:cNvPr id="44" name="Google Shape;44;p13"/>
          <p:cNvPicPr preferRelativeResize="0"/>
          <p:nvPr/>
        </p:nvPicPr>
        <p:blipFill>
          <a:blip r:embed="rId3">
            <a:alphaModFix/>
          </a:blip>
          <a:stretch>
            <a:fillRect/>
          </a:stretch>
        </p:blipFill>
        <p:spPr>
          <a:xfrm>
            <a:off x="6628400" y="0"/>
            <a:ext cx="2515599" cy="939250"/>
          </a:xfrm>
          <a:prstGeom prst="rect">
            <a:avLst/>
          </a:prstGeom>
          <a:noFill/>
          <a:ln>
            <a:noFill/>
          </a:ln>
        </p:spPr>
      </p:pic>
      <p:pic>
        <p:nvPicPr>
          <p:cNvPr id="45" name="Google Shape;45;p13"/>
          <p:cNvPicPr preferRelativeResize="0"/>
          <p:nvPr/>
        </p:nvPicPr>
        <p:blipFill>
          <a:blip r:embed="rId4">
            <a:alphaModFix/>
          </a:blip>
          <a:stretch>
            <a:fillRect/>
          </a:stretch>
        </p:blipFill>
        <p:spPr>
          <a:xfrm>
            <a:off x="0" y="0"/>
            <a:ext cx="3380950" cy="50000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22"/>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t>Literature Review</a:t>
            </a:r>
            <a:endParaRPr sz="3200" dirty="0"/>
          </a:p>
        </p:txBody>
      </p:sp>
      <p:grpSp>
        <p:nvGrpSpPr>
          <p:cNvPr id="497" name="Google Shape;497;p22"/>
          <p:cNvGrpSpPr/>
          <p:nvPr/>
        </p:nvGrpSpPr>
        <p:grpSpPr>
          <a:xfrm>
            <a:off x="6504092" y="1457504"/>
            <a:ext cx="2411226" cy="3614611"/>
            <a:chOff x="5894611" y="1313840"/>
            <a:chExt cx="2411226" cy="3405834"/>
          </a:xfrm>
        </p:grpSpPr>
        <p:sp>
          <p:nvSpPr>
            <p:cNvPr id="498" name="Google Shape;498;p22"/>
            <p:cNvSpPr/>
            <p:nvPr/>
          </p:nvSpPr>
          <p:spPr>
            <a:xfrm>
              <a:off x="7068207" y="1421345"/>
              <a:ext cx="1237631" cy="1376781"/>
            </a:xfrm>
            <a:custGeom>
              <a:avLst/>
              <a:gdLst/>
              <a:ahLst/>
              <a:cxnLst/>
              <a:rect l="l" t="t" r="r" b="b"/>
              <a:pathLst>
                <a:path w="45058" h="50124" extrusionOk="0">
                  <a:moveTo>
                    <a:pt x="0" y="1"/>
                  </a:moveTo>
                  <a:lnTo>
                    <a:pt x="0" y="45671"/>
                  </a:lnTo>
                  <a:lnTo>
                    <a:pt x="0" y="45895"/>
                  </a:lnTo>
                  <a:lnTo>
                    <a:pt x="15" y="46119"/>
                  </a:lnTo>
                  <a:lnTo>
                    <a:pt x="45" y="46343"/>
                  </a:lnTo>
                  <a:lnTo>
                    <a:pt x="90" y="46567"/>
                  </a:lnTo>
                  <a:lnTo>
                    <a:pt x="135" y="46777"/>
                  </a:lnTo>
                  <a:lnTo>
                    <a:pt x="194" y="47001"/>
                  </a:lnTo>
                  <a:lnTo>
                    <a:pt x="269" y="47195"/>
                  </a:lnTo>
                  <a:lnTo>
                    <a:pt x="344" y="47404"/>
                  </a:lnTo>
                  <a:lnTo>
                    <a:pt x="433" y="47598"/>
                  </a:lnTo>
                  <a:lnTo>
                    <a:pt x="538" y="47792"/>
                  </a:lnTo>
                  <a:lnTo>
                    <a:pt x="643" y="47972"/>
                  </a:lnTo>
                  <a:lnTo>
                    <a:pt x="762" y="48151"/>
                  </a:lnTo>
                  <a:lnTo>
                    <a:pt x="882" y="48330"/>
                  </a:lnTo>
                  <a:lnTo>
                    <a:pt x="1016" y="48495"/>
                  </a:lnTo>
                  <a:lnTo>
                    <a:pt x="1150" y="48659"/>
                  </a:lnTo>
                  <a:lnTo>
                    <a:pt x="1300" y="48808"/>
                  </a:lnTo>
                  <a:lnTo>
                    <a:pt x="1449" y="48958"/>
                  </a:lnTo>
                  <a:lnTo>
                    <a:pt x="1614" y="49107"/>
                  </a:lnTo>
                  <a:lnTo>
                    <a:pt x="1778" y="49227"/>
                  </a:lnTo>
                  <a:lnTo>
                    <a:pt x="1957" y="49361"/>
                  </a:lnTo>
                  <a:lnTo>
                    <a:pt x="2136" y="49481"/>
                  </a:lnTo>
                  <a:lnTo>
                    <a:pt x="2316" y="49585"/>
                  </a:lnTo>
                  <a:lnTo>
                    <a:pt x="2510" y="49675"/>
                  </a:lnTo>
                  <a:lnTo>
                    <a:pt x="2704" y="49764"/>
                  </a:lnTo>
                  <a:lnTo>
                    <a:pt x="2913" y="49854"/>
                  </a:lnTo>
                  <a:lnTo>
                    <a:pt x="3123" y="49914"/>
                  </a:lnTo>
                  <a:lnTo>
                    <a:pt x="3332" y="49974"/>
                  </a:lnTo>
                  <a:lnTo>
                    <a:pt x="3541" y="50033"/>
                  </a:lnTo>
                  <a:lnTo>
                    <a:pt x="3765" y="50063"/>
                  </a:lnTo>
                  <a:lnTo>
                    <a:pt x="3989" y="50093"/>
                  </a:lnTo>
                  <a:lnTo>
                    <a:pt x="4213" y="50108"/>
                  </a:lnTo>
                  <a:lnTo>
                    <a:pt x="4437" y="50123"/>
                  </a:lnTo>
                  <a:lnTo>
                    <a:pt x="40606" y="50123"/>
                  </a:lnTo>
                  <a:lnTo>
                    <a:pt x="40845" y="50108"/>
                  </a:lnTo>
                  <a:lnTo>
                    <a:pt x="41069" y="50093"/>
                  </a:lnTo>
                  <a:lnTo>
                    <a:pt x="41293" y="50063"/>
                  </a:lnTo>
                  <a:lnTo>
                    <a:pt x="41502" y="50033"/>
                  </a:lnTo>
                  <a:lnTo>
                    <a:pt x="41726" y="49974"/>
                  </a:lnTo>
                  <a:lnTo>
                    <a:pt x="41936" y="49914"/>
                  </a:lnTo>
                  <a:lnTo>
                    <a:pt x="42145" y="49854"/>
                  </a:lnTo>
                  <a:lnTo>
                    <a:pt x="42339" y="49764"/>
                  </a:lnTo>
                  <a:lnTo>
                    <a:pt x="42533" y="49675"/>
                  </a:lnTo>
                  <a:lnTo>
                    <a:pt x="42727" y="49585"/>
                  </a:lnTo>
                  <a:lnTo>
                    <a:pt x="42922" y="49481"/>
                  </a:lnTo>
                  <a:lnTo>
                    <a:pt x="43101" y="49361"/>
                  </a:lnTo>
                  <a:lnTo>
                    <a:pt x="43265" y="49227"/>
                  </a:lnTo>
                  <a:lnTo>
                    <a:pt x="43445" y="49107"/>
                  </a:lnTo>
                  <a:lnTo>
                    <a:pt x="43609" y="48958"/>
                  </a:lnTo>
                  <a:lnTo>
                    <a:pt x="43758" y="48808"/>
                  </a:lnTo>
                  <a:lnTo>
                    <a:pt x="43908" y="48659"/>
                  </a:lnTo>
                  <a:lnTo>
                    <a:pt x="44042" y="48495"/>
                  </a:lnTo>
                  <a:lnTo>
                    <a:pt x="44177" y="48330"/>
                  </a:lnTo>
                  <a:lnTo>
                    <a:pt x="44296" y="48151"/>
                  </a:lnTo>
                  <a:lnTo>
                    <a:pt x="44416" y="47972"/>
                  </a:lnTo>
                  <a:lnTo>
                    <a:pt x="44520" y="47792"/>
                  </a:lnTo>
                  <a:lnTo>
                    <a:pt x="44625" y="47598"/>
                  </a:lnTo>
                  <a:lnTo>
                    <a:pt x="44714" y="47404"/>
                  </a:lnTo>
                  <a:lnTo>
                    <a:pt x="44789" y="47195"/>
                  </a:lnTo>
                  <a:lnTo>
                    <a:pt x="44864" y="47001"/>
                  </a:lnTo>
                  <a:lnTo>
                    <a:pt x="44924" y="46777"/>
                  </a:lnTo>
                  <a:lnTo>
                    <a:pt x="44968" y="46567"/>
                  </a:lnTo>
                  <a:lnTo>
                    <a:pt x="45013" y="46343"/>
                  </a:lnTo>
                  <a:lnTo>
                    <a:pt x="45028" y="46119"/>
                  </a:lnTo>
                  <a:lnTo>
                    <a:pt x="45058" y="45895"/>
                  </a:lnTo>
                  <a:lnTo>
                    <a:pt x="45058" y="45671"/>
                  </a:lnTo>
                  <a:lnTo>
                    <a:pt x="45058"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2"/>
            <p:cNvSpPr/>
            <p:nvPr/>
          </p:nvSpPr>
          <p:spPr>
            <a:xfrm>
              <a:off x="7068207" y="1421345"/>
              <a:ext cx="1237631" cy="1376781"/>
            </a:xfrm>
            <a:custGeom>
              <a:avLst/>
              <a:gdLst/>
              <a:ahLst/>
              <a:cxnLst/>
              <a:rect l="l" t="t" r="r" b="b"/>
              <a:pathLst>
                <a:path w="45058" h="50124" fill="none" extrusionOk="0">
                  <a:moveTo>
                    <a:pt x="0" y="1"/>
                  </a:moveTo>
                  <a:lnTo>
                    <a:pt x="0" y="45671"/>
                  </a:lnTo>
                  <a:lnTo>
                    <a:pt x="0" y="45671"/>
                  </a:lnTo>
                  <a:lnTo>
                    <a:pt x="0" y="45895"/>
                  </a:lnTo>
                  <a:lnTo>
                    <a:pt x="15" y="46119"/>
                  </a:lnTo>
                  <a:lnTo>
                    <a:pt x="45" y="46343"/>
                  </a:lnTo>
                  <a:lnTo>
                    <a:pt x="90" y="46567"/>
                  </a:lnTo>
                  <a:lnTo>
                    <a:pt x="135" y="46777"/>
                  </a:lnTo>
                  <a:lnTo>
                    <a:pt x="194" y="47001"/>
                  </a:lnTo>
                  <a:lnTo>
                    <a:pt x="269" y="47195"/>
                  </a:lnTo>
                  <a:lnTo>
                    <a:pt x="344" y="47404"/>
                  </a:lnTo>
                  <a:lnTo>
                    <a:pt x="433" y="47598"/>
                  </a:lnTo>
                  <a:lnTo>
                    <a:pt x="538" y="47792"/>
                  </a:lnTo>
                  <a:lnTo>
                    <a:pt x="643" y="47972"/>
                  </a:lnTo>
                  <a:lnTo>
                    <a:pt x="762" y="48151"/>
                  </a:lnTo>
                  <a:lnTo>
                    <a:pt x="882" y="48330"/>
                  </a:lnTo>
                  <a:lnTo>
                    <a:pt x="1016" y="48495"/>
                  </a:lnTo>
                  <a:lnTo>
                    <a:pt x="1150" y="48659"/>
                  </a:lnTo>
                  <a:lnTo>
                    <a:pt x="1300" y="48808"/>
                  </a:lnTo>
                  <a:lnTo>
                    <a:pt x="1449" y="48958"/>
                  </a:lnTo>
                  <a:lnTo>
                    <a:pt x="1614" y="49107"/>
                  </a:lnTo>
                  <a:lnTo>
                    <a:pt x="1778" y="49227"/>
                  </a:lnTo>
                  <a:lnTo>
                    <a:pt x="1957" y="49361"/>
                  </a:lnTo>
                  <a:lnTo>
                    <a:pt x="2136" y="49481"/>
                  </a:lnTo>
                  <a:lnTo>
                    <a:pt x="2316" y="49585"/>
                  </a:lnTo>
                  <a:lnTo>
                    <a:pt x="2510" y="49675"/>
                  </a:lnTo>
                  <a:lnTo>
                    <a:pt x="2704" y="49764"/>
                  </a:lnTo>
                  <a:lnTo>
                    <a:pt x="2913" y="49854"/>
                  </a:lnTo>
                  <a:lnTo>
                    <a:pt x="3123" y="49914"/>
                  </a:lnTo>
                  <a:lnTo>
                    <a:pt x="3332" y="49974"/>
                  </a:lnTo>
                  <a:lnTo>
                    <a:pt x="3541" y="50033"/>
                  </a:lnTo>
                  <a:lnTo>
                    <a:pt x="3765" y="50063"/>
                  </a:lnTo>
                  <a:lnTo>
                    <a:pt x="3989" y="50093"/>
                  </a:lnTo>
                  <a:lnTo>
                    <a:pt x="4213" y="50108"/>
                  </a:lnTo>
                  <a:lnTo>
                    <a:pt x="4437" y="50123"/>
                  </a:lnTo>
                  <a:lnTo>
                    <a:pt x="40606" y="50123"/>
                  </a:lnTo>
                  <a:lnTo>
                    <a:pt x="40606" y="50123"/>
                  </a:lnTo>
                  <a:lnTo>
                    <a:pt x="40845" y="50108"/>
                  </a:lnTo>
                  <a:lnTo>
                    <a:pt x="41069" y="50093"/>
                  </a:lnTo>
                  <a:lnTo>
                    <a:pt x="41293" y="50063"/>
                  </a:lnTo>
                  <a:lnTo>
                    <a:pt x="41502" y="50033"/>
                  </a:lnTo>
                  <a:lnTo>
                    <a:pt x="41726" y="49974"/>
                  </a:lnTo>
                  <a:lnTo>
                    <a:pt x="41936" y="49914"/>
                  </a:lnTo>
                  <a:lnTo>
                    <a:pt x="42145" y="49854"/>
                  </a:lnTo>
                  <a:lnTo>
                    <a:pt x="42339" y="49764"/>
                  </a:lnTo>
                  <a:lnTo>
                    <a:pt x="42533" y="49675"/>
                  </a:lnTo>
                  <a:lnTo>
                    <a:pt x="42727" y="49585"/>
                  </a:lnTo>
                  <a:lnTo>
                    <a:pt x="42922" y="49481"/>
                  </a:lnTo>
                  <a:lnTo>
                    <a:pt x="43101" y="49361"/>
                  </a:lnTo>
                  <a:lnTo>
                    <a:pt x="43265" y="49227"/>
                  </a:lnTo>
                  <a:lnTo>
                    <a:pt x="43445" y="49107"/>
                  </a:lnTo>
                  <a:lnTo>
                    <a:pt x="43609" y="48958"/>
                  </a:lnTo>
                  <a:lnTo>
                    <a:pt x="43758" y="48808"/>
                  </a:lnTo>
                  <a:lnTo>
                    <a:pt x="43908" y="48659"/>
                  </a:lnTo>
                  <a:lnTo>
                    <a:pt x="44042" y="48495"/>
                  </a:lnTo>
                  <a:lnTo>
                    <a:pt x="44177" y="48330"/>
                  </a:lnTo>
                  <a:lnTo>
                    <a:pt x="44296" y="48151"/>
                  </a:lnTo>
                  <a:lnTo>
                    <a:pt x="44416" y="47972"/>
                  </a:lnTo>
                  <a:lnTo>
                    <a:pt x="44520" y="47792"/>
                  </a:lnTo>
                  <a:lnTo>
                    <a:pt x="44625" y="47598"/>
                  </a:lnTo>
                  <a:lnTo>
                    <a:pt x="44714" y="47404"/>
                  </a:lnTo>
                  <a:lnTo>
                    <a:pt x="44789" y="47195"/>
                  </a:lnTo>
                  <a:lnTo>
                    <a:pt x="44864" y="47001"/>
                  </a:lnTo>
                  <a:lnTo>
                    <a:pt x="44924" y="46777"/>
                  </a:lnTo>
                  <a:lnTo>
                    <a:pt x="44968" y="46567"/>
                  </a:lnTo>
                  <a:lnTo>
                    <a:pt x="45013" y="46343"/>
                  </a:lnTo>
                  <a:lnTo>
                    <a:pt x="45028" y="46119"/>
                  </a:lnTo>
                  <a:lnTo>
                    <a:pt x="45058" y="45895"/>
                  </a:lnTo>
                  <a:lnTo>
                    <a:pt x="45058" y="45671"/>
                  </a:lnTo>
                  <a:lnTo>
                    <a:pt x="45058"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2"/>
            <p:cNvSpPr/>
            <p:nvPr/>
          </p:nvSpPr>
          <p:spPr>
            <a:xfrm>
              <a:off x="7068207" y="1313840"/>
              <a:ext cx="1237631" cy="230645"/>
            </a:xfrm>
            <a:custGeom>
              <a:avLst/>
              <a:gdLst/>
              <a:ahLst/>
              <a:cxnLst/>
              <a:rect l="l" t="t" r="r" b="b"/>
              <a:pathLst>
                <a:path w="45058" h="8397" extrusionOk="0">
                  <a:moveTo>
                    <a:pt x="2226" y="1"/>
                  </a:moveTo>
                  <a:lnTo>
                    <a:pt x="1987" y="16"/>
                  </a:lnTo>
                  <a:lnTo>
                    <a:pt x="1778" y="46"/>
                  </a:lnTo>
                  <a:lnTo>
                    <a:pt x="1554" y="105"/>
                  </a:lnTo>
                  <a:lnTo>
                    <a:pt x="1360" y="180"/>
                  </a:lnTo>
                  <a:lnTo>
                    <a:pt x="1165" y="270"/>
                  </a:lnTo>
                  <a:lnTo>
                    <a:pt x="971" y="389"/>
                  </a:lnTo>
                  <a:lnTo>
                    <a:pt x="807" y="509"/>
                  </a:lnTo>
                  <a:lnTo>
                    <a:pt x="643" y="658"/>
                  </a:lnTo>
                  <a:lnTo>
                    <a:pt x="508" y="822"/>
                  </a:lnTo>
                  <a:lnTo>
                    <a:pt x="374" y="987"/>
                  </a:lnTo>
                  <a:lnTo>
                    <a:pt x="269" y="1166"/>
                  </a:lnTo>
                  <a:lnTo>
                    <a:pt x="164" y="1360"/>
                  </a:lnTo>
                  <a:lnTo>
                    <a:pt x="90" y="1569"/>
                  </a:lnTo>
                  <a:lnTo>
                    <a:pt x="45" y="1779"/>
                  </a:lnTo>
                  <a:lnTo>
                    <a:pt x="15" y="2003"/>
                  </a:lnTo>
                  <a:lnTo>
                    <a:pt x="0" y="2227"/>
                  </a:lnTo>
                  <a:lnTo>
                    <a:pt x="0" y="8397"/>
                  </a:lnTo>
                  <a:lnTo>
                    <a:pt x="45058" y="8397"/>
                  </a:lnTo>
                  <a:lnTo>
                    <a:pt x="45058" y="2227"/>
                  </a:lnTo>
                  <a:lnTo>
                    <a:pt x="45043" y="2003"/>
                  </a:lnTo>
                  <a:lnTo>
                    <a:pt x="45013" y="1779"/>
                  </a:lnTo>
                  <a:lnTo>
                    <a:pt x="44953" y="1569"/>
                  </a:lnTo>
                  <a:lnTo>
                    <a:pt x="44879" y="1360"/>
                  </a:lnTo>
                  <a:lnTo>
                    <a:pt x="44789" y="1166"/>
                  </a:lnTo>
                  <a:lnTo>
                    <a:pt x="44685" y="987"/>
                  </a:lnTo>
                  <a:lnTo>
                    <a:pt x="44550" y="822"/>
                  </a:lnTo>
                  <a:lnTo>
                    <a:pt x="44401" y="658"/>
                  </a:lnTo>
                  <a:lnTo>
                    <a:pt x="44251" y="509"/>
                  </a:lnTo>
                  <a:lnTo>
                    <a:pt x="44072" y="389"/>
                  </a:lnTo>
                  <a:lnTo>
                    <a:pt x="43893" y="270"/>
                  </a:lnTo>
                  <a:lnTo>
                    <a:pt x="43699" y="180"/>
                  </a:lnTo>
                  <a:lnTo>
                    <a:pt x="43489" y="105"/>
                  </a:lnTo>
                  <a:lnTo>
                    <a:pt x="43280" y="46"/>
                  </a:lnTo>
                  <a:lnTo>
                    <a:pt x="43056" y="16"/>
                  </a:lnTo>
                  <a:lnTo>
                    <a:pt x="42832" y="1"/>
                  </a:lnTo>
                  <a:close/>
                </a:path>
              </a:pathLst>
            </a:custGeom>
            <a:solidFill>
              <a:srgbClr val="E4EA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2"/>
            <p:cNvSpPr/>
            <p:nvPr/>
          </p:nvSpPr>
          <p:spPr>
            <a:xfrm>
              <a:off x="7925387" y="1377865"/>
              <a:ext cx="80892" cy="80452"/>
            </a:xfrm>
            <a:custGeom>
              <a:avLst/>
              <a:gdLst/>
              <a:ahLst/>
              <a:cxnLst/>
              <a:rect l="l" t="t" r="r" b="b"/>
              <a:pathLst>
                <a:path w="2945" h="2929" extrusionOk="0">
                  <a:moveTo>
                    <a:pt x="1331" y="0"/>
                  </a:moveTo>
                  <a:lnTo>
                    <a:pt x="1181" y="30"/>
                  </a:lnTo>
                  <a:lnTo>
                    <a:pt x="1032" y="60"/>
                  </a:lnTo>
                  <a:lnTo>
                    <a:pt x="897" y="120"/>
                  </a:lnTo>
                  <a:lnTo>
                    <a:pt x="778" y="180"/>
                  </a:lnTo>
                  <a:lnTo>
                    <a:pt x="658" y="254"/>
                  </a:lnTo>
                  <a:lnTo>
                    <a:pt x="539" y="329"/>
                  </a:lnTo>
                  <a:lnTo>
                    <a:pt x="434" y="434"/>
                  </a:lnTo>
                  <a:lnTo>
                    <a:pt x="345" y="538"/>
                  </a:lnTo>
                  <a:lnTo>
                    <a:pt x="255" y="643"/>
                  </a:lnTo>
                  <a:lnTo>
                    <a:pt x="180" y="762"/>
                  </a:lnTo>
                  <a:lnTo>
                    <a:pt x="121" y="897"/>
                  </a:lnTo>
                  <a:lnTo>
                    <a:pt x="76" y="1031"/>
                  </a:lnTo>
                  <a:lnTo>
                    <a:pt x="31" y="1166"/>
                  </a:lnTo>
                  <a:lnTo>
                    <a:pt x="16" y="1315"/>
                  </a:lnTo>
                  <a:lnTo>
                    <a:pt x="1" y="1464"/>
                  </a:lnTo>
                  <a:lnTo>
                    <a:pt x="16" y="1614"/>
                  </a:lnTo>
                  <a:lnTo>
                    <a:pt x="31" y="1763"/>
                  </a:lnTo>
                  <a:lnTo>
                    <a:pt x="76" y="1898"/>
                  </a:lnTo>
                  <a:lnTo>
                    <a:pt x="121" y="2032"/>
                  </a:lnTo>
                  <a:lnTo>
                    <a:pt x="180" y="2167"/>
                  </a:lnTo>
                  <a:lnTo>
                    <a:pt x="255" y="2286"/>
                  </a:lnTo>
                  <a:lnTo>
                    <a:pt x="345" y="2391"/>
                  </a:lnTo>
                  <a:lnTo>
                    <a:pt x="434" y="2495"/>
                  </a:lnTo>
                  <a:lnTo>
                    <a:pt x="539" y="2600"/>
                  </a:lnTo>
                  <a:lnTo>
                    <a:pt x="658" y="2674"/>
                  </a:lnTo>
                  <a:lnTo>
                    <a:pt x="778" y="2749"/>
                  </a:lnTo>
                  <a:lnTo>
                    <a:pt x="897" y="2809"/>
                  </a:lnTo>
                  <a:lnTo>
                    <a:pt x="1032" y="2869"/>
                  </a:lnTo>
                  <a:lnTo>
                    <a:pt x="1181" y="2899"/>
                  </a:lnTo>
                  <a:lnTo>
                    <a:pt x="1331" y="2928"/>
                  </a:lnTo>
                  <a:lnTo>
                    <a:pt x="1629" y="2928"/>
                  </a:lnTo>
                  <a:lnTo>
                    <a:pt x="1764" y="2899"/>
                  </a:lnTo>
                  <a:lnTo>
                    <a:pt x="1913" y="2869"/>
                  </a:lnTo>
                  <a:lnTo>
                    <a:pt x="2048" y="2809"/>
                  </a:lnTo>
                  <a:lnTo>
                    <a:pt x="2167" y="2749"/>
                  </a:lnTo>
                  <a:lnTo>
                    <a:pt x="2287" y="2674"/>
                  </a:lnTo>
                  <a:lnTo>
                    <a:pt x="2406" y="2600"/>
                  </a:lnTo>
                  <a:lnTo>
                    <a:pt x="2511" y="2495"/>
                  </a:lnTo>
                  <a:lnTo>
                    <a:pt x="2600" y="2391"/>
                  </a:lnTo>
                  <a:lnTo>
                    <a:pt x="2690" y="2286"/>
                  </a:lnTo>
                  <a:lnTo>
                    <a:pt x="2765" y="2167"/>
                  </a:lnTo>
                  <a:lnTo>
                    <a:pt x="2825" y="2032"/>
                  </a:lnTo>
                  <a:lnTo>
                    <a:pt x="2869" y="1898"/>
                  </a:lnTo>
                  <a:lnTo>
                    <a:pt x="2914" y="1763"/>
                  </a:lnTo>
                  <a:lnTo>
                    <a:pt x="2929" y="1614"/>
                  </a:lnTo>
                  <a:lnTo>
                    <a:pt x="2944" y="1464"/>
                  </a:lnTo>
                  <a:lnTo>
                    <a:pt x="2929" y="1315"/>
                  </a:lnTo>
                  <a:lnTo>
                    <a:pt x="2914" y="1166"/>
                  </a:lnTo>
                  <a:lnTo>
                    <a:pt x="2869" y="1031"/>
                  </a:lnTo>
                  <a:lnTo>
                    <a:pt x="2825" y="897"/>
                  </a:lnTo>
                  <a:lnTo>
                    <a:pt x="2765" y="762"/>
                  </a:lnTo>
                  <a:lnTo>
                    <a:pt x="2690" y="643"/>
                  </a:lnTo>
                  <a:lnTo>
                    <a:pt x="2600" y="538"/>
                  </a:lnTo>
                  <a:lnTo>
                    <a:pt x="2511" y="434"/>
                  </a:lnTo>
                  <a:lnTo>
                    <a:pt x="2406" y="329"/>
                  </a:lnTo>
                  <a:lnTo>
                    <a:pt x="2287" y="254"/>
                  </a:lnTo>
                  <a:lnTo>
                    <a:pt x="2167" y="180"/>
                  </a:lnTo>
                  <a:lnTo>
                    <a:pt x="2048" y="120"/>
                  </a:lnTo>
                  <a:lnTo>
                    <a:pt x="1913" y="60"/>
                  </a:lnTo>
                  <a:lnTo>
                    <a:pt x="1764" y="30"/>
                  </a:lnTo>
                  <a:lnTo>
                    <a:pt x="1629" y="0"/>
                  </a:lnTo>
                  <a:close/>
                </a:path>
              </a:pathLst>
            </a:custGeom>
            <a:solidFill>
              <a:srgbClr val="E99B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2"/>
            <p:cNvSpPr/>
            <p:nvPr/>
          </p:nvSpPr>
          <p:spPr>
            <a:xfrm>
              <a:off x="8055881" y="1377865"/>
              <a:ext cx="80452" cy="80452"/>
            </a:xfrm>
            <a:custGeom>
              <a:avLst/>
              <a:gdLst/>
              <a:ahLst/>
              <a:cxnLst/>
              <a:rect l="l" t="t" r="r" b="b"/>
              <a:pathLst>
                <a:path w="2929" h="2929" extrusionOk="0">
                  <a:moveTo>
                    <a:pt x="1315" y="0"/>
                  </a:moveTo>
                  <a:lnTo>
                    <a:pt x="1181" y="30"/>
                  </a:lnTo>
                  <a:lnTo>
                    <a:pt x="1032" y="60"/>
                  </a:lnTo>
                  <a:lnTo>
                    <a:pt x="897" y="120"/>
                  </a:lnTo>
                  <a:lnTo>
                    <a:pt x="778" y="180"/>
                  </a:lnTo>
                  <a:lnTo>
                    <a:pt x="658" y="254"/>
                  </a:lnTo>
                  <a:lnTo>
                    <a:pt x="539" y="329"/>
                  </a:lnTo>
                  <a:lnTo>
                    <a:pt x="434" y="434"/>
                  </a:lnTo>
                  <a:lnTo>
                    <a:pt x="344" y="538"/>
                  </a:lnTo>
                  <a:lnTo>
                    <a:pt x="255" y="643"/>
                  </a:lnTo>
                  <a:lnTo>
                    <a:pt x="180" y="762"/>
                  </a:lnTo>
                  <a:lnTo>
                    <a:pt x="120" y="897"/>
                  </a:lnTo>
                  <a:lnTo>
                    <a:pt x="75" y="1031"/>
                  </a:lnTo>
                  <a:lnTo>
                    <a:pt x="31" y="1166"/>
                  </a:lnTo>
                  <a:lnTo>
                    <a:pt x="16" y="1315"/>
                  </a:lnTo>
                  <a:lnTo>
                    <a:pt x="1" y="1464"/>
                  </a:lnTo>
                  <a:lnTo>
                    <a:pt x="16" y="1614"/>
                  </a:lnTo>
                  <a:lnTo>
                    <a:pt x="31" y="1763"/>
                  </a:lnTo>
                  <a:lnTo>
                    <a:pt x="75" y="1898"/>
                  </a:lnTo>
                  <a:lnTo>
                    <a:pt x="120" y="2032"/>
                  </a:lnTo>
                  <a:lnTo>
                    <a:pt x="180" y="2167"/>
                  </a:lnTo>
                  <a:lnTo>
                    <a:pt x="255" y="2286"/>
                  </a:lnTo>
                  <a:lnTo>
                    <a:pt x="344" y="2391"/>
                  </a:lnTo>
                  <a:lnTo>
                    <a:pt x="434" y="2495"/>
                  </a:lnTo>
                  <a:lnTo>
                    <a:pt x="539" y="2600"/>
                  </a:lnTo>
                  <a:lnTo>
                    <a:pt x="658" y="2674"/>
                  </a:lnTo>
                  <a:lnTo>
                    <a:pt x="778" y="2749"/>
                  </a:lnTo>
                  <a:lnTo>
                    <a:pt x="897" y="2809"/>
                  </a:lnTo>
                  <a:lnTo>
                    <a:pt x="1032" y="2869"/>
                  </a:lnTo>
                  <a:lnTo>
                    <a:pt x="1181" y="2899"/>
                  </a:lnTo>
                  <a:lnTo>
                    <a:pt x="1315" y="2928"/>
                  </a:lnTo>
                  <a:lnTo>
                    <a:pt x="1614" y="2928"/>
                  </a:lnTo>
                  <a:lnTo>
                    <a:pt x="1764" y="2899"/>
                  </a:lnTo>
                  <a:lnTo>
                    <a:pt x="1913" y="2869"/>
                  </a:lnTo>
                  <a:lnTo>
                    <a:pt x="2048" y="2809"/>
                  </a:lnTo>
                  <a:lnTo>
                    <a:pt x="2167" y="2749"/>
                  </a:lnTo>
                  <a:lnTo>
                    <a:pt x="2287" y="2674"/>
                  </a:lnTo>
                  <a:lnTo>
                    <a:pt x="2406" y="2600"/>
                  </a:lnTo>
                  <a:lnTo>
                    <a:pt x="2511" y="2495"/>
                  </a:lnTo>
                  <a:lnTo>
                    <a:pt x="2600" y="2391"/>
                  </a:lnTo>
                  <a:lnTo>
                    <a:pt x="2690" y="2286"/>
                  </a:lnTo>
                  <a:lnTo>
                    <a:pt x="2765" y="2167"/>
                  </a:lnTo>
                  <a:lnTo>
                    <a:pt x="2824" y="2032"/>
                  </a:lnTo>
                  <a:lnTo>
                    <a:pt x="2869" y="1898"/>
                  </a:lnTo>
                  <a:lnTo>
                    <a:pt x="2899" y="1763"/>
                  </a:lnTo>
                  <a:lnTo>
                    <a:pt x="2929" y="1614"/>
                  </a:lnTo>
                  <a:lnTo>
                    <a:pt x="2929" y="1464"/>
                  </a:lnTo>
                  <a:lnTo>
                    <a:pt x="2929" y="1315"/>
                  </a:lnTo>
                  <a:lnTo>
                    <a:pt x="2899" y="1166"/>
                  </a:lnTo>
                  <a:lnTo>
                    <a:pt x="2869" y="1031"/>
                  </a:lnTo>
                  <a:lnTo>
                    <a:pt x="2824" y="897"/>
                  </a:lnTo>
                  <a:lnTo>
                    <a:pt x="2765" y="762"/>
                  </a:lnTo>
                  <a:lnTo>
                    <a:pt x="2690" y="643"/>
                  </a:lnTo>
                  <a:lnTo>
                    <a:pt x="2600" y="538"/>
                  </a:lnTo>
                  <a:lnTo>
                    <a:pt x="2511" y="434"/>
                  </a:lnTo>
                  <a:lnTo>
                    <a:pt x="2406" y="329"/>
                  </a:lnTo>
                  <a:lnTo>
                    <a:pt x="2287" y="254"/>
                  </a:lnTo>
                  <a:lnTo>
                    <a:pt x="2167" y="180"/>
                  </a:lnTo>
                  <a:lnTo>
                    <a:pt x="2048" y="120"/>
                  </a:lnTo>
                  <a:lnTo>
                    <a:pt x="1913" y="60"/>
                  </a:lnTo>
                  <a:lnTo>
                    <a:pt x="1764" y="30"/>
                  </a:lnTo>
                  <a:lnTo>
                    <a:pt x="1614" y="0"/>
                  </a:lnTo>
                  <a:close/>
                </a:path>
              </a:pathLst>
            </a:custGeom>
            <a:solidFill>
              <a:srgbClr val="EA4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2"/>
            <p:cNvSpPr/>
            <p:nvPr/>
          </p:nvSpPr>
          <p:spPr>
            <a:xfrm>
              <a:off x="8181046" y="1377865"/>
              <a:ext cx="80452" cy="80452"/>
            </a:xfrm>
            <a:custGeom>
              <a:avLst/>
              <a:gdLst/>
              <a:ahLst/>
              <a:cxnLst/>
              <a:rect l="l" t="t" r="r" b="b"/>
              <a:pathLst>
                <a:path w="2929" h="2929" extrusionOk="0">
                  <a:moveTo>
                    <a:pt x="1315" y="0"/>
                  </a:moveTo>
                  <a:lnTo>
                    <a:pt x="1166" y="30"/>
                  </a:lnTo>
                  <a:lnTo>
                    <a:pt x="1031" y="60"/>
                  </a:lnTo>
                  <a:lnTo>
                    <a:pt x="897" y="120"/>
                  </a:lnTo>
                  <a:lnTo>
                    <a:pt x="762" y="180"/>
                  </a:lnTo>
                  <a:lnTo>
                    <a:pt x="643" y="254"/>
                  </a:lnTo>
                  <a:lnTo>
                    <a:pt x="523" y="329"/>
                  </a:lnTo>
                  <a:lnTo>
                    <a:pt x="419" y="434"/>
                  </a:lnTo>
                  <a:lnTo>
                    <a:pt x="329" y="538"/>
                  </a:lnTo>
                  <a:lnTo>
                    <a:pt x="239" y="643"/>
                  </a:lnTo>
                  <a:lnTo>
                    <a:pt x="180" y="762"/>
                  </a:lnTo>
                  <a:lnTo>
                    <a:pt x="105" y="897"/>
                  </a:lnTo>
                  <a:lnTo>
                    <a:pt x="60" y="1031"/>
                  </a:lnTo>
                  <a:lnTo>
                    <a:pt x="30" y="1166"/>
                  </a:lnTo>
                  <a:lnTo>
                    <a:pt x="0" y="1315"/>
                  </a:lnTo>
                  <a:lnTo>
                    <a:pt x="0" y="1464"/>
                  </a:lnTo>
                  <a:lnTo>
                    <a:pt x="0" y="1614"/>
                  </a:lnTo>
                  <a:lnTo>
                    <a:pt x="30" y="1763"/>
                  </a:lnTo>
                  <a:lnTo>
                    <a:pt x="60" y="1898"/>
                  </a:lnTo>
                  <a:lnTo>
                    <a:pt x="105" y="2032"/>
                  </a:lnTo>
                  <a:lnTo>
                    <a:pt x="180" y="2167"/>
                  </a:lnTo>
                  <a:lnTo>
                    <a:pt x="239" y="2286"/>
                  </a:lnTo>
                  <a:lnTo>
                    <a:pt x="329" y="2391"/>
                  </a:lnTo>
                  <a:lnTo>
                    <a:pt x="419" y="2495"/>
                  </a:lnTo>
                  <a:lnTo>
                    <a:pt x="523" y="2600"/>
                  </a:lnTo>
                  <a:lnTo>
                    <a:pt x="643" y="2674"/>
                  </a:lnTo>
                  <a:lnTo>
                    <a:pt x="762" y="2749"/>
                  </a:lnTo>
                  <a:lnTo>
                    <a:pt x="897" y="2809"/>
                  </a:lnTo>
                  <a:lnTo>
                    <a:pt x="1031" y="2869"/>
                  </a:lnTo>
                  <a:lnTo>
                    <a:pt x="1166" y="2899"/>
                  </a:lnTo>
                  <a:lnTo>
                    <a:pt x="1315" y="2928"/>
                  </a:lnTo>
                  <a:lnTo>
                    <a:pt x="1614" y="2928"/>
                  </a:lnTo>
                  <a:lnTo>
                    <a:pt x="1748" y="2899"/>
                  </a:lnTo>
                  <a:lnTo>
                    <a:pt x="1898" y="2869"/>
                  </a:lnTo>
                  <a:lnTo>
                    <a:pt x="2032" y="2809"/>
                  </a:lnTo>
                  <a:lnTo>
                    <a:pt x="2152" y="2749"/>
                  </a:lnTo>
                  <a:lnTo>
                    <a:pt x="2286" y="2674"/>
                  </a:lnTo>
                  <a:lnTo>
                    <a:pt x="2391" y="2600"/>
                  </a:lnTo>
                  <a:lnTo>
                    <a:pt x="2495" y="2495"/>
                  </a:lnTo>
                  <a:lnTo>
                    <a:pt x="2585" y="2391"/>
                  </a:lnTo>
                  <a:lnTo>
                    <a:pt x="2675" y="2286"/>
                  </a:lnTo>
                  <a:lnTo>
                    <a:pt x="2749" y="2167"/>
                  </a:lnTo>
                  <a:lnTo>
                    <a:pt x="2809" y="2032"/>
                  </a:lnTo>
                  <a:lnTo>
                    <a:pt x="2854" y="1898"/>
                  </a:lnTo>
                  <a:lnTo>
                    <a:pt x="2899" y="1763"/>
                  </a:lnTo>
                  <a:lnTo>
                    <a:pt x="2914" y="1614"/>
                  </a:lnTo>
                  <a:lnTo>
                    <a:pt x="2929" y="1464"/>
                  </a:lnTo>
                  <a:lnTo>
                    <a:pt x="2914" y="1315"/>
                  </a:lnTo>
                  <a:lnTo>
                    <a:pt x="2899" y="1166"/>
                  </a:lnTo>
                  <a:lnTo>
                    <a:pt x="2854" y="1031"/>
                  </a:lnTo>
                  <a:lnTo>
                    <a:pt x="2809" y="897"/>
                  </a:lnTo>
                  <a:lnTo>
                    <a:pt x="2749" y="762"/>
                  </a:lnTo>
                  <a:lnTo>
                    <a:pt x="2675" y="643"/>
                  </a:lnTo>
                  <a:lnTo>
                    <a:pt x="2585" y="538"/>
                  </a:lnTo>
                  <a:lnTo>
                    <a:pt x="2495" y="434"/>
                  </a:lnTo>
                  <a:lnTo>
                    <a:pt x="2391" y="329"/>
                  </a:lnTo>
                  <a:lnTo>
                    <a:pt x="2286" y="254"/>
                  </a:lnTo>
                  <a:lnTo>
                    <a:pt x="2152" y="180"/>
                  </a:lnTo>
                  <a:lnTo>
                    <a:pt x="2032" y="120"/>
                  </a:lnTo>
                  <a:lnTo>
                    <a:pt x="1898" y="60"/>
                  </a:lnTo>
                  <a:lnTo>
                    <a:pt x="1748" y="30"/>
                  </a:lnTo>
                  <a:lnTo>
                    <a:pt x="1614" y="0"/>
                  </a:lnTo>
                  <a:close/>
                </a:path>
              </a:pathLst>
            </a:custGeom>
            <a:solidFill>
              <a:srgbClr val="8027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2"/>
            <p:cNvSpPr/>
            <p:nvPr/>
          </p:nvSpPr>
          <p:spPr>
            <a:xfrm>
              <a:off x="7231112" y="1775883"/>
              <a:ext cx="262644" cy="19310"/>
            </a:xfrm>
            <a:custGeom>
              <a:avLst/>
              <a:gdLst/>
              <a:ahLst/>
              <a:cxnLst/>
              <a:rect l="l" t="t" r="r" b="b"/>
              <a:pathLst>
                <a:path w="9562" h="703" extrusionOk="0">
                  <a:moveTo>
                    <a:pt x="0" y="1"/>
                  </a:moveTo>
                  <a:lnTo>
                    <a:pt x="0" y="703"/>
                  </a:lnTo>
                  <a:lnTo>
                    <a:pt x="9562" y="703"/>
                  </a:lnTo>
                  <a:lnTo>
                    <a:pt x="9562" y="1"/>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2"/>
            <p:cNvSpPr/>
            <p:nvPr/>
          </p:nvSpPr>
          <p:spPr>
            <a:xfrm>
              <a:off x="7231112" y="1839908"/>
              <a:ext cx="259348" cy="19310"/>
            </a:xfrm>
            <a:custGeom>
              <a:avLst/>
              <a:gdLst/>
              <a:ahLst/>
              <a:cxnLst/>
              <a:rect l="l" t="t" r="r" b="b"/>
              <a:pathLst>
                <a:path w="9442" h="703" extrusionOk="0">
                  <a:moveTo>
                    <a:pt x="0" y="0"/>
                  </a:moveTo>
                  <a:lnTo>
                    <a:pt x="0" y="702"/>
                  </a:lnTo>
                  <a:lnTo>
                    <a:pt x="9263" y="702"/>
                  </a:lnTo>
                  <a:lnTo>
                    <a:pt x="9367" y="359"/>
                  </a:lnTo>
                  <a:lnTo>
                    <a:pt x="9442" y="0"/>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2"/>
            <p:cNvSpPr/>
            <p:nvPr/>
          </p:nvSpPr>
          <p:spPr>
            <a:xfrm>
              <a:off x="7249981" y="1904317"/>
              <a:ext cx="216279" cy="19310"/>
            </a:xfrm>
            <a:custGeom>
              <a:avLst/>
              <a:gdLst/>
              <a:ahLst/>
              <a:cxnLst/>
              <a:rect l="l" t="t" r="r" b="b"/>
              <a:pathLst>
                <a:path w="7874" h="703" extrusionOk="0">
                  <a:moveTo>
                    <a:pt x="0" y="1"/>
                  </a:moveTo>
                  <a:lnTo>
                    <a:pt x="224" y="359"/>
                  </a:lnTo>
                  <a:lnTo>
                    <a:pt x="449" y="703"/>
                  </a:lnTo>
                  <a:lnTo>
                    <a:pt x="7425" y="703"/>
                  </a:lnTo>
                  <a:lnTo>
                    <a:pt x="7649" y="359"/>
                  </a:lnTo>
                  <a:lnTo>
                    <a:pt x="7874" y="1"/>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2"/>
            <p:cNvSpPr/>
            <p:nvPr/>
          </p:nvSpPr>
          <p:spPr>
            <a:xfrm>
              <a:off x="7303322" y="1968754"/>
              <a:ext cx="109595" cy="19310"/>
            </a:xfrm>
            <a:custGeom>
              <a:avLst/>
              <a:gdLst/>
              <a:ahLst/>
              <a:cxnLst/>
              <a:rect l="l" t="t" r="r" b="b"/>
              <a:pathLst>
                <a:path w="3990" h="703" extrusionOk="0">
                  <a:moveTo>
                    <a:pt x="1" y="0"/>
                  </a:moveTo>
                  <a:lnTo>
                    <a:pt x="240" y="209"/>
                  </a:lnTo>
                  <a:lnTo>
                    <a:pt x="494" y="419"/>
                  </a:lnTo>
                  <a:lnTo>
                    <a:pt x="165" y="702"/>
                  </a:lnTo>
                  <a:lnTo>
                    <a:pt x="3825" y="702"/>
                  </a:lnTo>
                  <a:lnTo>
                    <a:pt x="3496" y="419"/>
                  </a:lnTo>
                  <a:lnTo>
                    <a:pt x="3750" y="209"/>
                  </a:lnTo>
                  <a:lnTo>
                    <a:pt x="3989" y="0"/>
                  </a:lnTo>
                  <a:close/>
                </a:path>
              </a:pathLst>
            </a:custGeom>
            <a:solidFill>
              <a:srgbClr val="FB7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2"/>
            <p:cNvSpPr/>
            <p:nvPr/>
          </p:nvSpPr>
          <p:spPr>
            <a:xfrm>
              <a:off x="7256546" y="2033163"/>
              <a:ext cx="203150" cy="19310"/>
            </a:xfrm>
            <a:custGeom>
              <a:avLst/>
              <a:gdLst/>
              <a:ahLst/>
              <a:cxnLst/>
              <a:rect l="l" t="t" r="r" b="b"/>
              <a:pathLst>
                <a:path w="7396" h="703" extrusionOk="0">
                  <a:moveTo>
                    <a:pt x="434" y="1"/>
                  </a:moveTo>
                  <a:lnTo>
                    <a:pt x="210" y="344"/>
                  </a:lnTo>
                  <a:lnTo>
                    <a:pt x="0" y="703"/>
                  </a:lnTo>
                  <a:lnTo>
                    <a:pt x="7396" y="703"/>
                  </a:lnTo>
                  <a:lnTo>
                    <a:pt x="7186" y="344"/>
                  </a:lnTo>
                  <a:lnTo>
                    <a:pt x="6962" y="1"/>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2"/>
            <p:cNvSpPr/>
            <p:nvPr/>
          </p:nvSpPr>
          <p:spPr>
            <a:xfrm>
              <a:off x="7233556" y="2097600"/>
              <a:ext cx="249130" cy="19310"/>
            </a:xfrm>
            <a:custGeom>
              <a:avLst/>
              <a:gdLst/>
              <a:ahLst/>
              <a:cxnLst/>
              <a:rect l="l" t="t" r="r" b="b"/>
              <a:pathLst>
                <a:path w="9070" h="703" extrusionOk="0">
                  <a:moveTo>
                    <a:pt x="165" y="0"/>
                  </a:moveTo>
                  <a:lnTo>
                    <a:pt x="75" y="344"/>
                  </a:lnTo>
                  <a:lnTo>
                    <a:pt x="1" y="702"/>
                  </a:lnTo>
                  <a:lnTo>
                    <a:pt x="9069" y="702"/>
                  </a:lnTo>
                  <a:lnTo>
                    <a:pt x="8994" y="344"/>
                  </a:lnTo>
                  <a:lnTo>
                    <a:pt x="8905" y="0"/>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2"/>
            <p:cNvSpPr/>
            <p:nvPr/>
          </p:nvSpPr>
          <p:spPr>
            <a:xfrm>
              <a:off x="7231524" y="2161597"/>
              <a:ext cx="253195" cy="19310"/>
            </a:xfrm>
            <a:custGeom>
              <a:avLst/>
              <a:gdLst/>
              <a:ahLst/>
              <a:cxnLst/>
              <a:rect l="l" t="t" r="r" b="b"/>
              <a:pathLst>
                <a:path w="9218" h="703" extrusionOk="0">
                  <a:moveTo>
                    <a:pt x="0" y="1"/>
                  </a:moveTo>
                  <a:lnTo>
                    <a:pt x="30" y="359"/>
                  </a:lnTo>
                  <a:lnTo>
                    <a:pt x="90" y="703"/>
                  </a:lnTo>
                  <a:lnTo>
                    <a:pt x="9128" y="703"/>
                  </a:lnTo>
                  <a:lnTo>
                    <a:pt x="9188" y="359"/>
                  </a:lnTo>
                  <a:lnTo>
                    <a:pt x="9218" y="1"/>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2"/>
            <p:cNvSpPr/>
            <p:nvPr/>
          </p:nvSpPr>
          <p:spPr>
            <a:xfrm>
              <a:off x="7247921" y="2226033"/>
              <a:ext cx="220399" cy="19310"/>
            </a:xfrm>
            <a:custGeom>
              <a:avLst/>
              <a:gdLst/>
              <a:ahLst/>
              <a:cxnLst/>
              <a:rect l="l" t="t" r="r" b="b"/>
              <a:pathLst>
                <a:path w="8024" h="703" extrusionOk="0">
                  <a:moveTo>
                    <a:pt x="1" y="0"/>
                  </a:moveTo>
                  <a:lnTo>
                    <a:pt x="165" y="359"/>
                  </a:lnTo>
                  <a:lnTo>
                    <a:pt x="359" y="702"/>
                  </a:lnTo>
                  <a:lnTo>
                    <a:pt x="7665" y="702"/>
                  </a:lnTo>
                  <a:lnTo>
                    <a:pt x="7859" y="359"/>
                  </a:lnTo>
                  <a:lnTo>
                    <a:pt x="8023" y="0"/>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2"/>
            <p:cNvSpPr/>
            <p:nvPr/>
          </p:nvSpPr>
          <p:spPr>
            <a:xfrm>
              <a:off x="7290605" y="2290443"/>
              <a:ext cx="135030" cy="19310"/>
            </a:xfrm>
            <a:custGeom>
              <a:avLst/>
              <a:gdLst/>
              <a:ahLst/>
              <a:cxnLst/>
              <a:rect l="l" t="t" r="r" b="b"/>
              <a:pathLst>
                <a:path w="4916" h="703" extrusionOk="0">
                  <a:moveTo>
                    <a:pt x="0" y="1"/>
                  </a:moveTo>
                  <a:lnTo>
                    <a:pt x="344" y="359"/>
                  </a:lnTo>
                  <a:lnTo>
                    <a:pt x="718" y="703"/>
                  </a:lnTo>
                  <a:lnTo>
                    <a:pt x="4198" y="703"/>
                  </a:lnTo>
                  <a:lnTo>
                    <a:pt x="4572" y="359"/>
                  </a:lnTo>
                  <a:lnTo>
                    <a:pt x="4916" y="1"/>
                  </a:lnTo>
                  <a:close/>
                </a:path>
              </a:pathLst>
            </a:custGeom>
            <a:solidFill>
              <a:srgbClr val="FB79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2"/>
            <p:cNvSpPr/>
            <p:nvPr/>
          </p:nvSpPr>
          <p:spPr>
            <a:xfrm>
              <a:off x="7251629" y="2354879"/>
              <a:ext cx="212983" cy="19310"/>
            </a:xfrm>
            <a:custGeom>
              <a:avLst/>
              <a:gdLst/>
              <a:ahLst/>
              <a:cxnLst/>
              <a:rect l="l" t="t" r="r" b="b"/>
              <a:pathLst>
                <a:path w="7754" h="703" extrusionOk="0">
                  <a:moveTo>
                    <a:pt x="613" y="0"/>
                  </a:moveTo>
                  <a:lnTo>
                    <a:pt x="299" y="344"/>
                  </a:lnTo>
                  <a:lnTo>
                    <a:pt x="0" y="702"/>
                  </a:lnTo>
                  <a:lnTo>
                    <a:pt x="7754" y="702"/>
                  </a:lnTo>
                  <a:lnTo>
                    <a:pt x="7455" y="344"/>
                  </a:lnTo>
                  <a:lnTo>
                    <a:pt x="7141" y="0"/>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2"/>
            <p:cNvSpPr/>
            <p:nvPr/>
          </p:nvSpPr>
          <p:spPr>
            <a:xfrm>
              <a:off x="7231112" y="2419288"/>
              <a:ext cx="270033" cy="19310"/>
            </a:xfrm>
            <a:custGeom>
              <a:avLst/>
              <a:gdLst/>
              <a:ahLst/>
              <a:cxnLst/>
              <a:rect l="l" t="t" r="r" b="b"/>
              <a:pathLst>
                <a:path w="9831" h="703" extrusionOk="0">
                  <a:moveTo>
                    <a:pt x="0" y="1"/>
                  </a:moveTo>
                  <a:lnTo>
                    <a:pt x="0" y="703"/>
                  </a:lnTo>
                  <a:lnTo>
                    <a:pt x="9830" y="703"/>
                  </a:lnTo>
                  <a:lnTo>
                    <a:pt x="9696" y="344"/>
                  </a:lnTo>
                  <a:lnTo>
                    <a:pt x="9532" y="1"/>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2"/>
            <p:cNvSpPr/>
            <p:nvPr/>
          </p:nvSpPr>
          <p:spPr>
            <a:xfrm>
              <a:off x="7231112" y="2483313"/>
              <a:ext cx="281514" cy="19310"/>
            </a:xfrm>
            <a:custGeom>
              <a:avLst/>
              <a:gdLst/>
              <a:ahLst/>
              <a:cxnLst/>
              <a:rect l="l" t="t" r="r" b="b"/>
              <a:pathLst>
                <a:path w="10249" h="703" extrusionOk="0">
                  <a:moveTo>
                    <a:pt x="0" y="0"/>
                  </a:moveTo>
                  <a:lnTo>
                    <a:pt x="0" y="703"/>
                  </a:lnTo>
                  <a:lnTo>
                    <a:pt x="10249" y="703"/>
                  </a:lnTo>
                  <a:lnTo>
                    <a:pt x="10234" y="359"/>
                  </a:lnTo>
                  <a:lnTo>
                    <a:pt x="10204" y="0"/>
                  </a:lnTo>
                  <a:close/>
                </a:path>
              </a:pathLst>
            </a:custGeom>
            <a:solidFill>
              <a:srgbClr val="FF95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2"/>
            <p:cNvSpPr/>
            <p:nvPr/>
          </p:nvSpPr>
          <p:spPr>
            <a:xfrm>
              <a:off x="7203618" y="1699142"/>
              <a:ext cx="281514" cy="885168"/>
            </a:xfrm>
            <a:custGeom>
              <a:avLst/>
              <a:gdLst/>
              <a:ahLst/>
              <a:cxnLst/>
              <a:rect l="l" t="t" r="r" b="b"/>
              <a:pathLst>
                <a:path w="10249" h="32226" extrusionOk="0">
                  <a:moveTo>
                    <a:pt x="1494" y="1"/>
                  </a:moveTo>
                  <a:lnTo>
                    <a:pt x="1405" y="16"/>
                  </a:lnTo>
                  <a:lnTo>
                    <a:pt x="1240" y="76"/>
                  </a:lnTo>
                  <a:lnTo>
                    <a:pt x="1091" y="150"/>
                  </a:lnTo>
                  <a:lnTo>
                    <a:pt x="956" y="270"/>
                  </a:lnTo>
                  <a:lnTo>
                    <a:pt x="852" y="389"/>
                  </a:lnTo>
                  <a:lnTo>
                    <a:pt x="762" y="554"/>
                  </a:lnTo>
                  <a:lnTo>
                    <a:pt x="717" y="718"/>
                  </a:lnTo>
                  <a:lnTo>
                    <a:pt x="702" y="808"/>
                  </a:lnTo>
                  <a:lnTo>
                    <a:pt x="687" y="897"/>
                  </a:lnTo>
                  <a:lnTo>
                    <a:pt x="687" y="3885"/>
                  </a:lnTo>
                  <a:lnTo>
                    <a:pt x="717" y="4363"/>
                  </a:lnTo>
                  <a:lnTo>
                    <a:pt x="762" y="4841"/>
                  </a:lnTo>
                  <a:lnTo>
                    <a:pt x="852" y="5319"/>
                  </a:lnTo>
                  <a:lnTo>
                    <a:pt x="971" y="5797"/>
                  </a:lnTo>
                  <a:lnTo>
                    <a:pt x="1121" y="6261"/>
                  </a:lnTo>
                  <a:lnTo>
                    <a:pt x="1315" y="6724"/>
                  </a:lnTo>
                  <a:lnTo>
                    <a:pt x="1524" y="7172"/>
                  </a:lnTo>
                  <a:lnTo>
                    <a:pt x="1778" y="7620"/>
                  </a:lnTo>
                  <a:lnTo>
                    <a:pt x="2062" y="8053"/>
                  </a:lnTo>
                  <a:lnTo>
                    <a:pt x="2361" y="8472"/>
                  </a:lnTo>
                  <a:lnTo>
                    <a:pt x="2704" y="8890"/>
                  </a:lnTo>
                  <a:lnTo>
                    <a:pt x="3078" y="9293"/>
                  </a:lnTo>
                  <a:lnTo>
                    <a:pt x="3466" y="9682"/>
                  </a:lnTo>
                  <a:lnTo>
                    <a:pt x="3899" y="10055"/>
                  </a:lnTo>
                  <a:lnTo>
                    <a:pt x="4348" y="10414"/>
                  </a:lnTo>
                  <a:lnTo>
                    <a:pt x="4826" y="10757"/>
                  </a:lnTo>
                  <a:lnTo>
                    <a:pt x="5110" y="10952"/>
                  </a:lnTo>
                  <a:lnTo>
                    <a:pt x="5513" y="11221"/>
                  </a:lnTo>
                  <a:lnTo>
                    <a:pt x="5871" y="11519"/>
                  </a:lnTo>
                  <a:lnTo>
                    <a:pt x="6230" y="11818"/>
                  </a:lnTo>
                  <a:lnTo>
                    <a:pt x="6544" y="12117"/>
                  </a:lnTo>
                  <a:lnTo>
                    <a:pt x="6843" y="12446"/>
                  </a:lnTo>
                  <a:lnTo>
                    <a:pt x="7126" y="12759"/>
                  </a:lnTo>
                  <a:lnTo>
                    <a:pt x="7365" y="13103"/>
                  </a:lnTo>
                  <a:lnTo>
                    <a:pt x="7604" y="13432"/>
                  </a:lnTo>
                  <a:lnTo>
                    <a:pt x="7799" y="13775"/>
                  </a:lnTo>
                  <a:lnTo>
                    <a:pt x="7978" y="14134"/>
                  </a:lnTo>
                  <a:lnTo>
                    <a:pt x="8127" y="14492"/>
                  </a:lnTo>
                  <a:lnTo>
                    <a:pt x="8247" y="14851"/>
                  </a:lnTo>
                  <a:lnTo>
                    <a:pt x="8337" y="15224"/>
                  </a:lnTo>
                  <a:lnTo>
                    <a:pt x="8411" y="15583"/>
                  </a:lnTo>
                  <a:lnTo>
                    <a:pt x="8456" y="15956"/>
                  </a:lnTo>
                  <a:lnTo>
                    <a:pt x="8456" y="16330"/>
                  </a:lnTo>
                  <a:lnTo>
                    <a:pt x="8456" y="16703"/>
                  </a:lnTo>
                  <a:lnTo>
                    <a:pt x="8411" y="17077"/>
                  </a:lnTo>
                  <a:lnTo>
                    <a:pt x="8337" y="17450"/>
                  </a:lnTo>
                  <a:lnTo>
                    <a:pt x="8247" y="17824"/>
                  </a:lnTo>
                  <a:lnTo>
                    <a:pt x="8127" y="18182"/>
                  </a:lnTo>
                  <a:lnTo>
                    <a:pt x="7978" y="18541"/>
                  </a:lnTo>
                  <a:lnTo>
                    <a:pt x="7799" y="18885"/>
                  </a:lnTo>
                  <a:lnTo>
                    <a:pt x="7604" y="19228"/>
                  </a:lnTo>
                  <a:lnTo>
                    <a:pt x="7365" y="19572"/>
                  </a:lnTo>
                  <a:lnTo>
                    <a:pt x="7126" y="19900"/>
                  </a:lnTo>
                  <a:lnTo>
                    <a:pt x="6843" y="20229"/>
                  </a:lnTo>
                  <a:lnTo>
                    <a:pt x="6544" y="20543"/>
                  </a:lnTo>
                  <a:lnTo>
                    <a:pt x="6230" y="20857"/>
                  </a:lnTo>
                  <a:lnTo>
                    <a:pt x="5871" y="21155"/>
                  </a:lnTo>
                  <a:lnTo>
                    <a:pt x="5513" y="21439"/>
                  </a:lnTo>
                  <a:lnTo>
                    <a:pt x="5110" y="21723"/>
                  </a:lnTo>
                  <a:lnTo>
                    <a:pt x="4138" y="22380"/>
                  </a:lnTo>
                  <a:lnTo>
                    <a:pt x="3660" y="22724"/>
                  </a:lnTo>
                  <a:lnTo>
                    <a:pt x="3212" y="23083"/>
                  </a:lnTo>
                  <a:lnTo>
                    <a:pt x="2779" y="23456"/>
                  </a:lnTo>
                  <a:lnTo>
                    <a:pt x="2391" y="23844"/>
                  </a:lnTo>
                  <a:lnTo>
                    <a:pt x="2017" y="24248"/>
                  </a:lnTo>
                  <a:lnTo>
                    <a:pt x="1673" y="24666"/>
                  </a:lnTo>
                  <a:lnTo>
                    <a:pt x="1360" y="25084"/>
                  </a:lnTo>
                  <a:lnTo>
                    <a:pt x="1091" y="25518"/>
                  </a:lnTo>
                  <a:lnTo>
                    <a:pt x="837" y="25966"/>
                  </a:lnTo>
                  <a:lnTo>
                    <a:pt x="613" y="26414"/>
                  </a:lnTo>
                  <a:lnTo>
                    <a:pt x="433" y="26877"/>
                  </a:lnTo>
                  <a:lnTo>
                    <a:pt x="284" y="27340"/>
                  </a:lnTo>
                  <a:lnTo>
                    <a:pt x="165" y="27818"/>
                  </a:lnTo>
                  <a:lnTo>
                    <a:pt x="75" y="28296"/>
                  </a:lnTo>
                  <a:lnTo>
                    <a:pt x="15" y="28774"/>
                  </a:lnTo>
                  <a:lnTo>
                    <a:pt x="0" y="29253"/>
                  </a:lnTo>
                  <a:lnTo>
                    <a:pt x="0" y="31329"/>
                  </a:lnTo>
                  <a:lnTo>
                    <a:pt x="15" y="31419"/>
                  </a:lnTo>
                  <a:lnTo>
                    <a:pt x="15" y="31508"/>
                  </a:lnTo>
                  <a:lnTo>
                    <a:pt x="75" y="31673"/>
                  </a:lnTo>
                  <a:lnTo>
                    <a:pt x="165" y="31837"/>
                  </a:lnTo>
                  <a:lnTo>
                    <a:pt x="269" y="31957"/>
                  </a:lnTo>
                  <a:lnTo>
                    <a:pt x="404" y="32076"/>
                  </a:lnTo>
                  <a:lnTo>
                    <a:pt x="553" y="32151"/>
                  </a:lnTo>
                  <a:lnTo>
                    <a:pt x="717" y="32211"/>
                  </a:lnTo>
                  <a:lnTo>
                    <a:pt x="807" y="32226"/>
                  </a:lnTo>
                  <a:lnTo>
                    <a:pt x="986" y="32226"/>
                  </a:lnTo>
                  <a:lnTo>
                    <a:pt x="1076" y="32211"/>
                  </a:lnTo>
                  <a:lnTo>
                    <a:pt x="1255" y="32151"/>
                  </a:lnTo>
                  <a:lnTo>
                    <a:pt x="1405" y="32076"/>
                  </a:lnTo>
                  <a:lnTo>
                    <a:pt x="1539" y="31957"/>
                  </a:lnTo>
                  <a:lnTo>
                    <a:pt x="1644" y="31837"/>
                  </a:lnTo>
                  <a:lnTo>
                    <a:pt x="1733" y="31673"/>
                  </a:lnTo>
                  <a:lnTo>
                    <a:pt x="1778" y="31508"/>
                  </a:lnTo>
                  <a:lnTo>
                    <a:pt x="1793" y="31419"/>
                  </a:lnTo>
                  <a:lnTo>
                    <a:pt x="1793" y="31329"/>
                  </a:lnTo>
                  <a:lnTo>
                    <a:pt x="1793" y="29253"/>
                  </a:lnTo>
                  <a:lnTo>
                    <a:pt x="1808" y="28879"/>
                  </a:lnTo>
                  <a:lnTo>
                    <a:pt x="1853" y="28506"/>
                  </a:lnTo>
                  <a:lnTo>
                    <a:pt x="1927" y="28132"/>
                  </a:lnTo>
                  <a:lnTo>
                    <a:pt x="2017" y="27774"/>
                  </a:lnTo>
                  <a:lnTo>
                    <a:pt x="2137" y="27415"/>
                  </a:lnTo>
                  <a:lnTo>
                    <a:pt x="2286" y="27056"/>
                  </a:lnTo>
                  <a:lnTo>
                    <a:pt x="2465" y="26698"/>
                  </a:lnTo>
                  <a:lnTo>
                    <a:pt x="2659" y="26354"/>
                  </a:lnTo>
                  <a:lnTo>
                    <a:pt x="2884" y="26026"/>
                  </a:lnTo>
                  <a:lnTo>
                    <a:pt x="3138" y="25682"/>
                  </a:lnTo>
                  <a:lnTo>
                    <a:pt x="3406" y="25368"/>
                  </a:lnTo>
                  <a:lnTo>
                    <a:pt x="3705" y="25040"/>
                  </a:lnTo>
                  <a:lnTo>
                    <a:pt x="4034" y="24741"/>
                  </a:lnTo>
                  <a:lnTo>
                    <a:pt x="4378" y="24442"/>
                  </a:lnTo>
                  <a:lnTo>
                    <a:pt x="4751" y="24143"/>
                  </a:lnTo>
                  <a:lnTo>
                    <a:pt x="5154" y="23874"/>
                  </a:lnTo>
                  <a:lnTo>
                    <a:pt x="6125" y="23202"/>
                  </a:lnTo>
                  <a:lnTo>
                    <a:pt x="6604" y="22858"/>
                  </a:lnTo>
                  <a:lnTo>
                    <a:pt x="7052" y="22500"/>
                  </a:lnTo>
                  <a:lnTo>
                    <a:pt x="7470" y="22126"/>
                  </a:lnTo>
                  <a:lnTo>
                    <a:pt x="7873" y="21753"/>
                  </a:lnTo>
                  <a:lnTo>
                    <a:pt x="8247" y="21350"/>
                  </a:lnTo>
                  <a:lnTo>
                    <a:pt x="8590" y="20931"/>
                  </a:lnTo>
                  <a:lnTo>
                    <a:pt x="8889" y="20513"/>
                  </a:lnTo>
                  <a:lnTo>
                    <a:pt x="9173" y="20065"/>
                  </a:lnTo>
                  <a:lnTo>
                    <a:pt x="9427" y="19631"/>
                  </a:lnTo>
                  <a:lnTo>
                    <a:pt x="9636" y="19168"/>
                  </a:lnTo>
                  <a:lnTo>
                    <a:pt x="9830" y="18720"/>
                  </a:lnTo>
                  <a:lnTo>
                    <a:pt x="9980" y="18242"/>
                  </a:lnTo>
                  <a:lnTo>
                    <a:pt x="10099" y="17779"/>
                  </a:lnTo>
                  <a:lnTo>
                    <a:pt x="10189" y="17301"/>
                  </a:lnTo>
                  <a:lnTo>
                    <a:pt x="10234" y="16823"/>
                  </a:lnTo>
                  <a:lnTo>
                    <a:pt x="10249" y="16330"/>
                  </a:lnTo>
                  <a:lnTo>
                    <a:pt x="10234" y="15852"/>
                  </a:lnTo>
                  <a:lnTo>
                    <a:pt x="10189" y="15374"/>
                  </a:lnTo>
                  <a:lnTo>
                    <a:pt x="10099" y="14896"/>
                  </a:lnTo>
                  <a:lnTo>
                    <a:pt x="9980" y="14418"/>
                  </a:lnTo>
                  <a:lnTo>
                    <a:pt x="9830" y="13954"/>
                  </a:lnTo>
                  <a:lnTo>
                    <a:pt x="9636" y="13491"/>
                  </a:lnTo>
                  <a:lnTo>
                    <a:pt x="9427" y="13043"/>
                  </a:lnTo>
                  <a:lnTo>
                    <a:pt x="9173" y="12595"/>
                  </a:lnTo>
                  <a:lnTo>
                    <a:pt x="8889" y="12162"/>
                  </a:lnTo>
                  <a:lnTo>
                    <a:pt x="8590" y="11743"/>
                  </a:lnTo>
                  <a:lnTo>
                    <a:pt x="8247" y="11325"/>
                  </a:lnTo>
                  <a:lnTo>
                    <a:pt x="7873" y="10922"/>
                  </a:lnTo>
                  <a:lnTo>
                    <a:pt x="7470" y="10533"/>
                  </a:lnTo>
                  <a:lnTo>
                    <a:pt x="7052" y="10160"/>
                  </a:lnTo>
                  <a:lnTo>
                    <a:pt x="6604" y="9801"/>
                  </a:lnTo>
                  <a:lnTo>
                    <a:pt x="6125" y="9458"/>
                  </a:lnTo>
                  <a:lnTo>
                    <a:pt x="5842" y="9278"/>
                  </a:lnTo>
                  <a:lnTo>
                    <a:pt x="5438" y="8995"/>
                  </a:lnTo>
                  <a:lnTo>
                    <a:pt x="5080" y="8696"/>
                  </a:lnTo>
                  <a:lnTo>
                    <a:pt x="4721" y="8397"/>
                  </a:lnTo>
                  <a:lnTo>
                    <a:pt x="4407" y="8098"/>
                  </a:lnTo>
                  <a:lnTo>
                    <a:pt x="4109" y="7770"/>
                  </a:lnTo>
                  <a:lnTo>
                    <a:pt x="3825" y="7456"/>
                  </a:lnTo>
                  <a:lnTo>
                    <a:pt x="3571" y="7112"/>
                  </a:lnTo>
                  <a:lnTo>
                    <a:pt x="3347" y="6784"/>
                  </a:lnTo>
                  <a:lnTo>
                    <a:pt x="3152" y="6440"/>
                  </a:lnTo>
                  <a:lnTo>
                    <a:pt x="2973" y="6081"/>
                  </a:lnTo>
                  <a:lnTo>
                    <a:pt x="2824" y="5723"/>
                  </a:lnTo>
                  <a:lnTo>
                    <a:pt x="2704" y="5364"/>
                  </a:lnTo>
                  <a:lnTo>
                    <a:pt x="2615" y="5006"/>
                  </a:lnTo>
                  <a:lnTo>
                    <a:pt x="2540" y="4632"/>
                  </a:lnTo>
                  <a:lnTo>
                    <a:pt x="2495" y="4259"/>
                  </a:lnTo>
                  <a:lnTo>
                    <a:pt x="2480" y="3885"/>
                  </a:lnTo>
                  <a:lnTo>
                    <a:pt x="2480" y="897"/>
                  </a:lnTo>
                  <a:lnTo>
                    <a:pt x="2480" y="808"/>
                  </a:lnTo>
                  <a:lnTo>
                    <a:pt x="2465" y="718"/>
                  </a:lnTo>
                  <a:lnTo>
                    <a:pt x="2420" y="554"/>
                  </a:lnTo>
                  <a:lnTo>
                    <a:pt x="2331" y="389"/>
                  </a:lnTo>
                  <a:lnTo>
                    <a:pt x="2226" y="270"/>
                  </a:lnTo>
                  <a:lnTo>
                    <a:pt x="2092" y="150"/>
                  </a:lnTo>
                  <a:lnTo>
                    <a:pt x="1942" y="76"/>
                  </a:lnTo>
                  <a:lnTo>
                    <a:pt x="1778" y="16"/>
                  </a:lnTo>
                  <a:lnTo>
                    <a:pt x="1688" y="1"/>
                  </a:lnTo>
                  <a:close/>
                </a:path>
              </a:pathLst>
            </a:custGeom>
            <a:solidFill>
              <a:srgbClr val="EA4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2"/>
            <p:cNvSpPr/>
            <p:nvPr/>
          </p:nvSpPr>
          <p:spPr>
            <a:xfrm>
              <a:off x="7231112" y="1699142"/>
              <a:ext cx="281514" cy="885168"/>
            </a:xfrm>
            <a:custGeom>
              <a:avLst/>
              <a:gdLst/>
              <a:ahLst/>
              <a:cxnLst/>
              <a:rect l="l" t="t" r="r" b="b"/>
              <a:pathLst>
                <a:path w="10249" h="32226" extrusionOk="0">
                  <a:moveTo>
                    <a:pt x="8561" y="1"/>
                  </a:moveTo>
                  <a:lnTo>
                    <a:pt x="8471" y="16"/>
                  </a:lnTo>
                  <a:lnTo>
                    <a:pt x="8307" y="76"/>
                  </a:lnTo>
                  <a:lnTo>
                    <a:pt x="8157" y="150"/>
                  </a:lnTo>
                  <a:lnTo>
                    <a:pt x="8023" y="270"/>
                  </a:lnTo>
                  <a:lnTo>
                    <a:pt x="7918" y="389"/>
                  </a:lnTo>
                  <a:lnTo>
                    <a:pt x="7829" y="554"/>
                  </a:lnTo>
                  <a:lnTo>
                    <a:pt x="7784" y="718"/>
                  </a:lnTo>
                  <a:lnTo>
                    <a:pt x="7769" y="808"/>
                  </a:lnTo>
                  <a:lnTo>
                    <a:pt x="7769" y="897"/>
                  </a:lnTo>
                  <a:lnTo>
                    <a:pt x="7769" y="3885"/>
                  </a:lnTo>
                  <a:lnTo>
                    <a:pt x="7754" y="4259"/>
                  </a:lnTo>
                  <a:lnTo>
                    <a:pt x="7709" y="4632"/>
                  </a:lnTo>
                  <a:lnTo>
                    <a:pt x="7634" y="5006"/>
                  </a:lnTo>
                  <a:lnTo>
                    <a:pt x="7545" y="5364"/>
                  </a:lnTo>
                  <a:lnTo>
                    <a:pt x="7425" y="5723"/>
                  </a:lnTo>
                  <a:lnTo>
                    <a:pt x="7276" y="6081"/>
                  </a:lnTo>
                  <a:lnTo>
                    <a:pt x="7096" y="6440"/>
                  </a:lnTo>
                  <a:lnTo>
                    <a:pt x="6902" y="6784"/>
                  </a:lnTo>
                  <a:lnTo>
                    <a:pt x="6678" y="7112"/>
                  </a:lnTo>
                  <a:lnTo>
                    <a:pt x="6424" y="7456"/>
                  </a:lnTo>
                  <a:lnTo>
                    <a:pt x="6140" y="7770"/>
                  </a:lnTo>
                  <a:lnTo>
                    <a:pt x="5842" y="8098"/>
                  </a:lnTo>
                  <a:lnTo>
                    <a:pt x="5528" y="8397"/>
                  </a:lnTo>
                  <a:lnTo>
                    <a:pt x="5169" y="8696"/>
                  </a:lnTo>
                  <a:lnTo>
                    <a:pt x="4811" y="8995"/>
                  </a:lnTo>
                  <a:lnTo>
                    <a:pt x="4407" y="9278"/>
                  </a:lnTo>
                  <a:lnTo>
                    <a:pt x="4123" y="9458"/>
                  </a:lnTo>
                  <a:lnTo>
                    <a:pt x="3645" y="9801"/>
                  </a:lnTo>
                  <a:lnTo>
                    <a:pt x="3197" y="10160"/>
                  </a:lnTo>
                  <a:lnTo>
                    <a:pt x="2779" y="10533"/>
                  </a:lnTo>
                  <a:lnTo>
                    <a:pt x="2376" y="10922"/>
                  </a:lnTo>
                  <a:lnTo>
                    <a:pt x="2002" y="11325"/>
                  </a:lnTo>
                  <a:lnTo>
                    <a:pt x="1673" y="11743"/>
                  </a:lnTo>
                  <a:lnTo>
                    <a:pt x="1360" y="12162"/>
                  </a:lnTo>
                  <a:lnTo>
                    <a:pt x="1076" y="12595"/>
                  </a:lnTo>
                  <a:lnTo>
                    <a:pt x="822" y="13043"/>
                  </a:lnTo>
                  <a:lnTo>
                    <a:pt x="613" y="13491"/>
                  </a:lnTo>
                  <a:lnTo>
                    <a:pt x="418" y="13954"/>
                  </a:lnTo>
                  <a:lnTo>
                    <a:pt x="269" y="14418"/>
                  </a:lnTo>
                  <a:lnTo>
                    <a:pt x="150" y="14896"/>
                  </a:lnTo>
                  <a:lnTo>
                    <a:pt x="60" y="15374"/>
                  </a:lnTo>
                  <a:lnTo>
                    <a:pt x="15" y="15852"/>
                  </a:lnTo>
                  <a:lnTo>
                    <a:pt x="0" y="16330"/>
                  </a:lnTo>
                  <a:lnTo>
                    <a:pt x="15" y="16823"/>
                  </a:lnTo>
                  <a:lnTo>
                    <a:pt x="60" y="17301"/>
                  </a:lnTo>
                  <a:lnTo>
                    <a:pt x="150" y="17779"/>
                  </a:lnTo>
                  <a:lnTo>
                    <a:pt x="269" y="18242"/>
                  </a:lnTo>
                  <a:lnTo>
                    <a:pt x="418" y="18720"/>
                  </a:lnTo>
                  <a:lnTo>
                    <a:pt x="613" y="19168"/>
                  </a:lnTo>
                  <a:lnTo>
                    <a:pt x="822" y="19631"/>
                  </a:lnTo>
                  <a:lnTo>
                    <a:pt x="1076" y="20065"/>
                  </a:lnTo>
                  <a:lnTo>
                    <a:pt x="1360" y="20513"/>
                  </a:lnTo>
                  <a:lnTo>
                    <a:pt x="1673" y="20931"/>
                  </a:lnTo>
                  <a:lnTo>
                    <a:pt x="2002" y="21350"/>
                  </a:lnTo>
                  <a:lnTo>
                    <a:pt x="2376" y="21753"/>
                  </a:lnTo>
                  <a:lnTo>
                    <a:pt x="2779" y="22126"/>
                  </a:lnTo>
                  <a:lnTo>
                    <a:pt x="3197" y="22500"/>
                  </a:lnTo>
                  <a:lnTo>
                    <a:pt x="3645" y="22858"/>
                  </a:lnTo>
                  <a:lnTo>
                    <a:pt x="4123" y="23202"/>
                  </a:lnTo>
                  <a:lnTo>
                    <a:pt x="5095" y="23874"/>
                  </a:lnTo>
                  <a:lnTo>
                    <a:pt x="5498" y="24143"/>
                  </a:lnTo>
                  <a:lnTo>
                    <a:pt x="5871" y="24442"/>
                  </a:lnTo>
                  <a:lnTo>
                    <a:pt x="6215" y="24741"/>
                  </a:lnTo>
                  <a:lnTo>
                    <a:pt x="6544" y="25040"/>
                  </a:lnTo>
                  <a:lnTo>
                    <a:pt x="6843" y="25368"/>
                  </a:lnTo>
                  <a:lnTo>
                    <a:pt x="7111" y="25682"/>
                  </a:lnTo>
                  <a:lnTo>
                    <a:pt x="7365" y="26026"/>
                  </a:lnTo>
                  <a:lnTo>
                    <a:pt x="7589" y="26354"/>
                  </a:lnTo>
                  <a:lnTo>
                    <a:pt x="7784" y="26698"/>
                  </a:lnTo>
                  <a:lnTo>
                    <a:pt x="7963" y="27056"/>
                  </a:lnTo>
                  <a:lnTo>
                    <a:pt x="8112" y="27415"/>
                  </a:lnTo>
                  <a:lnTo>
                    <a:pt x="8232" y="27774"/>
                  </a:lnTo>
                  <a:lnTo>
                    <a:pt x="8322" y="28132"/>
                  </a:lnTo>
                  <a:lnTo>
                    <a:pt x="8396" y="28506"/>
                  </a:lnTo>
                  <a:lnTo>
                    <a:pt x="8441" y="28879"/>
                  </a:lnTo>
                  <a:lnTo>
                    <a:pt x="8456" y="29253"/>
                  </a:lnTo>
                  <a:lnTo>
                    <a:pt x="8456" y="31329"/>
                  </a:lnTo>
                  <a:lnTo>
                    <a:pt x="8456" y="31419"/>
                  </a:lnTo>
                  <a:lnTo>
                    <a:pt x="8471" y="31508"/>
                  </a:lnTo>
                  <a:lnTo>
                    <a:pt x="8516" y="31673"/>
                  </a:lnTo>
                  <a:lnTo>
                    <a:pt x="8605" y="31837"/>
                  </a:lnTo>
                  <a:lnTo>
                    <a:pt x="8710" y="31957"/>
                  </a:lnTo>
                  <a:lnTo>
                    <a:pt x="8844" y="32076"/>
                  </a:lnTo>
                  <a:lnTo>
                    <a:pt x="8994" y="32151"/>
                  </a:lnTo>
                  <a:lnTo>
                    <a:pt x="9173" y="32211"/>
                  </a:lnTo>
                  <a:lnTo>
                    <a:pt x="9263" y="32226"/>
                  </a:lnTo>
                  <a:lnTo>
                    <a:pt x="9442" y="32226"/>
                  </a:lnTo>
                  <a:lnTo>
                    <a:pt x="9532" y="32211"/>
                  </a:lnTo>
                  <a:lnTo>
                    <a:pt x="9696" y="32151"/>
                  </a:lnTo>
                  <a:lnTo>
                    <a:pt x="9845" y="32076"/>
                  </a:lnTo>
                  <a:lnTo>
                    <a:pt x="9980" y="31957"/>
                  </a:lnTo>
                  <a:lnTo>
                    <a:pt x="10099" y="31837"/>
                  </a:lnTo>
                  <a:lnTo>
                    <a:pt x="10174" y="31673"/>
                  </a:lnTo>
                  <a:lnTo>
                    <a:pt x="10234" y="31508"/>
                  </a:lnTo>
                  <a:lnTo>
                    <a:pt x="10234" y="31419"/>
                  </a:lnTo>
                  <a:lnTo>
                    <a:pt x="10249" y="31329"/>
                  </a:lnTo>
                  <a:lnTo>
                    <a:pt x="10249" y="29253"/>
                  </a:lnTo>
                  <a:lnTo>
                    <a:pt x="10234" y="28774"/>
                  </a:lnTo>
                  <a:lnTo>
                    <a:pt x="10174" y="28296"/>
                  </a:lnTo>
                  <a:lnTo>
                    <a:pt x="10084" y="27818"/>
                  </a:lnTo>
                  <a:lnTo>
                    <a:pt x="9965" y="27340"/>
                  </a:lnTo>
                  <a:lnTo>
                    <a:pt x="9815" y="26877"/>
                  </a:lnTo>
                  <a:lnTo>
                    <a:pt x="9636" y="26414"/>
                  </a:lnTo>
                  <a:lnTo>
                    <a:pt x="9412" y="25966"/>
                  </a:lnTo>
                  <a:lnTo>
                    <a:pt x="9158" y="25518"/>
                  </a:lnTo>
                  <a:lnTo>
                    <a:pt x="8889" y="25084"/>
                  </a:lnTo>
                  <a:lnTo>
                    <a:pt x="8576" y="24666"/>
                  </a:lnTo>
                  <a:lnTo>
                    <a:pt x="8232" y="24248"/>
                  </a:lnTo>
                  <a:lnTo>
                    <a:pt x="7858" y="23844"/>
                  </a:lnTo>
                  <a:lnTo>
                    <a:pt x="7470" y="23456"/>
                  </a:lnTo>
                  <a:lnTo>
                    <a:pt x="7037" y="23083"/>
                  </a:lnTo>
                  <a:lnTo>
                    <a:pt x="6589" y="22724"/>
                  </a:lnTo>
                  <a:lnTo>
                    <a:pt x="6110" y="22380"/>
                  </a:lnTo>
                  <a:lnTo>
                    <a:pt x="5139" y="21723"/>
                  </a:lnTo>
                  <a:lnTo>
                    <a:pt x="4751" y="21439"/>
                  </a:lnTo>
                  <a:lnTo>
                    <a:pt x="4377" y="21155"/>
                  </a:lnTo>
                  <a:lnTo>
                    <a:pt x="4019" y="20857"/>
                  </a:lnTo>
                  <a:lnTo>
                    <a:pt x="3705" y="20543"/>
                  </a:lnTo>
                  <a:lnTo>
                    <a:pt x="3406" y="20229"/>
                  </a:lnTo>
                  <a:lnTo>
                    <a:pt x="3123" y="19900"/>
                  </a:lnTo>
                  <a:lnTo>
                    <a:pt x="2884" y="19572"/>
                  </a:lnTo>
                  <a:lnTo>
                    <a:pt x="2644" y="19228"/>
                  </a:lnTo>
                  <a:lnTo>
                    <a:pt x="2450" y="18885"/>
                  </a:lnTo>
                  <a:lnTo>
                    <a:pt x="2271" y="18541"/>
                  </a:lnTo>
                  <a:lnTo>
                    <a:pt x="2122" y="18182"/>
                  </a:lnTo>
                  <a:lnTo>
                    <a:pt x="2002" y="17824"/>
                  </a:lnTo>
                  <a:lnTo>
                    <a:pt x="1912" y="17450"/>
                  </a:lnTo>
                  <a:lnTo>
                    <a:pt x="1838" y="17077"/>
                  </a:lnTo>
                  <a:lnTo>
                    <a:pt x="1808" y="16703"/>
                  </a:lnTo>
                  <a:lnTo>
                    <a:pt x="1793" y="16330"/>
                  </a:lnTo>
                  <a:lnTo>
                    <a:pt x="1808" y="15956"/>
                  </a:lnTo>
                  <a:lnTo>
                    <a:pt x="1838" y="15583"/>
                  </a:lnTo>
                  <a:lnTo>
                    <a:pt x="1912" y="15224"/>
                  </a:lnTo>
                  <a:lnTo>
                    <a:pt x="2002" y="14851"/>
                  </a:lnTo>
                  <a:lnTo>
                    <a:pt x="2122" y="14492"/>
                  </a:lnTo>
                  <a:lnTo>
                    <a:pt x="2271" y="14134"/>
                  </a:lnTo>
                  <a:lnTo>
                    <a:pt x="2450" y="13775"/>
                  </a:lnTo>
                  <a:lnTo>
                    <a:pt x="2644" y="13432"/>
                  </a:lnTo>
                  <a:lnTo>
                    <a:pt x="2884" y="13103"/>
                  </a:lnTo>
                  <a:lnTo>
                    <a:pt x="3123" y="12759"/>
                  </a:lnTo>
                  <a:lnTo>
                    <a:pt x="3406" y="12446"/>
                  </a:lnTo>
                  <a:lnTo>
                    <a:pt x="3705" y="12117"/>
                  </a:lnTo>
                  <a:lnTo>
                    <a:pt x="4019" y="11818"/>
                  </a:lnTo>
                  <a:lnTo>
                    <a:pt x="4377" y="11519"/>
                  </a:lnTo>
                  <a:lnTo>
                    <a:pt x="4751" y="11221"/>
                  </a:lnTo>
                  <a:lnTo>
                    <a:pt x="5139" y="10952"/>
                  </a:lnTo>
                  <a:lnTo>
                    <a:pt x="5423" y="10757"/>
                  </a:lnTo>
                  <a:lnTo>
                    <a:pt x="5901" y="10414"/>
                  </a:lnTo>
                  <a:lnTo>
                    <a:pt x="6350" y="10055"/>
                  </a:lnTo>
                  <a:lnTo>
                    <a:pt x="6783" y="9682"/>
                  </a:lnTo>
                  <a:lnTo>
                    <a:pt x="7171" y="9293"/>
                  </a:lnTo>
                  <a:lnTo>
                    <a:pt x="7545" y="8890"/>
                  </a:lnTo>
                  <a:lnTo>
                    <a:pt x="7888" y="8472"/>
                  </a:lnTo>
                  <a:lnTo>
                    <a:pt x="8187" y="8053"/>
                  </a:lnTo>
                  <a:lnTo>
                    <a:pt x="8471" y="7620"/>
                  </a:lnTo>
                  <a:lnTo>
                    <a:pt x="8725" y="7172"/>
                  </a:lnTo>
                  <a:lnTo>
                    <a:pt x="8934" y="6724"/>
                  </a:lnTo>
                  <a:lnTo>
                    <a:pt x="9128" y="6261"/>
                  </a:lnTo>
                  <a:lnTo>
                    <a:pt x="9278" y="5797"/>
                  </a:lnTo>
                  <a:lnTo>
                    <a:pt x="9397" y="5319"/>
                  </a:lnTo>
                  <a:lnTo>
                    <a:pt x="9487" y="4841"/>
                  </a:lnTo>
                  <a:lnTo>
                    <a:pt x="9532" y="4363"/>
                  </a:lnTo>
                  <a:lnTo>
                    <a:pt x="9562" y="3885"/>
                  </a:lnTo>
                  <a:lnTo>
                    <a:pt x="9562" y="897"/>
                  </a:lnTo>
                  <a:lnTo>
                    <a:pt x="9547" y="808"/>
                  </a:lnTo>
                  <a:lnTo>
                    <a:pt x="9532" y="718"/>
                  </a:lnTo>
                  <a:lnTo>
                    <a:pt x="9487" y="554"/>
                  </a:lnTo>
                  <a:lnTo>
                    <a:pt x="9397" y="389"/>
                  </a:lnTo>
                  <a:lnTo>
                    <a:pt x="9293" y="270"/>
                  </a:lnTo>
                  <a:lnTo>
                    <a:pt x="9158" y="150"/>
                  </a:lnTo>
                  <a:lnTo>
                    <a:pt x="9009" y="76"/>
                  </a:lnTo>
                  <a:lnTo>
                    <a:pt x="8844" y="16"/>
                  </a:lnTo>
                  <a:lnTo>
                    <a:pt x="8755" y="1"/>
                  </a:lnTo>
                  <a:close/>
                </a:path>
              </a:pathLst>
            </a:custGeom>
            <a:solidFill>
              <a:srgbClr val="FA70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2"/>
            <p:cNvSpPr/>
            <p:nvPr/>
          </p:nvSpPr>
          <p:spPr>
            <a:xfrm>
              <a:off x="7206062" y="1677004"/>
              <a:ext cx="84160" cy="83721"/>
            </a:xfrm>
            <a:custGeom>
              <a:avLst/>
              <a:gdLst/>
              <a:ahLst/>
              <a:cxnLst/>
              <a:rect l="l" t="t" r="r" b="b"/>
              <a:pathLst>
                <a:path w="3064" h="3048" extrusionOk="0">
                  <a:moveTo>
                    <a:pt x="1375" y="0"/>
                  </a:moveTo>
                  <a:lnTo>
                    <a:pt x="1226" y="30"/>
                  </a:lnTo>
                  <a:lnTo>
                    <a:pt x="1076" y="60"/>
                  </a:lnTo>
                  <a:lnTo>
                    <a:pt x="942" y="120"/>
                  </a:lnTo>
                  <a:lnTo>
                    <a:pt x="808" y="179"/>
                  </a:lnTo>
                  <a:lnTo>
                    <a:pt x="673" y="254"/>
                  </a:lnTo>
                  <a:lnTo>
                    <a:pt x="554" y="344"/>
                  </a:lnTo>
                  <a:lnTo>
                    <a:pt x="449" y="448"/>
                  </a:lnTo>
                  <a:lnTo>
                    <a:pt x="344" y="553"/>
                  </a:lnTo>
                  <a:lnTo>
                    <a:pt x="270" y="673"/>
                  </a:lnTo>
                  <a:lnTo>
                    <a:pt x="180" y="792"/>
                  </a:lnTo>
                  <a:lnTo>
                    <a:pt x="120" y="926"/>
                  </a:lnTo>
                  <a:lnTo>
                    <a:pt x="76" y="1061"/>
                  </a:lnTo>
                  <a:lnTo>
                    <a:pt x="31" y="1210"/>
                  </a:lnTo>
                  <a:lnTo>
                    <a:pt x="16" y="1360"/>
                  </a:lnTo>
                  <a:lnTo>
                    <a:pt x="1" y="1524"/>
                  </a:lnTo>
                  <a:lnTo>
                    <a:pt x="16" y="1673"/>
                  </a:lnTo>
                  <a:lnTo>
                    <a:pt x="31" y="1823"/>
                  </a:lnTo>
                  <a:lnTo>
                    <a:pt x="76" y="1972"/>
                  </a:lnTo>
                  <a:lnTo>
                    <a:pt x="120" y="2122"/>
                  </a:lnTo>
                  <a:lnTo>
                    <a:pt x="180" y="2256"/>
                  </a:lnTo>
                  <a:lnTo>
                    <a:pt x="270" y="2376"/>
                  </a:lnTo>
                  <a:lnTo>
                    <a:pt x="344" y="2495"/>
                  </a:lnTo>
                  <a:lnTo>
                    <a:pt x="449" y="2600"/>
                  </a:lnTo>
                  <a:lnTo>
                    <a:pt x="554" y="2704"/>
                  </a:lnTo>
                  <a:lnTo>
                    <a:pt x="673" y="2794"/>
                  </a:lnTo>
                  <a:lnTo>
                    <a:pt x="808" y="2869"/>
                  </a:lnTo>
                  <a:lnTo>
                    <a:pt x="942" y="2928"/>
                  </a:lnTo>
                  <a:lnTo>
                    <a:pt x="1076" y="2988"/>
                  </a:lnTo>
                  <a:lnTo>
                    <a:pt x="1226" y="3018"/>
                  </a:lnTo>
                  <a:lnTo>
                    <a:pt x="1375" y="3048"/>
                  </a:lnTo>
                  <a:lnTo>
                    <a:pt x="1689" y="3048"/>
                  </a:lnTo>
                  <a:lnTo>
                    <a:pt x="1838" y="3018"/>
                  </a:lnTo>
                  <a:lnTo>
                    <a:pt x="1988" y="2988"/>
                  </a:lnTo>
                  <a:lnTo>
                    <a:pt x="2122" y="2928"/>
                  </a:lnTo>
                  <a:lnTo>
                    <a:pt x="2257" y="2869"/>
                  </a:lnTo>
                  <a:lnTo>
                    <a:pt x="2391" y="2794"/>
                  </a:lnTo>
                  <a:lnTo>
                    <a:pt x="2496" y="2704"/>
                  </a:lnTo>
                  <a:lnTo>
                    <a:pt x="2615" y="2600"/>
                  </a:lnTo>
                  <a:lnTo>
                    <a:pt x="2705" y="2495"/>
                  </a:lnTo>
                  <a:lnTo>
                    <a:pt x="2795" y="2376"/>
                  </a:lnTo>
                  <a:lnTo>
                    <a:pt x="2869" y="2256"/>
                  </a:lnTo>
                  <a:lnTo>
                    <a:pt x="2944" y="2122"/>
                  </a:lnTo>
                  <a:lnTo>
                    <a:pt x="2989" y="1972"/>
                  </a:lnTo>
                  <a:lnTo>
                    <a:pt x="3034" y="1823"/>
                  </a:lnTo>
                  <a:lnTo>
                    <a:pt x="3049" y="1673"/>
                  </a:lnTo>
                  <a:lnTo>
                    <a:pt x="3063" y="1524"/>
                  </a:lnTo>
                  <a:lnTo>
                    <a:pt x="3049" y="1360"/>
                  </a:lnTo>
                  <a:lnTo>
                    <a:pt x="3034" y="1210"/>
                  </a:lnTo>
                  <a:lnTo>
                    <a:pt x="2989" y="1061"/>
                  </a:lnTo>
                  <a:lnTo>
                    <a:pt x="2944" y="926"/>
                  </a:lnTo>
                  <a:lnTo>
                    <a:pt x="2869" y="792"/>
                  </a:lnTo>
                  <a:lnTo>
                    <a:pt x="2795" y="673"/>
                  </a:lnTo>
                  <a:lnTo>
                    <a:pt x="2705" y="553"/>
                  </a:lnTo>
                  <a:lnTo>
                    <a:pt x="2615" y="448"/>
                  </a:lnTo>
                  <a:lnTo>
                    <a:pt x="2496" y="344"/>
                  </a:lnTo>
                  <a:lnTo>
                    <a:pt x="2391" y="254"/>
                  </a:lnTo>
                  <a:lnTo>
                    <a:pt x="2257" y="179"/>
                  </a:lnTo>
                  <a:lnTo>
                    <a:pt x="2122" y="120"/>
                  </a:lnTo>
                  <a:lnTo>
                    <a:pt x="1988" y="60"/>
                  </a:lnTo>
                  <a:lnTo>
                    <a:pt x="1838" y="30"/>
                  </a:lnTo>
                  <a:lnTo>
                    <a:pt x="168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2"/>
            <p:cNvSpPr/>
            <p:nvPr/>
          </p:nvSpPr>
          <p:spPr>
            <a:xfrm>
              <a:off x="7428075" y="1677004"/>
              <a:ext cx="83721" cy="83721"/>
            </a:xfrm>
            <a:custGeom>
              <a:avLst/>
              <a:gdLst/>
              <a:ahLst/>
              <a:cxnLst/>
              <a:rect l="l" t="t" r="r" b="b"/>
              <a:pathLst>
                <a:path w="3048" h="3048" extrusionOk="0">
                  <a:moveTo>
                    <a:pt x="1375" y="0"/>
                  </a:moveTo>
                  <a:lnTo>
                    <a:pt x="1210" y="30"/>
                  </a:lnTo>
                  <a:lnTo>
                    <a:pt x="1076" y="60"/>
                  </a:lnTo>
                  <a:lnTo>
                    <a:pt x="926" y="120"/>
                  </a:lnTo>
                  <a:lnTo>
                    <a:pt x="792" y="179"/>
                  </a:lnTo>
                  <a:lnTo>
                    <a:pt x="672" y="254"/>
                  </a:lnTo>
                  <a:lnTo>
                    <a:pt x="553" y="344"/>
                  </a:lnTo>
                  <a:lnTo>
                    <a:pt x="448" y="448"/>
                  </a:lnTo>
                  <a:lnTo>
                    <a:pt x="344" y="553"/>
                  </a:lnTo>
                  <a:lnTo>
                    <a:pt x="254" y="673"/>
                  </a:lnTo>
                  <a:lnTo>
                    <a:pt x="179" y="792"/>
                  </a:lnTo>
                  <a:lnTo>
                    <a:pt x="120" y="926"/>
                  </a:lnTo>
                  <a:lnTo>
                    <a:pt x="60" y="1061"/>
                  </a:lnTo>
                  <a:lnTo>
                    <a:pt x="30" y="1210"/>
                  </a:lnTo>
                  <a:lnTo>
                    <a:pt x="0" y="1360"/>
                  </a:lnTo>
                  <a:lnTo>
                    <a:pt x="0" y="1524"/>
                  </a:lnTo>
                  <a:lnTo>
                    <a:pt x="0" y="1673"/>
                  </a:lnTo>
                  <a:lnTo>
                    <a:pt x="30" y="1823"/>
                  </a:lnTo>
                  <a:lnTo>
                    <a:pt x="60" y="1972"/>
                  </a:lnTo>
                  <a:lnTo>
                    <a:pt x="120" y="2122"/>
                  </a:lnTo>
                  <a:lnTo>
                    <a:pt x="179" y="2256"/>
                  </a:lnTo>
                  <a:lnTo>
                    <a:pt x="254" y="2376"/>
                  </a:lnTo>
                  <a:lnTo>
                    <a:pt x="344" y="2495"/>
                  </a:lnTo>
                  <a:lnTo>
                    <a:pt x="448" y="2600"/>
                  </a:lnTo>
                  <a:lnTo>
                    <a:pt x="553" y="2704"/>
                  </a:lnTo>
                  <a:lnTo>
                    <a:pt x="672" y="2794"/>
                  </a:lnTo>
                  <a:lnTo>
                    <a:pt x="792" y="2869"/>
                  </a:lnTo>
                  <a:lnTo>
                    <a:pt x="926" y="2928"/>
                  </a:lnTo>
                  <a:lnTo>
                    <a:pt x="1076" y="2988"/>
                  </a:lnTo>
                  <a:lnTo>
                    <a:pt x="1210" y="3018"/>
                  </a:lnTo>
                  <a:lnTo>
                    <a:pt x="1375" y="3048"/>
                  </a:lnTo>
                  <a:lnTo>
                    <a:pt x="1688" y="3048"/>
                  </a:lnTo>
                  <a:lnTo>
                    <a:pt x="1838" y="3018"/>
                  </a:lnTo>
                  <a:lnTo>
                    <a:pt x="1987" y="2988"/>
                  </a:lnTo>
                  <a:lnTo>
                    <a:pt x="2122" y="2928"/>
                  </a:lnTo>
                  <a:lnTo>
                    <a:pt x="2256" y="2869"/>
                  </a:lnTo>
                  <a:lnTo>
                    <a:pt x="2376" y="2794"/>
                  </a:lnTo>
                  <a:lnTo>
                    <a:pt x="2495" y="2704"/>
                  </a:lnTo>
                  <a:lnTo>
                    <a:pt x="2600" y="2600"/>
                  </a:lnTo>
                  <a:lnTo>
                    <a:pt x="2704" y="2495"/>
                  </a:lnTo>
                  <a:lnTo>
                    <a:pt x="2794" y="2376"/>
                  </a:lnTo>
                  <a:lnTo>
                    <a:pt x="2869" y="2256"/>
                  </a:lnTo>
                  <a:lnTo>
                    <a:pt x="2928" y="2122"/>
                  </a:lnTo>
                  <a:lnTo>
                    <a:pt x="2988" y="1972"/>
                  </a:lnTo>
                  <a:lnTo>
                    <a:pt x="3018" y="1823"/>
                  </a:lnTo>
                  <a:lnTo>
                    <a:pt x="3048" y="1673"/>
                  </a:lnTo>
                  <a:lnTo>
                    <a:pt x="3048" y="1524"/>
                  </a:lnTo>
                  <a:lnTo>
                    <a:pt x="3048" y="1360"/>
                  </a:lnTo>
                  <a:lnTo>
                    <a:pt x="3018" y="1210"/>
                  </a:lnTo>
                  <a:lnTo>
                    <a:pt x="2988" y="1061"/>
                  </a:lnTo>
                  <a:lnTo>
                    <a:pt x="2928" y="926"/>
                  </a:lnTo>
                  <a:lnTo>
                    <a:pt x="2869" y="792"/>
                  </a:lnTo>
                  <a:lnTo>
                    <a:pt x="2794" y="673"/>
                  </a:lnTo>
                  <a:lnTo>
                    <a:pt x="2704" y="553"/>
                  </a:lnTo>
                  <a:lnTo>
                    <a:pt x="2600" y="448"/>
                  </a:lnTo>
                  <a:lnTo>
                    <a:pt x="2495" y="344"/>
                  </a:lnTo>
                  <a:lnTo>
                    <a:pt x="2376" y="254"/>
                  </a:lnTo>
                  <a:lnTo>
                    <a:pt x="2256" y="179"/>
                  </a:lnTo>
                  <a:lnTo>
                    <a:pt x="2122" y="120"/>
                  </a:lnTo>
                  <a:lnTo>
                    <a:pt x="1987" y="60"/>
                  </a:lnTo>
                  <a:lnTo>
                    <a:pt x="1838" y="30"/>
                  </a:lnTo>
                  <a:lnTo>
                    <a:pt x="1688"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2"/>
            <p:cNvSpPr/>
            <p:nvPr/>
          </p:nvSpPr>
          <p:spPr>
            <a:xfrm>
              <a:off x="7188429" y="2532148"/>
              <a:ext cx="83748" cy="83721"/>
            </a:xfrm>
            <a:custGeom>
              <a:avLst/>
              <a:gdLst/>
              <a:ahLst/>
              <a:cxnLst/>
              <a:rect l="l" t="t" r="r" b="b"/>
              <a:pathLst>
                <a:path w="3049" h="3048" extrusionOk="0">
                  <a:moveTo>
                    <a:pt x="1375" y="0"/>
                  </a:moveTo>
                  <a:lnTo>
                    <a:pt x="1225" y="30"/>
                  </a:lnTo>
                  <a:lnTo>
                    <a:pt x="1076" y="60"/>
                  </a:lnTo>
                  <a:lnTo>
                    <a:pt x="927" y="120"/>
                  </a:lnTo>
                  <a:lnTo>
                    <a:pt x="792" y="179"/>
                  </a:lnTo>
                  <a:lnTo>
                    <a:pt x="673" y="254"/>
                  </a:lnTo>
                  <a:lnTo>
                    <a:pt x="553" y="344"/>
                  </a:lnTo>
                  <a:lnTo>
                    <a:pt x="449" y="448"/>
                  </a:lnTo>
                  <a:lnTo>
                    <a:pt x="344" y="553"/>
                  </a:lnTo>
                  <a:lnTo>
                    <a:pt x="254" y="672"/>
                  </a:lnTo>
                  <a:lnTo>
                    <a:pt x="180" y="792"/>
                  </a:lnTo>
                  <a:lnTo>
                    <a:pt x="120" y="926"/>
                  </a:lnTo>
                  <a:lnTo>
                    <a:pt x="60" y="1076"/>
                  </a:lnTo>
                  <a:lnTo>
                    <a:pt x="30" y="1225"/>
                  </a:lnTo>
                  <a:lnTo>
                    <a:pt x="0" y="1375"/>
                  </a:lnTo>
                  <a:lnTo>
                    <a:pt x="0" y="1524"/>
                  </a:lnTo>
                  <a:lnTo>
                    <a:pt x="0" y="1688"/>
                  </a:lnTo>
                  <a:lnTo>
                    <a:pt x="30" y="1838"/>
                  </a:lnTo>
                  <a:lnTo>
                    <a:pt x="60" y="1987"/>
                  </a:lnTo>
                  <a:lnTo>
                    <a:pt x="120" y="2122"/>
                  </a:lnTo>
                  <a:lnTo>
                    <a:pt x="180" y="2256"/>
                  </a:lnTo>
                  <a:lnTo>
                    <a:pt x="254" y="2376"/>
                  </a:lnTo>
                  <a:lnTo>
                    <a:pt x="344" y="2495"/>
                  </a:lnTo>
                  <a:lnTo>
                    <a:pt x="449" y="2600"/>
                  </a:lnTo>
                  <a:lnTo>
                    <a:pt x="553" y="2704"/>
                  </a:lnTo>
                  <a:lnTo>
                    <a:pt x="673" y="2794"/>
                  </a:lnTo>
                  <a:lnTo>
                    <a:pt x="792" y="2869"/>
                  </a:lnTo>
                  <a:lnTo>
                    <a:pt x="927" y="2928"/>
                  </a:lnTo>
                  <a:lnTo>
                    <a:pt x="1076" y="2988"/>
                  </a:lnTo>
                  <a:lnTo>
                    <a:pt x="1225" y="3018"/>
                  </a:lnTo>
                  <a:lnTo>
                    <a:pt x="1375" y="3048"/>
                  </a:lnTo>
                  <a:lnTo>
                    <a:pt x="1689" y="3048"/>
                  </a:lnTo>
                  <a:lnTo>
                    <a:pt x="1838" y="3018"/>
                  </a:lnTo>
                  <a:lnTo>
                    <a:pt x="1987" y="2988"/>
                  </a:lnTo>
                  <a:lnTo>
                    <a:pt x="2122" y="2928"/>
                  </a:lnTo>
                  <a:lnTo>
                    <a:pt x="2256" y="2869"/>
                  </a:lnTo>
                  <a:lnTo>
                    <a:pt x="2376" y="2794"/>
                  </a:lnTo>
                  <a:lnTo>
                    <a:pt x="2495" y="2704"/>
                  </a:lnTo>
                  <a:lnTo>
                    <a:pt x="2600" y="2600"/>
                  </a:lnTo>
                  <a:lnTo>
                    <a:pt x="2705" y="2495"/>
                  </a:lnTo>
                  <a:lnTo>
                    <a:pt x="2794" y="2376"/>
                  </a:lnTo>
                  <a:lnTo>
                    <a:pt x="2869" y="2256"/>
                  </a:lnTo>
                  <a:lnTo>
                    <a:pt x="2929" y="2122"/>
                  </a:lnTo>
                  <a:lnTo>
                    <a:pt x="2988" y="1987"/>
                  </a:lnTo>
                  <a:lnTo>
                    <a:pt x="3018" y="1838"/>
                  </a:lnTo>
                  <a:lnTo>
                    <a:pt x="3048" y="1688"/>
                  </a:lnTo>
                  <a:lnTo>
                    <a:pt x="3048" y="1524"/>
                  </a:lnTo>
                  <a:lnTo>
                    <a:pt x="3048" y="1375"/>
                  </a:lnTo>
                  <a:lnTo>
                    <a:pt x="3018" y="1225"/>
                  </a:lnTo>
                  <a:lnTo>
                    <a:pt x="2988" y="1076"/>
                  </a:lnTo>
                  <a:lnTo>
                    <a:pt x="2929" y="926"/>
                  </a:lnTo>
                  <a:lnTo>
                    <a:pt x="2869" y="792"/>
                  </a:lnTo>
                  <a:lnTo>
                    <a:pt x="2794" y="672"/>
                  </a:lnTo>
                  <a:lnTo>
                    <a:pt x="2705" y="553"/>
                  </a:lnTo>
                  <a:lnTo>
                    <a:pt x="2600" y="448"/>
                  </a:lnTo>
                  <a:lnTo>
                    <a:pt x="2495" y="344"/>
                  </a:lnTo>
                  <a:lnTo>
                    <a:pt x="2376" y="254"/>
                  </a:lnTo>
                  <a:lnTo>
                    <a:pt x="2256" y="179"/>
                  </a:lnTo>
                  <a:lnTo>
                    <a:pt x="2122" y="120"/>
                  </a:lnTo>
                  <a:lnTo>
                    <a:pt x="1987" y="60"/>
                  </a:lnTo>
                  <a:lnTo>
                    <a:pt x="1838" y="30"/>
                  </a:lnTo>
                  <a:lnTo>
                    <a:pt x="168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2"/>
            <p:cNvSpPr/>
            <p:nvPr/>
          </p:nvSpPr>
          <p:spPr>
            <a:xfrm>
              <a:off x="7442852" y="2532148"/>
              <a:ext cx="83721" cy="83721"/>
            </a:xfrm>
            <a:custGeom>
              <a:avLst/>
              <a:gdLst/>
              <a:ahLst/>
              <a:cxnLst/>
              <a:rect l="l" t="t" r="r" b="b"/>
              <a:pathLst>
                <a:path w="3048" h="3048" extrusionOk="0">
                  <a:moveTo>
                    <a:pt x="1374" y="0"/>
                  </a:moveTo>
                  <a:lnTo>
                    <a:pt x="1210" y="30"/>
                  </a:lnTo>
                  <a:lnTo>
                    <a:pt x="1076" y="60"/>
                  </a:lnTo>
                  <a:lnTo>
                    <a:pt x="926" y="120"/>
                  </a:lnTo>
                  <a:lnTo>
                    <a:pt x="792" y="179"/>
                  </a:lnTo>
                  <a:lnTo>
                    <a:pt x="672" y="254"/>
                  </a:lnTo>
                  <a:lnTo>
                    <a:pt x="553" y="344"/>
                  </a:lnTo>
                  <a:lnTo>
                    <a:pt x="448" y="448"/>
                  </a:lnTo>
                  <a:lnTo>
                    <a:pt x="344" y="553"/>
                  </a:lnTo>
                  <a:lnTo>
                    <a:pt x="254" y="672"/>
                  </a:lnTo>
                  <a:lnTo>
                    <a:pt x="179" y="792"/>
                  </a:lnTo>
                  <a:lnTo>
                    <a:pt x="120" y="926"/>
                  </a:lnTo>
                  <a:lnTo>
                    <a:pt x="60" y="1076"/>
                  </a:lnTo>
                  <a:lnTo>
                    <a:pt x="30" y="1225"/>
                  </a:lnTo>
                  <a:lnTo>
                    <a:pt x="0" y="1375"/>
                  </a:lnTo>
                  <a:lnTo>
                    <a:pt x="0" y="1524"/>
                  </a:lnTo>
                  <a:lnTo>
                    <a:pt x="0" y="1688"/>
                  </a:lnTo>
                  <a:lnTo>
                    <a:pt x="30" y="1838"/>
                  </a:lnTo>
                  <a:lnTo>
                    <a:pt x="60" y="1987"/>
                  </a:lnTo>
                  <a:lnTo>
                    <a:pt x="120" y="2122"/>
                  </a:lnTo>
                  <a:lnTo>
                    <a:pt x="179" y="2256"/>
                  </a:lnTo>
                  <a:lnTo>
                    <a:pt x="254" y="2376"/>
                  </a:lnTo>
                  <a:lnTo>
                    <a:pt x="344" y="2495"/>
                  </a:lnTo>
                  <a:lnTo>
                    <a:pt x="448" y="2600"/>
                  </a:lnTo>
                  <a:lnTo>
                    <a:pt x="553" y="2704"/>
                  </a:lnTo>
                  <a:lnTo>
                    <a:pt x="672" y="2794"/>
                  </a:lnTo>
                  <a:lnTo>
                    <a:pt x="792" y="2869"/>
                  </a:lnTo>
                  <a:lnTo>
                    <a:pt x="926" y="2928"/>
                  </a:lnTo>
                  <a:lnTo>
                    <a:pt x="1076" y="2988"/>
                  </a:lnTo>
                  <a:lnTo>
                    <a:pt x="1210" y="3018"/>
                  </a:lnTo>
                  <a:lnTo>
                    <a:pt x="1374" y="3048"/>
                  </a:lnTo>
                  <a:lnTo>
                    <a:pt x="1688" y="3048"/>
                  </a:lnTo>
                  <a:lnTo>
                    <a:pt x="1838" y="3018"/>
                  </a:lnTo>
                  <a:lnTo>
                    <a:pt x="1972" y="2988"/>
                  </a:lnTo>
                  <a:lnTo>
                    <a:pt x="2121" y="2928"/>
                  </a:lnTo>
                  <a:lnTo>
                    <a:pt x="2256" y="2869"/>
                  </a:lnTo>
                  <a:lnTo>
                    <a:pt x="2375" y="2794"/>
                  </a:lnTo>
                  <a:lnTo>
                    <a:pt x="2495" y="2704"/>
                  </a:lnTo>
                  <a:lnTo>
                    <a:pt x="2599" y="2600"/>
                  </a:lnTo>
                  <a:lnTo>
                    <a:pt x="2704" y="2495"/>
                  </a:lnTo>
                  <a:lnTo>
                    <a:pt x="2794" y="2376"/>
                  </a:lnTo>
                  <a:lnTo>
                    <a:pt x="2868" y="2256"/>
                  </a:lnTo>
                  <a:lnTo>
                    <a:pt x="2928" y="2122"/>
                  </a:lnTo>
                  <a:lnTo>
                    <a:pt x="2988" y="1987"/>
                  </a:lnTo>
                  <a:lnTo>
                    <a:pt x="3018" y="1838"/>
                  </a:lnTo>
                  <a:lnTo>
                    <a:pt x="3048" y="1688"/>
                  </a:lnTo>
                  <a:lnTo>
                    <a:pt x="3048" y="1524"/>
                  </a:lnTo>
                  <a:lnTo>
                    <a:pt x="3048" y="1375"/>
                  </a:lnTo>
                  <a:lnTo>
                    <a:pt x="3018" y="1225"/>
                  </a:lnTo>
                  <a:lnTo>
                    <a:pt x="2988" y="1076"/>
                  </a:lnTo>
                  <a:lnTo>
                    <a:pt x="2928" y="926"/>
                  </a:lnTo>
                  <a:lnTo>
                    <a:pt x="2868" y="792"/>
                  </a:lnTo>
                  <a:lnTo>
                    <a:pt x="2794" y="672"/>
                  </a:lnTo>
                  <a:lnTo>
                    <a:pt x="2704" y="553"/>
                  </a:lnTo>
                  <a:lnTo>
                    <a:pt x="2599" y="448"/>
                  </a:lnTo>
                  <a:lnTo>
                    <a:pt x="2495" y="344"/>
                  </a:lnTo>
                  <a:lnTo>
                    <a:pt x="2375" y="254"/>
                  </a:lnTo>
                  <a:lnTo>
                    <a:pt x="2256" y="179"/>
                  </a:lnTo>
                  <a:lnTo>
                    <a:pt x="2121" y="120"/>
                  </a:lnTo>
                  <a:lnTo>
                    <a:pt x="1972" y="60"/>
                  </a:lnTo>
                  <a:lnTo>
                    <a:pt x="1838" y="30"/>
                  </a:lnTo>
                  <a:lnTo>
                    <a:pt x="1688"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2"/>
            <p:cNvSpPr/>
            <p:nvPr/>
          </p:nvSpPr>
          <p:spPr>
            <a:xfrm>
              <a:off x="7636932" y="1744709"/>
              <a:ext cx="540451" cy="48453"/>
            </a:xfrm>
            <a:custGeom>
              <a:avLst/>
              <a:gdLst/>
              <a:ahLst/>
              <a:cxnLst/>
              <a:rect l="l" t="t" r="r" b="b"/>
              <a:pathLst>
                <a:path w="19676" h="1764" extrusionOk="0">
                  <a:moveTo>
                    <a:pt x="792" y="0"/>
                  </a:moveTo>
                  <a:lnTo>
                    <a:pt x="703" y="15"/>
                  </a:lnTo>
                  <a:lnTo>
                    <a:pt x="538" y="75"/>
                  </a:lnTo>
                  <a:lnTo>
                    <a:pt x="389" y="150"/>
                  </a:lnTo>
                  <a:lnTo>
                    <a:pt x="254" y="254"/>
                  </a:lnTo>
                  <a:lnTo>
                    <a:pt x="150" y="389"/>
                  </a:lnTo>
                  <a:lnTo>
                    <a:pt x="75" y="538"/>
                  </a:lnTo>
                  <a:lnTo>
                    <a:pt x="15" y="702"/>
                  </a:lnTo>
                  <a:lnTo>
                    <a:pt x="0" y="792"/>
                  </a:lnTo>
                  <a:lnTo>
                    <a:pt x="0" y="882"/>
                  </a:lnTo>
                  <a:lnTo>
                    <a:pt x="0" y="971"/>
                  </a:lnTo>
                  <a:lnTo>
                    <a:pt x="15" y="1061"/>
                  </a:lnTo>
                  <a:lnTo>
                    <a:pt x="75" y="1225"/>
                  </a:lnTo>
                  <a:lnTo>
                    <a:pt x="150" y="1375"/>
                  </a:lnTo>
                  <a:lnTo>
                    <a:pt x="254" y="1509"/>
                  </a:lnTo>
                  <a:lnTo>
                    <a:pt x="389" y="1614"/>
                  </a:lnTo>
                  <a:lnTo>
                    <a:pt x="538" y="1688"/>
                  </a:lnTo>
                  <a:lnTo>
                    <a:pt x="703" y="1748"/>
                  </a:lnTo>
                  <a:lnTo>
                    <a:pt x="792" y="1763"/>
                  </a:lnTo>
                  <a:lnTo>
                    <a:pt x="18884" y="1763"/>
                  </a:lnTo>
                  <a:lnTo>
                    <a:pt x="18974" y="1748"/>
                  </a:lnTo>
                  <a:lnTo>
                    <a:pt x="19138" y="1688"/>
                  </a:lnTo>
                  <a:lnTo>
                    <a:pt x="19287" y="1614"/>
                  </a:lnTo>
                  <a:lnTo>
                    <a:pt x="19407" y="1509"/>
                  </a:lnTo>
                  <a:lnTo>
                    <a:pt x="19527" y="1375"/>
                  </a:lnTo>
                  <a:lnTo>
                    <a:pt x="19601" y="1225"/>
                  </a:lnTo>
                  <a:lnTo>
                    <a:pt x="19661" y="1061"/>
                  </a:lnTo>
                  <a:lnTo>
                    <a:pt x="19661" y="971"/>
                  </a:lnTo>
                  <a:lnTo>
                    <a:pt x="19676" y="882"/>
                  </a:lnTo>
                  <a:lnTo>
                    <a:pt x="19661" y="792"/>
                  </a:lnTo>
                  <a:lnTo>
                    <a:pt x="19661" y="702"/>
                  </a:lnTo>
                  <a:lnTo>
                    <a:pt x="19601" y="538"/>
                  </a:lnTo>
                  <a:lnTo>
                    <a:pt x="19527" y="389"/>
                  </a:lnTo>
                  <a:lnTo>
                    <a:pt x="19407" y="254"/>
                  </a:lnTo>
                  <a:lnTo>
                    <a:pt x="19287" y="150"/>
                  </a:lnTo>
                  <a:lnTo>
                    <a:pt x="19138" y="75"/>
                  </a:lnTo>
                  <a:lnTo>
                    <a:pt x="18974" y="15"/>
                  </a:lnTo>
                  <a:lnTo>
                    <a:pt x="18884"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2"/>
            <p:cNvSpPr/>
            <p:nvPr/>
          </p:nvSpPr>
          <p:spPr>
            <a:xfrm>
              <a:off x="7636932" y="1744709"/>
              <a:ext cx="540451" cy="48453"/>
            </a:xfrm>
            <a:custGeom>
              <a:avLst/>
              <a:gdLst/>
              <a:ahLst/>
              <a:cxnLst/>
              <a:rect l="l" t="t" r="r" b="b"/>
              <a:pathLst>
                <a:path w="19676" h="1764" fill="none" extrusionOk="0">
                  <a:moveTo>
                    <a:pt x="18794" y="0"/>
                  </a:moveTo>
                  <a:lnTo>
                    <a:pt x="882" y="0"/>
                  </a:lnTo>
                  <a:lnTo>
                    <a:pt x="882" y="0"/>
                  </a:lnTo>
                  <a:lnTo>
                    <a:pt x="792" y="0"/>
                  </a:lnTo>
                  <a:lnTo>
                    <a:pt x="703" y="15"/>
                  </a:lnTo>
                  <a:lnTo>
                    <a:pt x="538" y="75"/>
                  </a:lnTo>
                  <a:lnTo>
                    <a:pt x="389" y="150"/>
                  </a:lnTo>
                  <a:lnTo>
                    <a:pt x="254" y="254"/>
                  </a:lnTo>
                  <a:lnTo>
                    <a:pt x="150" y="389"/>
                  </a:lnTo>
                  <a:lnTo>
                    <a:pt x="75" y="538"/>
                  </a:lnTo>
                  <a:lnTo>
                    <a:pt x="15" y="702"/>
                  </a:lnTo>
                  <a:lnTo>
                    <a:pt x="0" y="792"/>
                  </a:lnTo>
                  <a:lnTo>
                    <a:pt x="0" y="882"/>
                  </a:lnTo>
                  <a:lnTo>
                    <a:pt x="0" y="882"/>
                  </a:lnTo>
                  <a:lnTo>
                    <a:pt x="0" y="971"/>
                  </a:lnTo>
                  <a:lnTo>
                    <a:pt x="15" y="1061"/>
                  </a:lnTo>
                  <a:lnTo>
                    <a:pt x="75" y="1225"/>
                  </a:lnTo>
                  <a:lnTo>
                    <a:pt x="150" y="1375"/>
                  </a:lnTo>
                  <a:lnTo>
                    <a:pt x="254" y="1509"/>
                  </a:lnTo>
                  <a:lnTo>
                    <a:pt x="389" y="1614"/>
                  </a:lnTo>
                  <a:lnTo>
                    <a:pt x="538" y="1688"/>
                  </a:lnTo>
                  <a:lnTo>
                    <a:pt x="703" y="1748"/>
                  </a:lnTo>
                  <a:lnTo>
                    <a:pt x="792" y="1763"/>
                  </a:lnTo>
                  <a:lnTo>
                    <a:pt x="882" y="1763"/>
                  </a:lnTo>
                  <a:lnTo>
                    <a:pt x="18794" y="1763"/>
                  </a:lnTo>
                  <a:lnTo>
                    <a:pt x="18794" y="1763"/>
                  </a:lnTo>
                  <a:lnTo>
                    <a:pt x="18884" y="1763"/>
                  </a:lnTo>
                  <a:lnTo>
                    <a:pt x="18974" y="1748"/>
                  </a:lnTo>
                  <a:lnTo>
                    <a:pt x="19138" y="1688"/>
                  </a:lnTo>
                  <a:lnTo>
                    <a:pt x="19287" y="1614"/>
                  </a:lnTo>
                  <a:lnTo>
                    <a:pt x="19407" y="1509"/>
                  </a:lnTo>
                  <a:lnTo>
                    <a:pt x="19527" y="1375"/>
                  </a:lnTo>
                  <a:lnTo>
                    <a:pt x="19601" y="1225"/>
                  </a:lnTo>
                  <a:lnTo>
                    <a:pt x="19661" y="1061"/>
                  </a:lnTo>
                  <a:lnTo>
                    <a:pt x="19661" y="971"/>
                  </a:lnTo>
                  <a:lnTo>
                    <a:pt x="19676" y="882"/>
                  </a:lnTo>
                  <a:lnTo>
                    <a:pt x="19676" y="882"/>
                  </a:lnTo>
                  <a:lnTo>
                    <a:pt x="19661" y="792"/>
                  </a:lnTo>
                  <a:lnTo>
                    <a:pt x="19661" y="702"/>
                  </a:lnTo>
                  <a:lnTo>
                    <a:pt x="19601" y="538"/>
                  </a:lnTo>
                  <a:lnTo>
                    <a:pt x="19527" y="389"/>
                  </a:lnTo>
                  <a:lnTo>
                    <a:pt x="19407" y="254"/>
                  </a:lnTo>
                  <a:lnTo>
                    <a:pt x="19287" y="150"/>
                  </a:lnTo>
                  <a:lnTo>
                    <a:pt x="19138" y="75"/>
                  </a:lnTo>
                  <a:lnTo>
                    <a:pt x="18974" y="15"/>
                  </a:lnTo>
                  <a:lnTo>
                    <a:pt x="18884" y="0"/>
                  </a:lnTo>
                  <a:lnTo>
                    <a:pt x="1879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2"/>
            <p:cNvSpPr/>
            <p:nvPr/>
          </p:nvSpPr>
          <p:spPr>
            <a:xfrm>
              <a:off x="7636932" y="1898165"/>
              <a:ext cx="540451" cy="48453"/>
            </a:xfrm>
            <a:custGeom>
              <a:avLst/>
              <a:gdLst/>
              <a:ahLst/>
              <a:cxnLst/>
              <a:rect l="l" t="t" r="r" b="b"/>
              <a:pathLst>
                <a:path w="19676" h="1764" extrusionOk="0">
                  <a:moveTo>
                    <a:pt x="882" y="1"/>
                  </a:moveTo>
                  <a:lnTo>
                    <a:pt x="792" y="16"/>
                  </a:lnTo>
                  <a:lnTo>
                    <a:pt x="703" y="31"/>
                  </a:lnTo>
                  <a:lnTo>
                    <a:pt x="538" y="75"/>
                  </a:lnTo>
                  <a:lnTo>
                    <a:pt x="389" y="150"/>
                  </a:lnTo>
                  <a:lnTo>
                    <a:pt x="254" y="270"/>
                  </a:lnTo>
                  <a:lnTo>
                    <a:pt x="150" y="389"/>
                  </a:lnTo>
                  <a:lnTo>
                    <a:pt x="75" y="538"/>
                  </a:lnTo>
                  <a:lnTo>
                    <a:pt x="15" y="718"/>
                  </a:lnTo>
                  <a:lnTo>
                    <a:pt x="0" y="792"/>
                  </a:lnTo>
                  <a:lnTo>
                    <a:pt x="0" y="882"/>
                  </a:lnTo>
                  <a:lnTo>
                    <a:pt x="0" y="972"/>
                  </a:lnTo>
                  <a:lnTo>
                    <a:pt x="15" y="1061"/>
                  </a:lnTo>
                  <a:lnTo>
                    <a:pt x="75" y="1226"/>
                  </a:lnTo>
                  <a:lnTo>
                    <a:pt x="150" y="1375"/>
                  </a:lnTo>
                  <a:lnTo>
                    <a:pt x="254" y="1510"/>
                  </a:lnTo>
                  <a:lnTo>
                    <a:pt x="389" y="1614"/>
                  </a:lnTo>
                  <a:lnTo>
                    <a:pt x="538" y="1704"/>
                  </a:lnTo>
                  <a:lnTo>
                    <a:pt x="703" y="1749"/>
                  </a:lnTo>
                  <a:lnTo>
                    <a:pt x="792" y="1763"/>
                  </a:lnTo>
                  <a:lnTo>
                    <a:pt x="18884" y="1763"/>
                  </a:lnTo>
                  <a:lnTo>
                    <a:pt x="18974" y="1749"/>
                  </a:lnTo>
                  <a:lnTo>
                    <a:pt x="19138" y="1704"/>
                  </a:lnTo>
                  <a:lnTo>
                    <a:pt x="19287" y="1614"/>
                  </a:lnTo>
                  <a:lnTo>
                    <a:pt x="19407" y="1510"/>
                  </a:lnTo>
                  <a:lnTo>
                    <a:pt x="19527" y="1375"/>
                  </a:lnTo>
                  <a:lnTo>
                    <a:pt x="19601" y="1226"/>
                  </a:lnTo>
                  <a:lnTo>
                    <a:pt x="19661" y="1061"/>
                  </a:lnTo>
                  <a:lnTo>
                    <a:pt x="19661" y="972"/>
                  </a:lnTo>
                  <a:lnTo>
                    <a:pt x="19676" y="882"/>
                  </a:lnTo>
                  <a:lnTo>
                    <a:pt x="19661" y="792"/>
                  </a:lnTo>
                  <a:lnTo>
                    <a:pt x="19661" y="718"/>
                  </a:lnTo>
                  <a:lnTo>
                    <a:pt x="19601" y="538"/>
                  </a:lnTo>
                  <a:lnTo>
                    <a:pt x="19527" y="389"/>
                  </a:lnTo>
                  <a:lnTo>
                    <a:pt x="19407" y="270"/>
                  </a:lnTo>
                  <a:lnTo>
                    <a:pt x="19287" y="150"/>
                  </a:lnTo>
                  <a:lnTo>
                    <a:pt x="19138" y="75"/>
                  </a:lnTo>
                  <a:lnTo>
                    <a:pt x="18974" y="31"/>
                  </a:lnTo>
                  <a:lnTo>
                    <a:pt x="18884" y="16"/>
                  </a:lnTo>
                  <a:lnTo>
                    <a:pt x="18794"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2"/>
            <p:cNvSpPr/>
            <p:nvPr/>
          </p:nvSpPr>
          <p:spPr>
            <a:xfrm>
              <a:off x="7636932" y="1898165"/>
              <a:ext cx="540451" cy="48453"/>
            </a:xfrm>
            <a:custGeom>
              <a:avLst/>
              <a:gdLst/>
              <a:ahLst/>
              <a:cxnLst/>
              <a:rect l="l" t="t" r="r" b="b"/>
              <a:pathLst>
                <a:path w="19676" h="1764" fill="none" extrusionOk="0">
                  <a:moveTo>
                    <a:pt x="18794" y="1"/>
                  </a:moveTo>
                  <a:lnTo>
                    <a:pt x="882" y="1"/>
                  </a:lnTo>
                  <a:lnTo>
                    <a:pt x="882" y="1"/>
                  </a:lnTo>
                  <a:lnTo>
                    <a:pt x="792" y="16"/>
                  </a:lnTo>
                  <a:lnTo>
                    <a:pt x="703" y="31"/>
                  </a:lnTo>
                  <a:lnTo>
                    <a:pt x="538" y="75"/>
                  </a:lnTo>
                  <a:lnTo>
                    <a:pt x="389" y="150"/>
                  </a:lnTo>
                  <a:lnTo>
                    <a:pt x="254" y="270"/>
                  </a:lnTo>
                  <a:lnTo>
                    <a:pt x="150" y="389"/>
                  </a:lnTo>
                  <a:lnTo>
                    <a:pt x="75" y="538"/>
                  </a:lnTo>
                  <a:lnTo>
                    <a:pt x="15" y="718"/>
                  </a:lnTo>
                  <a:lnTo>
                    <a:pt x="0" y="792"/>
                  </a:lnTo>
                  <a:lnTo>
                    <a:pt x="0" y="882"/>
                  </a:lnTo>
                  <a:lnTo>
                    <a:pt x="0" y="882"/>
                  </a:lnTo>
                  <a:lnTo>
                    <a:pt x="0" y="972"/>
                  </a:lnTo>
                  <a:lnTo>
                    <a:pt x="15" y="1061"/>
                  </a:lnTo>
                  <a:lnTo>
                    <a:pt x="75" y="1226"/>
                  </a:lnTo>
                  <a:lnTo>
                    <a:pt x="150" y="1375"/>
                  </a:lnTo>
                  <a:lnTo>
                    <a:pt x="254" y="1510"/>
                  </a:lnTo>
                  <a:lnTo>
                    <a:pt x="389" y="1614"/>
                  </a:lnTo>
                  <a:lnTo>
                    <a:pt x="538" y="1704"/>
                  </a:lnTo>
                  <a:lnTo>
                    <a:pt x="703" y="1749"/>
                  </a:lnTo>
                  <a:lnTo>
                    <a:pt x="792" y="1763"/>
                  </a:lnTo>
                  <a:lnTo>
                    <a:pt x="882" y="1763"/>
                  </a:lnTo>
                  <a:lnTo>
                    <a:pt x="18794" y="1763"/>
                  </a:lnTo>
                  <a:lnTo>
                    <a:pt x="18794" y="1763"/>
                  </a:lnTo>
                  <a:lnTo>
                    <a:pt x="18884" y="1763"/>
                  </a:lnTo>
                  <a:lnTo>
                    <a:pt x="18974" y="1749"/>
                  </a:lnTo>
                  <a:lnTo>
                    <a:pt x="19138" y="1704"/>
                  </a:lnTo>
                  <a:lnTo>
                    <a:pt x="19287" y="1614"/>
                  </a:lnTo>
                  <a:lnTo>
                    <a:pt x="19407" y="1510"/>
                  </a:lnTo>
                  <a:lnTo>
                    <a:pt x="19527" y="1375"/>
                  </a:lnTo>
                  <a:lnTo>
                    <a:pt x="19601" y="1226"/>
                  </a:lnTo>
                  <a:lnTo>
                    <a:pt x="19661" y="1061"/>
                  </a:lnTo>
                  <a:lnTo>
                    <a:pt x="19661" y="972"/>
                  </a:lnTo>
                  <a:lnTo>
                    <a:pt x="19676" y="882"/>
                  </a:lnTo>
                  <a:lnTo>
                    <a:pt x="19676" y="882"/>
                  </a:lnTo>
                  <a:lnTo>
                    <a:pt x="19661" y="792"/>
                  </a:lnTo>
                  <a:lnTo>
                    <a:pt x="19661" y="718"/>
                  </a:lnTo>
                  <a:lnTo>
                    <a:pt x="19601" y="538"/>
                  </a:lnTo>
                  <a:lnTo>
                    <a:pt x="19527" y="389"/>
                  </a:lnTo>
                  <a:lnTo>
                    <a:pt x="19407" y="270"/>
                  </a:lnTo>
                  <a:lnTo>
                    <a:pt x="19287" y="150"/>
                  </a:lnTo>
                  <a:lnTo>
                    <a:pt x="19138" y="75"/>
                  </a:lnTo>
                  <a:lnTo>
                    <a:pt x="18974" y="31"/>
                  </a:lnTo>
                  <a:lnTo>
                    <a:pt x="18884" y="16"/>
                  </a:lnTo>
                  <a:lnTo>
                    <a:pt x="1879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2"/>
            <p:cNvSpPr/>
            <p:nvPr/>
          </p:nvSpPr>
          <p:spPr>
            <a:xfrm>
              <a:off x="7636932" y="2052033"/>
              <a:ext cx="540451" cy="48453"/>
            </a:xfrm>
            <a:custGeom>
              <a:avLst/>
              <a:gdLst/>
              <a:ahLst/>
              <a:cxnLst/>
              <a:rect l="l" t="t" r="r" b="b"/>
              <a:pathLst>
                <a:path w="19676" h="1764" extrusionOk="0">
                  <a:moveTo>
                    <a:pt x="792" y="1"/>
                  </a:moveTo>
                  <a:lnTo>
                    <a:pt x="703" y="16"/>
                  </a:lnTo>
                  <a:lnTo>
                    <a:pt x="538" y="61"/>
                  </a:lnTo>
                  <a:lnTo>
                    <a:pt x="389" y="150"/>
                  </a:lnTo>
                  <a:lnTo>
                    <a:pt x="254" y="255"/>
                  </a:lnTo>
                  <a:lnTo>
                    <a:pt x="150" y="389"/>
                  </a:lnTo>
                  <a:lnTo>
                    <a:pt x="75" y="539"/>
                  </a:lnTo>
                  <a:lnTo>
                    <a:pt x="15" y="703"/>
                  </a:lnTo>
                  <a:lnTo>
                    <a:pt x="0" y="793"/>
                  </a:lnTo>
                  <a:lnTo>
                    <a:pt x="0" y="882"/>
                  </a:lnTo>
                  <a:lnTo>
                    <a:pt x="0" y="972"/>
                  </a:lnTo>
                  <a:lnTo>
                    <a:pt x="15" y="1062"/>
                  </a:lnTo>
                  <a:lnTo>
                    <a:pt x="75" y="1226"/>
                  </a:lnTo>
                  <a:lnTo>
                    <a:pt x="150" y="1375"/>
                  </a:lnTo>
                  <a:lnTo>
                    <a:pt x="254" y="1510"/>
                  </a:lnTo>
                  <a:lnTo>
                    <a:pt x="389" y="1614"/>
                  </a:lnTo>
                  <a:lnTo>
                    <a:pt x="538" y="1689"/>
                  </a:lnTo>
                  <a:lnTo>
                    <a:pt x="703" y="1749"/>
                  </a:lnTo>
                  <a:lnTo>
                    <a:pt x="792" y="1764"/>
                  </a:lnTo>
                  <a:lnTo>
                    <a:pt x="18884" y="1764"/>
                  </a:lnTo>
                  <a:lnTo>
                    <a:pt x="18974" y="1749"/>
                  </a:lnTo>
                  <a:lnTo>
                    <a:pt x="19138" y="1689"/>
                  </a:lnTo>
                  <a:lnTo>
                    <a:pt x="19287" y="1614"/>
                  </a:lnTo>
                  <a:lnTo>
                    <a:pt x="19407" y="1510"/>
                  </a:lnTo>
                  <a:lnTo>
                    <a:pt x="19527" y="1375"/>
                  </a:lnTo>
                  <a:lnTo>
                    <a:pt x="19601" y="1226"/>
                  </a:lnTo>
                  <a:lnTo>
                    <a:pt x="19661" y="1062"/>
                  </a:lnTo>
                  <a:lnTo>
                    <a:pt x="19661" y="972"/>
                  </a:lnTo>
                  <a:lnTo>
                    <a:pt x="19676" y="882"/>
                  </a:lnTo>
                  <a:lnTo>
                    <a:pt x="19661" y="793"/>
                  </a:lnTo>
                  <a:lnTo>
                    <a:pt x="19661" y="703"/>
                  </a:lnTo>
                  <a:lnTo>
                    <a:pt x="19601" y="539"/>
                  </a:lnTo>
                  <a:lnTo>
                    <a:pt x="19527" y="389"/>
                  </a:lnTo>
                  <a:lnTo>
                    <a:pt x="19407" y="255"/>
                  </a:lnTo>
                  <a:lnTo>
                    <a:pt x="19287" y="150"/>
                  </a:lnTo>
                  <a:lnTo>
                    <a:pt x="19138" y="61"/>
                  </a:lnTo>
                  <a:lnTo>
                    <a:pt x="18974" y="16"/>
                  </a:lnTo>
                  <a:lnTo>
                    <a:pt x="18884"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2"/>
            <p:cNvSpPr/>
            <p:nvPr/>
          </p:nvSpPr>
          <p:spPr>
            <a:xfrm>
              <a:off x="7636932" y="2052033"/>
              <a:ext cx="540451" cy="48453"/>
            </a:xfrm>
            <a:custGeom>
              <a:avLst/>
              <a:gdLst/>
              <a:ahLst/>
              <a:cxnLst/>
              <a:rect l="l" t="t" r="r" b="b"/>
              <a:pathLst>
                <a:path w="19676" h="1764" fill="none" extrusionOk="0">
                  <a:moveTo>
                    <a:pt x="18794" y="1"/>
                  </a:moveTo>
                  <a:lnTo>
                    <a:pt x="882" y="1"/>
                  </a:lnTo>
                  <a:lnTo>
                    <a:pt x="882" y="1"/>
                  </a:lnTo>
                  <a:lnTo>
                    <a:pt x="792" y="1"/>
                  </a:lnTo>
                  <a:lnTo>
                    <a:pt x="703" y="16"/>
                  </a:lnTo>
                  <a:lnTo>
                    <a:pt x="538" y="61"/>
                  </a:lnTo>
                  <a:lnTo>
                    <a:pt x="389" y="150"/>
                  </a:lnTo>
                  <a:lnTo>
                    <a:pt x="254" y="255"/>
                  </a:lnTo>
                  <a:lnTo>
                    <a:pt x="150" y="389"/>
                  </a:lnTo>
                  <a:lnTo>
                    <a:pt x="75" y="539"/>
                  </a:lnTo>
                  <a:lnTo>
                    <a:pt x="15" y="703"/>
                  </a:lnTo>
                  <a:lnTo>
                    <a:pt x="0" y="793"/>
                  </a:lnTo>
                  <a:lnTo>
                    <a:pt x="0" y="882"/>
                  </a:lnTo>
                  <a:lnTo>
                    <a:pt x="0" y="882"/>
                  </a:lnTo>
                  <a:lnTo>
                    <a:pt x="0" y="972"/>
                  </a:lnTo>
                  <a:lnTo>
                    <a:pt x="15" y="1062"/>
                  </a:lnTo>
                  <a:lnTo>
                    <a:pt x="75" y="1226"/>
                  </a:lnTo>
                  <a:lnTo>
                    <a:pt x="150" y="1375"/>
                  </a:lnTo>
                  <a:lnTo>
                    <a:pt x="254" y="1510"/>
                  </a:lnTo>
                  <a:lnTo>
                    <a:pt x="389" y="1614"/>
                  </a:lnTo>
                  <a:lnTo>
                    <a:pt x="538" y="1689"/>
                  </a:lnTo>
                  <a:lnTo>
                    <a:pt x="703" y="1749"/>
                  </a:lnTo>
                  <a:lnTo>
                    <a:pt x="792" y="1764"/>
                  </a:lnTo>
                  <a:lnTo>
                    <a:pt x="882" y="1764"/>
                  </a:lnTo>
                  <a:lnTo>
                    <a:pt x="18794" y="1764"/>
                  </a:lnTo>
                  <a:lnTo>
                    <a:pt x="18794" y="1764"/>
                  </a:lnTo>
                  <a:lnTo>
                    <a:pt x="18884" y="1764"/>
                  </a:lnTo>
                  <a:lnTo>
                    <a:pt x="18974" y="1749"/>
                  </a:lnTo>
                  <a:lnTo>
                    <a:pt x="19138" y="1689"/>
                  </a:lnTo>
                  <a:lnTo>
                    <a:pt x="19287" y="1614"/>
                  </a:lnTo>
                  <a:lnTo>
                    <a:pt x="19407" y="1510"/>
                  </a:lnTo>
                  <a:lnTo>
                    <a:pt x="19527" y="1375"/>
                  </a:lnTo>
                  <a:lnTo>
                    <a:pt x="19601" y="1226"/>
                  </a:lnTo>
                  <a:lnTo>
                    <a:pt x="19661" y="1062"/>
                  </a:lnTo>
                  <a:lnTo>
                    <a:pt x="19661" y="972"/>
                  </a:lnTo>
                  <a:lnTo>
                    <a:pt x="19676" y="882"/>
                  </a:lnTo>
                  <a:lnTo>
                    <a:pt x="19676" y="882"/>
                  </a:lnTo>
                  <a:lnTo>
                    <a:pt x="19661" y="793"/>
                  </a:lnTo>
                  <a:lnTo>
                    <a:pt x="19661" y="703"/>
                  </a:lnTo>
                  <a:lnTo>
                    <a:pt x="19601" y="539"/>
                  </a:lnTo>
                  <a:lnTo>
                    <a:pt x="19527" y="389"/>
                  </a:lnTo>
                  <a:lnTo>
                    <a:pt x="19407" y="255"/>
                  </a:lnTo>
                  <a:lnTo>
                    <a:pt x="19287" y="150"/>
                  </a:lnTo>
                  <a:lnTo>
                    <a:pt x="19138" y="61"/>
                  </a:lnTo>
                  <a:lnTo>
                    <a:pt x="18974" y="16"/>
                  </a:lnTo>
                  <a:lnTo>
                    <a:pt x="18884" y="1"/>
                  </a:lnTo>
                  <a:lnTo>
                    <a:pt x="1879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2"/>
            <p:cNvSpPr/>
            <p:nvPr/>
          </p:nvSpPr>
          <p:spPr>
            <a:xfrm>
              <a:off x="7636932" y="2205516"/>
              <a:ext cx="540451" cy="48453"/>
            </a:xfrm>
            <a:custGeom>
              <a:avLst/>
              <a:gdLst/>
              <a:ahLst/>
              <a:cxnLst/>
              <a:rect l="l" t="t" r="r" b="b"/>
              <a:pathLst>
                <a:path w="19676" h="1764" extrusionOk="0">
                  <a:moveTo>
                    <a:pt x="882" y="0"/>
                  </a:moveTo>
                  <a:lnTo>
                    <a:pt x="792" y="15"/>
                  </a:lnTo>
                  <a:lnTo>
                    <a:pt x="703" y="30"/>
                  </a:lnTo>
                  <a:lnTo>
                    <a:pt x="538" y="75"/>
                  </a:lnTo>
                  <a:lnTo>
                    <a:pt x="389" y="150"/>
                  </a:lnTo>
                  <a:lnTo>
                    <a:pt x="254" y="269"/>
                  </a:lnTo>
                  <a:lnTo>
                    <a:pt x="150" y="389"/>
                  </a:lnTo>
                  <a:lnTo>
                    <a:pt x="75" y="538"/>
                  </a:lnTo>
                  <a:lnTo>
                    <a:pt x="15" y="702"/>
                  </a:lnTo>
                  <a:lnTo>
                    <a:pt x="0" y="792"/>
                  </a:lnTo>
                  <a:lnTo>
                    <a:pt x="0" y="882"/>
                  </a:lnTo>
                  <a:lnTo>
                    <a:pt x="0" y="971"/>
                  </a:lnTo>
                  <a:lnTo>
                    <a:pt x="15" y="1061"/>
                  </a:lnTo>
                  <a:lnTo>
                    <a:pt x="75" y="1225"/>
                  </a:lnTo>
                  <a:lnTo>
                    <a:pt x="150" y="1375"/>
                  </a:lnTo>
                  <a:lnTo>
                    <a:pt x="254" y="1509"/>
                  </a:lnTo>
                  <a:lnTo>
                    <a:pt x="389" y="1614"/>
                  </a:lnTo>
                  <a:lnTo>
                    <a:pt x="538" y="1703"/>
                  </a:lnTo>
                  <a:lnTo>
                    <a:pt x="703" y="1748"/>
                  </a:lnTo>
                  <a:lnTo>
                    <a:pt x="792" y="1763"/>
                  </a:lnTo>
                  <a:lnTo>
                    <a:pt x="18884" y="1763"/>
                  </a:lnTo>
                  <a:lnTo>
                    <a:pt x="18974" y="1748"/>
                  </a:lnTo>
                  <a:lnTo>
                    <a:pt x="19138" y="1703"/>
                  </a:lnTo>
                  <a:lnTo>
                    <a:pt x="19287" y="1614"/>
                  </a:lnTo>
                  <a:lnTo>
                    <a:pt x="19407" y="1509"/>
                  </a:lnTo>
                  <a:lnTo>
                    <a:pt x="19527" y="1375"/>
                  </a:lnTo>
                  <a:lnTo>
                    <a:pt x="19601" y="1225"/>
                  </a:lnTo>
                  <a:lnTo>
                    <a:pt x="19661" y="1061"/>
                  </a:lnTo>
                  <a:lnTo>
                    <a:pt x="19661" y="971"/>
                  </a:lnTo>
                  <a:lnTo>
                    <a:pt x="19676" y="882"/>
                  </a:lnTo>
                  <a:lnTo>
                    <a:pt x="19661" y="792"/>
                  </a:lnTo>
                  <a:lnTo>
                    <a:pt x="19661" y="702"/>
                  </a:lnTo>
                  <a:lnTo>
                    <a:pt x="19601" y="538"/>
                  </a:lnTo>
                  <a:lnTo>
                    <a:pt x="19527" y="389"/>
                  </a:lnTo>
                  <a:lnTo>
                    <a:pt x="19407" y="269"/>
                  </a:lnTo>
                  <a:lnTo>
                    <a:pt x="19287" y="150"/>
                  </a:lnTo>
                  <a:lnTo>
                    <a:pt x="19138" y="75"/>
                  </a:lnTo>
                  <a:lnTo>
                    <a:pt x="18974" y="30"/>
                  </a:lnTo>
                  <a:lnTo>
                    <a:pt x="18884" y="15"/>
                  </a:lnTo>
                  <a:lnTo>
                    <a:pt x="18794"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2"/>
            <p:cNvSpPr/>
            <p:nvPr/>
          </p:nvSpPr>
          <p:spPr>
            <a:xfrm>
              <a:off x="7636932" y="2205516"/>
              <a:ext cx="540451" cy="48453"/>
            </a:xfrm>
            <a:custGeom>
              <a:avLst/>
              <a:gdLst/>
              <a:ahLst/>
              <a:cxnLst/>
              <a:rect l="l" t="t" r="r" b="b"/>
              <a:pathLst>
                <a:path w="19676" h="1764" fill="none" extrusionOk="0">
                  <a:moveTo>
                    <a:pt x="18794" y="0"/>
                  </a:moveTo>
                  <a:lnTo>
                    <a:pt x="882" y="0"/>
                  </a:lnTo>
                  <a:lnTo>
                    <a:pt x="882" y="0"/>
                  </a:lnTo>
                  <a:lnTo>
                    <a:pt x="792" y="15"/>
                  </a:lnTo>
                  <a:lnTo>
                    <a:pt x="703" y="30"/>
                  </a:lnTo>
                  <a:lnTo>
                    <a:pt x="538" y="75"/>
                  </a:lnTo>
                  <a:lnTo>
                    <a:pt x="389" y="150"/>
                  </a:lnTo>
                  <a:lnTo>
                    <a:pt x="254" y="269"/>
                  </a:lnTo>
                  <a:lnTo>
                    <a:pt x="150" y="389"/>
                  </a:lnTo>
                  <a:lnTo>
                    <a:pt x="75" y="538"/>
                  </a:lnTo>
                  <a:lnTo>
                    <a:pt x="15" y="702"/>
                  </a:lnTo>
                  <a:lnTo>
                    <a:pt x="0" y="792"/>
                  </a:lnTo>
                  <a:lnTo>
                    <a:pt x="0" y="882"/>
                  </a:lnTo>
                  <a:lnTo>
                    <a:pt x="0" y="882"/>
                  </a:lnTo>
                  <a:lnTo>
                    <a:pt x="0" y="971"/>
                  </a:lnTo>
                  <a:lnTo>
                    <a:pt x="15" y="1061"/>
                  </a:lnTo>
                  <a:lnTo>
                    <a:pt x="75" y="1225"/>
                  </a:lnTo>
                  <a:lnTo>
                    <a:pt x="150" y="1375"/>
                  </a:lnTo>
                  <a:lnTo>
                    <a:pt x="254" y="1509"/>
                  </a:lnTo>
                  <a:lnTo>
                    <a:pt x="389" y="1614"/>
                  </a:lnTo>
                  <a:lnTo>
                    <a:pt x="538" y="1703"/>
                  </a:lnTo>
                  <a:lnTo>
                    <a:pt x="703" y="1748"/>
                  </a:lnTo>
                  <a:lnTo>
                    <a:pt x="792" y="1763"/>
                  </a:lnTo>
                  <a:lnTo>
                    <a:pt x="882" y="1763"/>
                  </a:lnTo>
                  <a:lnTo>
                    <a:pt x="18794" y="1763"/>
                  </a:lnTo>
                  <a:lnTo>
                    <a:pt x="18794" y="1763"/>
                  </a:lnTo>
                  <a:lnTo>
                    <a:pt x="18884" y="1763"/>
                  </a:lnTo>
                  <a:lnTo>
                    <a:pt x="18974" y="1748"/>
                  </a:lnTo>
                  <a:lnTo>
                    <a:pt x="19138" y="1703"/>
                  </a:lnTo>
                  <a:lnTo>
                    <a:pt x="19287" y="1614"/>
                  </a:lnTo>
                  <a:lnTo>
                    <a:pt x="19407" y="1509"/>
                  </a:lnTo>
                  <a:lnTo>
                    <a:pt x="19527" y="1375"/>
                  </a:lnTo>
                  <a:lnTo>
                    <a:pt x="19601" y="1225"/>
                  </a:lnTo>
                  <a:lnTo>
                    <a:pt x="19661" y="1061"/>
                  </a:lnTo>
                  <a:lnTo>
                    <a:pt x="19661" y="971"/>
                  </a:lnTo>
                  <a:lnTo>
                    <a:pt x="19676" y="882"/>
                  </a:lnTo>
                  <a:lnTo>
                    <a:pt x="19676" y="882"/>
                  </a:lnTo>
                  <a:lnTo>
                    <a:pt x="19661" y="792"/>
                  </a:lnTo>
                  <a:lnTo>
                    <a:pt x="19661" y="702"/>
                  </a:lnTo>
                  <a:lnTo>
                    <a:pt x="19601" y="538"/>
                  </a:lnTo>
                  <a:lnTo>
                    <a:pt x="19527" y="389"/>
                  </a:lnTo>
                  <a:lnTo>
                    <a:pt x="19407" y="269"/>
                  </a:lnTo>
                  <a:lnTo>
                    <a:pt x="19287" y="150"/>
                  </a:lnTo>
                  <a:lnTo>
                    <a:pt x="19138" y="75"/>
                  </a:lnTo>
                  <a:lnTo>
                    <a:pt x="18974" y="30"/>
                  </a:lnTo>
                  <a:lnTo>
                    <a:pt x="18884" y="15"/>
                  </a:lnTo>
                  <a:lnTo>
                    <a:pt x="1879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2"/>
            <p:cNvSpPr/>
            <p:nvPr/>
          </p:nvSpPr>
          <p:spPr>
            <a:xfrm>
              <a:off x="7636932" y="2359384"/>
              <a:ext cx="540451" cy="48453"/>
            </a:xfrm>
            <a:custGeom>
              <a:avLst/>
              <a:gdLst/>
              <a:ahLst/>
              <a:cxnLst/>
              <a:rect l="l" t="t" r="r" b="b"/>
              <a:pathLst>
                <a:path w="19676" h="1764" extrusionOk="0">
                  <a:moveTo>
                    <a:pt x="792" y="1"/>
                  </a:moveTo>
                  <a:lnTo>
                    <a:pt x="703" y="16"/>
                  </a:lnTo>
                  <a:lnTo>
                    <a:pt x="538" y="60"/>
                  </a:lnTo>
                  <a:lnTo>
                    <a:pt x="389" y="150"/>
                  </a:lnTo>
                  <a:lnTo>
                    <a:pt x="254" y="255"/>
                  </a:lnTo>
                  <a:lnTo>
                    <a:pt x="150" y="389"/>
                  </a:lnTo>
                  <a:lnTo>
                    <a:pt x="75" y="538"/>
                  </a:lnTo>
                  <a:lnTo>
                    <a:pt x="15" y="703"/>
                  </a:lnTo>
                  <a:lnTo>
                    <a:pt x="0" y="792"/>
                  </a:lnTo>
                  <a:lnTo>
                    <a:pt x="0" y="882"/>
                  </a:lnTo>
                  <a:lnTo>
                    <a:pt x="0" y="972"/>
                  </a:lnTo>
                  <a:lnTo>
                    <a:pt x="15" y="1061"/>
                  </a:lnTo>
                  <a:lnTo>
                    <a:pt x="75" y="1226"/>
                  </a:lnTo>
                  <a:lnTo>
                    <a:pt x="150" y="1375"/>
                  </a:lnTo>
                  <a:lnTo>
                    <a:pt x="254" y="1510"/>
                  </a:lnTo>
                  <a:lnTo>
                    <a:pt x="389" y="1614"/>
                  </a:lnTo>
                  <a:lnTo>
                    <a:pt x="538" y="1689"/>
                  </a:lnTo>
                  <a:lnTo>
                    <a:pt x="703" y="1749"/>
                  </a:lnTo>
                  <a:lnTo>
                    <a:pt x="792" y="1764"/>
                  </a:lnTo>
                  <a:lnTo>
                    <a:pt x="18884" y="1764"/>
                  </a:lnTo>
                  <a:lnTo>
                    <a:pt x="18974" y="1749"/>
                  </a:lnTo>
                  <a:lnTo>
                    <a:pt x="19138" y="1689"/>
                  </a:lnTo>
                  <a:lnTo>
                    <a:pt x="19287" y="1614"/>
                  </a:lnTo>
                  <a:lnTo>
                    <a:pt x="19407" y="1510"/>
                  </a:lnTo>
                  <a:lnTo>
                    <a:pt x="19527" y="1375"/>
                  </a:lnTo>
                  <a:lnTo>
                    <a:pt x="19601" y="1226"/>
                  </a:lnTo>
                  <a:lnTo>
                    <a:pt x="19661" y="1061"/>
                  </a:lnTo>
                  <a:lnTo>
                    <a:pt x="19661" y="972"/>
                  </a:lnTo>
                  <a:lnTo>
                    <a:pt x="19676" y="882"/>
                  </a:lnTo>
                  <a:lnTo>
                    <a:pt x="19661" y="792"/>
                  </a:lnTo>
                  <a:lnTo>
                    <a:pt x="19661" y="703"/>
                  </a:lnTo>
                  <a:lnTo>
                    <a:pt x="19601" y="538"/>
                  </a:lnTo>
                  <a:lnTo>
                    <a:pt x="19527" y="389"/>
                  </a:lnTo>
                  <a:lnTo>
                    <a:pt x="19407" y="255"/>
                  </a:lnTo>
                  <a:lnTo>
                    <a:pt x="19287" y="150"/>
                  </a:lnTo>
                  <a:lnTo>
                    <a:pt x="19138" y="60"/>
                  </a:lnTo>
                  <a:lnTo>
                    <a:pt x="18974" y="16"/>
                  </a:lnTo>
                  <a:lnTo>
                    <a:pt x="18884"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2"/>
            <p:cNvSpPr/>
            <p:nvPr/>
          </p:nvSpPr>
          <p:spPr>
            <a:xfrm>
              <a:off x="7636932" y="2359384"/>
              <a:ext cx="540451" cy="48453"/>
            </a:xfrm>
            <a:custGeom>
              <a:avLst/>
              <a:gdLst/>
              <a:ahLst/>
              <a:cxnLst/>
              <a:rect l="l" t="t" r="r" b="b"/>
              <a:pathLst>
                <a:path w="19676" h="1764" fill="none" extrusionOk="0">
                  <a:moveTo>
                    <a:pt x="18794" y="1"/>
                  </a:moveTo>
                  <a:lnTo>
                    <a:pt x="882" y="1"/>
                  </a:lnTo>
                  <a:lnTo>
                    <a:pt x="882" y="1"/>
                  </a:lnTo>
                  <a:lnTo>
                    <a:pt x="792" y="1"/>
                  </a:lnTo>
                  <a:lnTo>
                    <a:pt x="703" y="16"/>
                  </a:lnTo>
                  <a:lnTo>
                    <a:pt x="538" y="60"/>
                  </a:lnTo>
                  <a:lnTo>
                    <a:pt x="389" y="150"/>
                  </a:lnTo>
                  <a:lnTo>
                    <a:pt x="254" y="255"/>
                  </a:lnTo>
                  <a:lnTo>
                    <a:pt x="150" y="389"/>
                  </a:lnTo>
                  <a:lnTo>
                    <a:pt x="75" y="538"/>
                  </a:lnTo>
                  <a:lnTo>
                    <a:pt x="15" y="703"/>
                  </a:lnTo>
                  <a:lnTo>
                    <a:pt x="0" y="792"/>
                  </a:lnTo>
                  <a:lnTo>
                    <a:pt x="0" y="882"/>
                  </a:lnTo>
                  <a:lnTo>
                    <a:pt x="0" y="882"/>
                  </a:lnTo>
                  <a:lnTo>
                    <a:pt x="0" y="972"/>
                  </a:lnTo>
                  <a:lnTo>
                    <a:pt x="15" y="1061"/>
                  </a:lnTo>
                  <a:lnTo>
                    <a:pt x="75" y="1226"/>
                  </a:lnTo>
                  <a:lnTo>
                    <a:pt x="150" y="1375"/>
                  </a:lnTo>
                  <a:lnTo>
                    <a:pt x="254" y="1510"/>
                  </a:lnTo>
                  <a:lnTo>
                    <a:pt x="389" y="1614"/>
                  </a:lnTo>
                  <a:lnTo>
                    <a:pt x="538" y="1689"/>
                  </a:lnTo>
                  <a:lnTo>
                    <a:pt x="703" y="1749"/>
                  </a:lnTo>
                  <a:lnTo>
                    <a:pt x="792" y="1764"/>
                  </a:lnTo>
                  <a:lnTo>
                    <a:pt x="882" y="1764"/>
                  </a:lnTo>
                  <a:lnTo>
                    <a:pt x="18794" y="1764"/>
                  </a:lnTo>
                  <a:lnTo>
                    <a:pt x="18794" y="1764"/>
                  </a:lnTo>
                  <a:lnTo>
                    <a:pt x="18884" y="1764"/>
                  </a:lnTo>
                  <a:lnTo>
                    <a:pt x="18974" y="1749"/>
                  </a:lnTo>
                  <a:lnTo>
                    <a:pt x="19138" y="1689"/>
                  </a:lnTo>
                  <a:lnTo>
                    <a:pt x="19287" y="1614"/>
                  </a:lnTo>
                  <a:lnTo>
                    <a:pt x="19407" y="1510"/>
                  </a:lnTo>
                  <a:lnTo>
                    <a:pt x="19527" y="1375"/>
                  </a:lnTo>
                  <a:lnTo>
                    <a:pt x="19601" y="1226"/>
                  </a:lnTo>
                  <a:lnTo>
                    <a:pt x="19661" y="1061"/>
                  </a:lnTo>
                  <a:lnTo>
                    <a:pt x="19661" y="972"/>
                  </a:lnTo>
                  <a:lnTo>
                    <a:pt x="19676" y="882"/>
                  </a:lnTo>
                  <a:lnTo>
                    <a:pt x="19676" y="882"/>
                  </a:lnTo>
                  <a:lnTo>
                    <a:pt x="19661" y="792"/>
                  </a:lnTo>
                  <a:lnTo>
                    <a:pt x="19661" y="703"/>
                  </a:lnTo>
                  <a:lnTo>
                    <a:pt x="19601" y="538"/>
                  </a:lnTo>
                  <a:lnTo>
                    <a:pt x="19527" y="389"/>
                  </a:lnTo>
                  <a:lnTo>
                    <a:pt x="19407" y="255"/>
                  </a:lnTo>
                  <a:lnTo>
                    <a:pt x="19287" y="150"/>
                  </a:lnTo>
                  <a:lnTo>
                    <a:pt x="19138" y="60"/>
                  </a:lnTo>
                  <a:lnTo>
                    <a:pt x="18974" y="16"/>
                  </a:lnTo>
                  <a:lnTo>
                    <a:pt x="18884" y="1"/>
                  </a:lnTo>
                  <a:lnTo>
                    <a:pt x="1879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2"/>
            <p:cNvSpPr/>
            <p:nvPr/>
          </p:nvSpPr>
          <p:spPr>
            <a:xfrm>
              <a:off x="7636932" y="2512867"/>
              <a:ext cx="540451" cy="48425"/>
            </a:xfrm>
            <a:custGeom>
              <a:avLst/>
              <a:gdLst/>
              <a:ahLst/>
              <a:cxnLst/>
              <a:rect l="l" t="t" r="r" b="b"/>
              <a:pathLst>
                <a:path w="19676" h="1763" extrusionOk="0">
                  <a:moveTo>
                    <a:pt x="882" y="0"/>
                  </a:moveTo>
                  <a:lnTo>
                    <a:pt x="792" y="15"/>
                  </a:lnTo>
                  <a:lnTo>
                    <a:pt x="703" y="15"/>
                  </a:lnTo>
                  <a:lnTo>
                    <a:pt x="538" y="75"/>
                  </a:lnTo>
                  <a:lnTo>
                    <a:pt x="389" y="149"/>
                  </a:lnTo>
                  <a:lnTo>
                    <a:pt x="254" y="269"/>
                  </a:lnTo>
                  <a:lnTo>
                    <a:pt x="150" y="388"/>
                  </a:lnTo>
                  <a:lnTo>
                    <a:pt x="75" y="538"/>
                  </a:lnTo>
                  <a:lnTo>
                    <a:pt x="15" y="702"/>
                  </a:lnTo>
                  <a:lnTo>
                    <a:pt x="0" y="792"/>
                  </a:lnTo>
                  <a:lnTo>
                    <a:pt x="0" y="881"/>
                  </a:lnTo>
                  <a:lnTo>
                    <a:pt x="0" y="971"/>
                  </a:lnTo>
                  <a:lnTo>
                    <a:pt x="15" y="1061"/>
                  </a:lnTo>
                  <a:lnTo>
                    <a:pt x="75" y="1225"/>
                  </a:lnTo>
                  <a:lnTo>
                    <a:pt x="150" y="1374"/>
                  </a:lnTo>
                  <a:lnTo>
                    <a:pt x="254" y="1509"/>
                  </a:lnTo>
                  <a:lnTo>
                    <a:pt x="389" y="1614"/>
                  </a:lnTo>
                  <a:lnTo>
                    <a:pt x="538" y="1703"/>
                  </a:lnTo>
                  <a:lnTo>
                    <a:pt x="703" y="1748"/>
                  </a:lnTo>
                  <a:lnTo>
                    <a:pt x="792" y="1763"/>
                  </a:lnTo>
                  <a:lnTo>
                    <a:pt x="18884" y="1763"/>
                  </a:lnTo>
                  <a:lnTo>
                    <a:pt x="18974" y="1748"/>
                  </a:lnTo>
                  <a:lnTo>
                    <a:pt x="19138" y="1703"/>
                  </a:lnTo>
                  <a:lnTo>
                    <a:pt x="19287" y="1614"/>
                  </a:lnTo>
                  <a:lnTo>
                    <a:pt x="19407" y="1509"/>
                  </a:lnTo>
                  <a:lnTo>
                    <a:pt x="19527" y="1374"/>
                  </a:lnTo>
                  <a:lnTo>
                    <a:pt x="19601" y="1225"/>
                  </a:lnTo>
                  <a:lnTo>
                    <a:pt x="19661" y="1061"/>
                  </a:lnTo>
                  <a:lnTo>
                    <a:pt x="19661" y="971"/>
                  </a:lnTo>
                  <a:lnTo>
                    <a:pt x="19676" y="881"/>
                  </a:lnTo>
                  <a:lnTo>
                    <a:pt x="19661" y="792"/>
                  </a:lnTo>
                  <a:lnTo>
                    <a:pt x="19661" y="702"/>
                  </a:lnTo>
                  <a:lnTo>
                    <a:pt x="19601" y="538"/>
                  </a:lnTo>
                  <a:lnTo>
                    <a:pt x="19527" y="388"/>
                  </a:lnTo>
                  <a:lnTo>
                    <a:pt x="19407" y="269"/>
                  </a:lnTo>
                  <a:lnTo>
                    <a:pt x="19287" y="149"/>
                  </a:lnTo>
                  <a:lnTo>
                    <a:pt x="19138" y="75"/>
                  </a:lnTo>
                  <a:lnTo>
                    <a:pt x="18974" y="15"/>
                  </a:lnTo>
                  <a:lnTo>
                    <a:pt x="18884" y="15"/>
                  </a:lnTo>
                  <a:lnTo>
                    <a:pt x="18794"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2"/>
            <p:cNvSpPr/>
            <p:nvPr/>
          </p:nvSpPr>
          <p:spPr>
            <a:xfrm>
              <a:off x="7636932" y="2512867"/>
              <a:ext cx="540451" cy="48425"/>
            </a:xfrm>
            <a:custGeom>
              <a:avLst/>
              <a:gdLst/>
              <a:ahLst/>
              <a:cxnLst/>
              <a:rect l="l" t="t" r="r" b="b"/>
              <a:pathLst>
                <a:path w="19676" h="1763" fill="none" extrusionOk="0">
                  <a:moveTo>
                    <a:pt x="18794" y="0"/>
                  </a:moveTo>
                  <a:lnTo>
                    <a:pt x="882" y="0"/>
                  </a:lnTo>
                  <a:lnTo>
                    <a:pt x="882" y="0"/>
                  </a:lnTo>
                  <a:lnTo>
                    <a:pt x="792" y="15"/>
                  </a:lnTo>
                  <a:lnTo>
                    <a:pt x="703" y="15"/>
                  </a:lnTo>
                  <a:lnTo>
                    <a:pt x="538" y="75"/>
                  </a:lnTo>
                  <a:lnTo>
                    <a:pt x="389" y="149"/>
                  </a:lnTo>
                  <a:lnTo>
                    <a:pt x="254" y="269"/>
                  </a:lnTo>
                  <a:lnTo>
                    <a:pt x="150" y="388"/>
                  </a:lnTo>
                  <a:lnTo>
                    <a:pt x="75" y="538"/>
                  </a:lnTo>
                  <a:lnTo>
                    <a:pt x="15" y="702"/>
                  </a:lnTo>
                  <a:lnTo>
                    <a:pt x="0" y="792"/>
                  </a:lnTo>
                  <a:lnTo>
                    <a:pt x="0" y="881"/>
                  </a:lnTo>
                  <a:lnTo>
                    <a:pt x="0" y="881"/>
                  </a:lnTo>
                  <a:lnTo>
                    <a:pt x="0" y="971"/>
                  </a:lnTo>
                  <a:lnTo>
                    <a:pt x="15" y="1061"/>
                  </a:lnTo>
                  <a:lnTo>
                    <a:pt x="75" y="1225"/>
                  </a:lnTo>
                  <a:lnTo>
                    <a:pt x="150" y="1374"/>
                  </a:lnTo>
                  <a:lnTo>
                    <a:pt x="254" y="1509"/>
                  </a:lnTo>
                  <a:lnTo>
                    <a:pt x="389" y="1614"/>
                  </a:lnTo>
                  <a:lnTo>
                    <a:pt x="538" y="1703"/>
                  </a:lnTo>
                  <a:lnTo>
                    <a:pt x="703" y="1748"/>
                  </a:lnTo>
                  <a:lnTo>
                    <a:pt x="792" y="1763"/>
                  </a:lnTo>
                  <a:lnTo>
                    <a:pt x="882" y="1763"/>
                  </a:lnTo>
                  <a:lnTo>
                    <a:pt x="18794" y="1763"/>
                  </a:lnTo>
                  <a:lnTo>
                    <a:pt x="18794" y="1763"/>
                  </a:lnTo>
                  <a:lnTo>
                    <a:pt x="18884" y="1763"/>
                  </a:lnTo>
                  <a:lnTo>
                    <a:pt x="18974" y="1748"/>
                  </a:lnTo>
                  <a:lnTo>
                    <a:pt x="19138" y="1703"/>
                  </a:lnTo>
                  <a:lnTo>
                    <a:pt x="19287" y="1614"/>
                  </a:lnTo>
                  <a:lnTo>
                    <a:pt x="19407" y="1509"/>
                  </a:lnTo>
                  <a:lnTo>
                    <a:pt x="19527" y="1374"/>
                  </a:lnTo>
                  <a:lnTo>
                    <a:pt x="19601" y="1225"/>
                  </a:lnTo>
                  <a:lnTo>
                    <a:pt x="19661" y="1061"/>
                  </a:lnTo>
                  <a:lnTo>
                    <a:pt x="19661" y="971"/>
                  </a:lnTo>
                  <a:lnTo>
                    <a:pt x="19676" y="881"/>
                  </a:lnTo>
                  <a:lnTo>
                    <a:pt x="19676" y="881"/>
                  </a:lnTo>
                  <a:lnTo>
                    <a:pt x="19661" y="792"/>
                  </a:lnTo>
                  <a:lnTo>
                    <a:pt x="19661" y="702"/>
                  </a:lnTo>
                  <a:lnTo>
                    <a:pt x="19601" y="538"/>
                  </a:lnTo>
                  <a:lnTo>
                    <a:pt x="19527" y="388"/>
                  </a:lnTo>
                  <a:lnTo>
                    <a:pt x="19407" y="269"/>
                  </a:lnTo>
                  <a:lnTo>
                    <a:pt x="19287" y="149"/>
                  </a:lnTo>
                  <a:lnTo>
                    <a:pt x="19138" y="75"/>
                  </a:lnTo>
                  <a:lnTo>
                    <a:pt x="18974" y="15"/>
                  </a:lnTo>
                  <a:lnTo>
                    <a:pt x="18884" y="15"/>
                  </a:lnTo>
                  <a:lnTo>
                    <a:pt x="1879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2"/>
            <p:cNvSpPr/>
            <p:nvPr/>
          </p:nvSpPr>
          <p:spPr>
            <a:xfrm>
              <a:off x="6441610" y="4590385"/>
              <a:ext cx="1040277" cy="129290"/>
            </a:xfrm>
            <a:custGeom>
              <a:avLst/>
              <a:gdLst/>
              <a:ahLst/>
              <a:cxnLst/>
              <a:rect l="l" t="t" r="r" b="b"/>
              <a:pathLst>
                <a:path w="37873" h="4707" extrusionOk="0">
                  <a:moveTo>
                    <a:pt x="18944" y="1"/>
                  </a:moveTo>
                  <a:lnTo>
                    <a:pt x="17002" y="16"/>
                  </a:lnTo>
                  <a:lnTo>
                    <a:pt x="15119" y="46"/>
                  </a:lnTo>
                  <a:lnTo>
                    <a:pt x="13312" y="105"/>
                  </a:lnTo>
                  <a:lnTo>
                    <a:pt x="11564" y="180"/>
                  </a:lnTo>
                  <a:lnTo>
                    <a:pt x="9920" y="285"/>
                  </a:lnTo>
                  <a:lnTo>
                    <a:pt x="8352" y="404"/>
                  </a:lnTo>
                  <a:lnTo>
                    <a:pt x="6902" y="539"/>
                  </a:lnTo>
                  <a:lnTo>
                    <a:pt x="5558" y="688"/>
                  </a:lnTo>
                  <a:lnTo>
                    <a:pt x="4333" y="852"/>
                  </a:lnTo>
                  <a:lnTo>
                    <a:pt x="3242" y="1032"/>
                  </a:lnTo>
                  <a:lnTo>
                    <a:pt x="2749" y="1136"/>
                  </a:lnTo>
                  <a:lnTo>
                    <a:pt x="2286" y="1226"/>
                  </a:lnTo>
                  <a:lnTo>
                    <a:pt x="1868" y="1330"/>
                  </a:lnTo>
                  <a:lnTo>
                    <a:pt x="1494" y="1435"/>
                  </a:lnTo>
                  <a:lnTo>
                    <a:pt x="1151" y="1540"/>
                  </a:lnTo>
                  <a:lnTo>
                    <a:pt x="852" y="1659"/>
                  </a:lnTo>
                  <a:lnTo>
                    <a:pt x="598" y="1764"/>
                  </a:lnTo>
                  <a:lnTo>
                    <a:pt x="389" y="1883"/>
                  </a:lnTo>
                  <a:lnTo>
                    <a:pt x="224" y="1988"/>
                  </a:lnTo>
                  <a:lnTo>
                    <a:pt x="105" y="2107"/>
                  </a:lnTo>
                  <a:lnTo>
                    <a:pt x="60" y="2167"/>
                  </a:lnTo>
                  <a:lnTo>
                    <a:pt x="30" y="2227"/>
                  </a:lnTo>
                  <a:lnTo>
                    <a:pt x="15" y="2287"/>
                  </a:lnTo>
                  <a:lnTo>
                    <a:pt x="0" y="2346"/>
                  </a:lnTo>
                  <a:lnTo>
                    <a:pt x="15" y="2406"/>
                  </a:lnTo>
                  <a:lnTo>
                    <a:pt x="30" y="2466"/>
                  </a:lnTo>
                  <a:lnTo>
                    <a:pt x="60" y="2526"/>
                  </a:lnTo>
                  <a:lnTo>
                    <a:pt x="105" y="2585"/>
                  </a:lnTo>
                  <a:lnTo>
                    <a:pt x="224" y="2705"/>
                  </a:lnTo>
                  <a:lnTo>
                    <a:pt x="389" y="2824"/>
                  </a:lnTo>
                  <a:lnTo>
                    <a:pt x="598" y="2944"/>
                  </a:lnTo>
                  <a:lnTo>
                    <a:pt x="852" y="3049"/>
                  </a:lnTo>
                  <a:lnTo>
                    <a:pt x="1151" y="3153"/>
                  </a:lnTo>
                  <a:lnTo>
                    <a:pt x="1494" y="3273"/>
                  </a:lnTo>
                  <a:lnTo>
                    <a:pt x="1868" y="3377"/>
                  </a:lnTo>
                  <a:lnTo>
                    <a:pt x="2286" y="3467"/>
                  </a:lnTo>
                  <a:lnTo>
                    <a:pt x="2749" y="3571"/>
                  </a:lnTo>
                  <a:lnTo>
                    <a:pt x="3242" y="3661"/>
                  </a:lnTo>
                  <a:lnTo>
                    <a:pt x="4333" y="3840"/>
                  </a:lnTo>
                  <a:lnTo>
                    <a:pt x="5558" y="4020"/>
                  </a:lnTo>
                  <a:lnTo>
                    <a:pt x="6902" y="4169"/>
                  </a:lnTo>
                  <a:lnTo>
                    <a:pt x="8352" y="4303"/>
                  </a:lnTo>
                  <a:lnTo>
                    <a:pt x="9920" y="4423"/>
                  </a:lnTo>
                  <a:lnTo>
                    <a:pt x="11564" y="4513"/>
                  </a:lnTo>
                  <a:lnTo>
                    <a:pt x="13312" y="4602"/>
                  </a:lnTo>
                  <a:lnTo>
                    <a:pt x="15119" y="4647"/>
                  </a:lnTo>
                  <a:lnTo>
                    <a:pt x="17002" y="4692"/>
                  </a:lnTo>
                  <a:lnTo>
                    <a:pt x="18944" y="4707"/>
                  </a:lnTo>
                  <a:lnTo>
                    <a:pt x="20871" y="4692"/>
                  </a:lnTo>
                  <a:lnTo>
                    <a:pt x="22753" y="4647"/>
                  </a:lnTo>
                  <a:lnTo>
                    <a:pt x="24576" y="4602"/>
                  </a:lnTo>
                  <a:lnTo>
                    <a:pt x="26309" y="4513"/>
                  </a:lnTo>
                  <a:lnTo>
                    <a:pt x="27967" y="4423"/>
                  </a:lnTo>
                  <a:lnTo>
                    <a:pt x="29521" y="4303"/>
                  </a:lnTo>
                  <a:lnTo>
                    <a:pt x="30985" y="4169"/>
                  </a:lnTo>
                  <a:lnTo>
                    <a:pt x="32330" y="4020"/>
                  </a:lnTo>
                  <a:lnTo>
                    <a:pt x="33555" y="3840"/>
                  </a:lnTo>
                  <a:lnTo>
                    <a:pt x="34645" y="3661"/>
                  </a:lnTo>
                  <a:lnTo>
                    <a:pt x="35138" y="3571"/>
                  </a:lnTo>
                  <a:lnTo>
                    <a:pt x="35587" y="3467"/>
                  </a:lnTo>
                  <a:lnTo>
                    <a:pt x="36005" y="3377"/>
                  </a:lnTo>
                  <a:lnTo>
                    <a:pt x="36393" y="3273"/>
                  </a:lnTo>
                  <a:lnTo>
                    <a:pt x="36722" y="3153"/>
                  </a:lnTo>
                  <a:lnTo>
                    <a:pt x="37021" y="3049"/>
                  </a:lnTo>
                  <a:lnTo>
                    <a:pt x="37275" y="2944"/>
                  </a:lnTo>
                  <a:lnTo>
                    <a:pt x="37499" y="2824"/>
                  </a:lnTo>
                  <a:lnTo>
                    <a:pt x="37663" y="2705"/>
                  </a:lnTo>
                  <a:lnTo>
                    <a:pt x="37783" y="2585"/>
                  </a:lnTo>
                  <a:lnTo>
                    <a:pt x="37827" y="2526"/>
                  </a:lnTo>
                  <a:lnTo>
                    <a:pt x="37857" y="2466"/>
                  </a:lnTo>
                  <a:lnTo>
                    <a:pt x="37872" y="2406"/>
                  </a:lnTo>
                  <a:lnTo>
                    <a:pt x="37872" y="2346"/>
                  </a:lnTo>
                  <a:lnTo>
                    <a:pt x="37872" y="2287"/>
                  </a:lnTo>
                  <a:lnTo>
                    <a:pt x="37857" y="2227"/>
                  </a:lnTo>
                  <a:lnTo>
                    <a:pt x="37827" y="2167"/>
                  </a:lnTo>
                  <a:lnTo>
                    <a:pt x="37783" y="2107"/>
                  </a:lnTo>
                  <a:lnTo>
                    <a:pt x="37663" y="1988"/>
                  </a:lnTo>
                  <a:lnTo>
                    <a:pt x="37499" y="1883"/>
                  </a:lnTo>
                  <a:lnTo>
                    <a:pt x="37275" y="1764"/>
                  </a:lnTo>
                  <a:lnTo>
                    <a:pt x="37021" y="1659"/>
                  </a:lnTo>
                  <a:lnTo>
                    <a:pt x="36722" y="1540"/>
                  </a:lnTo>
                  <a:lnTo>
                    <a:pt x="36393" y="1435"/>
                  </a:lnTo>
                  <a:lnTo>
                    <a:pt x="36005" y="1330"/>
                  </a:lnTo>
                  <a:lnTo>
                    <a:pt x="35587" y="1226"/>
                  </a:lnTo>
                  <a:lnTo>
                    <a:pt x="35138" y="1136"/>
                  </a:lnTo>
                  <a:lnTo>
                    <a:pt x="34645" y="1032"/>
                  </a:lnTo>
                  <a:lnTo>
                    <a:pt x="33555" y="852"/>
                  </a:lnTo>
                  <a:lnTo>
                    <a:pt x="32330" y="688"/>
                  </a:lnTo>
                  <a:lnTo>
                    <a:pt x="30985" y="539"/>
                  </a:lnTo>
                  <a:lnTo>
                    <a:pt x="29521" y="404"/>
                  </a:lnTo>
                  <a:lnTo>
                    <a:pt x="27967" y="285"/>
                  </a:lnTo>
                  <a:lnTo>
                    <a:pt x="26309" y="180"/>
                  </a:lnTo>
                  <a:lnTo>
                    <a:pt x="24576" y="105"/>
                  </a:lnTo>
                  <a:lnTo>
                    <a:pt x="22753" y="46"/>
                  </a:lnTo>
                  <a:lnTo>
                    <a:pt x="20871" y="16"/>
                  </a:lnTo>
                  <a:lnTo>
                    <a:pt x="18944"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2"/>
            <p:cNvSpPr/>
            <p:nvPr/>
          </p:nvSpPr>
          <p:spPr>
            <a:xfrm>
              <a:off x="6105940" y="1989683"/>
              <a:ext cx="701328" cy="492849"/>
            </a:xfrm>
            <a:custGeom>
              <a:avLst/>
              <a:gdLst/>
              <a:ahLst/>
              <a:cxnLst/>
              <a:rect l="l" t="t" r="r" b="b"/>
              <a:pathLst>
                <a:path w="25533" h="17943" extrusionOk="0">
                  <a:moveTo>
                    <a:pt x="21574" y="0"/>
                  </a:moveTo>
                  <a:lnTo>
                    <a:pt x="21215" y="30"/>
                  </a:lnTo>
                  <a:lnTo>
                    <a:pt x="20871" y="105"/>
                  </a:lnTo>
                  <a:lnTo>
                    <a:pt x="20513" y="209"/>
                  </a:lnTo>
                  <a:lnTo>
                    <a:pt x="20184" y="344"/>
                  </a:lnTo>
                  <a:lnTo>
                    <a:pt x="19855" y="508"/>
                  </a:lnTo>
                  <a:lnTo>
                    <a:pt x="19706" y="613"/>
                  </a:lnTo>
                  <a:lnTo>
                    <a:pt x="19557" y="717"/>
                  </a:lnTo>
                  <a:lnTo>
                    <a:pt x="19407" y="822"/>
                  </a:lnTo>
                  <a:lnTo>
                    <a:pt x="19258" y="956"/>
                  </a:lnTo>
                  <a:lnTo>
                    <a:pt x="19123" y="1076"/>
                  </a:lnTo>
                  <a:lnTo>
                    <a:pt x="18989" y="1210"/>
                  </a:lnTo>
                  <a:lnTo>
                    <a:pt x="18869" y="1360"/>
                  </a:lnTo>
                  <a:lnTo>
                    <a:pt x="18750" y="1509"/>
                  </a:lnTo>
                  <a:lnTo>
                    <a:pt x="18615" y="1718"/>
                  </a:lnTo>
                  <a:lnTo>
                    <a:pt x="18481" y="1912"/>
                  </a:lnTo>
                  <a:lnTo>
                    <a:pt x="12819" y="12026"/>
                  </a:lnTo>
                  <a:lnTo>
                    <a:pt x="12311" y="11982"/>
                  </a:lnTo>
                  <a:lnTo>
                    <a:pt x="11818" y="11937"/>
                  </a:lnTo>
                  <a:lnTo>
                    <a:pt x="11310" y="11877"/>
                  </a:lnTo>
                  <a:lnTo>
                    <a:pt x="10802" y="11802"/>
                  </a:lnTo>
                  <a:lnTo>
                    <a:pt x="10309" y="11728"/>
                  </a:lnTo>
                  <a:lnTo>
                    <a:pt x="9801" y="11638"/>
                  </a:lnTo>
                  <a:lnTo>
                    <a:pt x="9308" y="11533"/>
                  </a:lnTo>
                  <a:lnTo>
                    <a:pt x="8800" y="11429"/>
                  </a:lnTo>
                  <a:lnTo>
                    <a:pt x="8068" y="11250"/>
                  </a:lnTo>
                  <a:lnTo>
                    <a:pt x="7351" y="11055"/>
                  </a:lnTo>
                  <a:lnTo>
                    <a:pt x="6619" y="10846"/>
                  </a:lnTo>
                  <a:lnTo>
                    <a:pt x="5902" y="10607"/>
                  </a:lnTo>
                  <a:lnTo>
                    <a:pt x="5185" y="10353"/>
                  </a:lnTo>
                  <a:lnTo>
                    <a:pt x="4468" y="10084"/>
                  </a:lnTo>
                  <a:lnTo>
                    <a:pt x="3751" y="9786"/>
                  </a:lnTo>
                  <a:lnTo>
                    <a:pt x="3048" y="9487"/>
                  </a:lnTo>
                  <a:lnTo>
                    <a:pt x="3033" y="9487"/>
                  </a:lnTo>
                  <a:lnTo>
                    <a:pt x="2824" y="9397"/>
                  </a:lnTo>
                  <a:lnTo>
                    <a:pt x="2615" y="9337"/>
                  </a:lnTo>
                  <a:lnTo>
                    <a:pt x="2406" y="9307"/>
                  </a:lnTo>
                  <a:lnTo>
                    <a:pt x="2197" y="9293"/>
                  </a:lnTo>
                  <a:lnTo>
                    <a:pt x="1988" y="9307"/>
                  </a:lnTo>
                  <a:lnTo>
                    <a:pt x="1779" y="9322"/>
                  </a:lnTo>
                  <a:lnTo>
                    <a:pt x="1584" y="9382"/>
                  </a:lnTo>
                  <a:lnTo>
                    <a:pt x="1375" y="9442"/>
                  </a:lnTo>
                  <a:lnTo>
                    <a:pt x="1196" y="9532"/>
                  </a:lnTo>
                  <a:lnTo>
                    <a:pt x="1017" y="9621"/>
                  </a:lnTo>
                  <a:lnTo>
                    <a:pt x="837" y="9741"/>
                  </a:lnTo>
                  <a:lnTo>
                    <a:pt x="673" y="9875"/>
                  </a:lnTo>
                  <a:lnTo>
                    <a:pt x="539" y="10040"/>
                  </a:lnTo>
                  <a:lnTo>
                    <a:pt x="404" y="10204"/>
                  </a:lnTo>
                  <a:lnTo>
                    <a:pt x="285" y="10383"/>
                  </a:lnTo>
                  <a:lnTo>
                    <a:pt x="180" y="10577"/>
                  </a:lnTo>
                  <a:lnTo>
                    <a:pt x="105" y="10772"/>
                  </a:lnTo>
                  <a:lnTo>
                    <a:pt x="60" y="10966"/>
                  </a:lnTo>
                  <a:lnTo>
                    <a:pt x="16" y="11160"/>
                  </a:lnTo>
                  <a:lnTo>
                    <a:pt x="1" y="11354"/>
                  </a:lnTo>
                  <a:lnTo>
                    <a:pt x="1" y="11548"/>
                  </a:lnTo>
                  <a:lnTo>
                    <a:pt x="16" y="11743"/>
                  </a:lnTo>
                  <a:lnTo>
                    <a:pt x="60" y="11937"/>
                  </a:lnTo>
                  <a:lnTo>
                    <a:pt x="105" y="12116"/>
                  </a:lnTo>
                  <a:lnTo>
                    <a:pt x="180" y="12295"/>
                  </a:lnTo>
                  <a:lnTo>
                    <a:pt x="255" y="12475"/>
                  </a:lnTo>
                  <a:lnTo>
                    <a:pt x="359" y="12639"/>
                  </a:lnTo>
                  <a:lnTo>
                    <a:pt x="464" y="12803"/>
                  </a:lnTo>
                  <a:lnTo>
                    <a:pt x="598" y="12938"/>
                  </a:lnTo>
                  <a:lnTo>
                    <a:pt x="733" y="13087"/>
                  </a:lnTo>
                  <a:lnTo>
                    <a:pt x="897" y="13207"/>
                  </a:lnTo>
                  <a:lnTo>
                    <a:pt x="1061" y="13311"/>
                  </a:lnTo>
                  <a:lnTo>
                    <a:pt x="1808" y="13745"/>
                  </a:lnTo>
                  <a:lnTo>
                    <a:pt x="2570" y="14163"/>
                  </a:lnTo>
                  <a:lnTo>
                    <a:pt x="3332" y="14566"/>
                  </a:lnTo>
                  <a:lnTo>
                    <a:pt x="4109" y="14940"/>
                  </a:lnTo>
                  <a:lnTo>
                    <a:pt x="4916" y="15313"/>
                  </a:lnTo>
                  <a:lnTo>
                    <a:pt x="5708" y="15657"/>
                  </a:lnTo>
                  <a:lnTo>
                    <a:pt x="6529" y="15985"/>
                  </a:lnTo>
                  <a:lnTo>
                    <a:pt x="7366" y="16299"/>
                  </a:lnTo>
                  <a:lnTo>
                    <a:pt x="8203" y="16583"/>
                  </a:lnTo>
                  <a:lnTo>
                    <a:pt x="9054" y="16852"/>
                  </a:lnTo>
                  <a:lnTo>
                    <a:pt x="9906" y="17091"/>
                  </a:lnTo>
                  <a:lnTo>
                    <a:pt x="10772" y="17300"/>
                  </a:lnTo>
                  <a:lnTo>
                    <a:pt x="11639" y="17494"/>
                  </a:lnTo>
                  <a:lnTo>
                    <a:pt x="12520" y="17659"/>
                  </a:lnTo>
                  <a:lnTo>
                    <a:pt x="13402" y="17808"/>
                  </a:lnTo>
                  <a:lnTo>
                    <a:pt x="14298" y="17928"/>
                  </a:lnTo>
                  <a:lnTo>
                    <a:pt x="14477" y="17943"/>
                  </a:lnTo>
                  <a:lnTo>
                    <a:pt x="14836" y="17943"/>
                  </a:lnTo>
                  <a:lnTo>
                    <a:pt x="15015" y="17913"/>
                  </a:lnTo>
                  <a:lnTo>
                    <a:pt x="15179" y="17883"/>
                  </a:lnTo>
                  <a:lnTo>
                    <a:pt x="15344" y="17838"/>
                  </a:lnTo>
                  <a:lnTo>
                    <a:pt x="15508" y="17793"/>
                  </a:lnTo>
                  <a:lnTo>
                    <a:pt x="15672" y="17718"/>
                  </a:lnTo>
                  <a:lnTo>
                    <a:pt x="15822" y="17644"/>
                  </a:lnTo>
                  <a:lnTo>
                    <a:pt x="15971" y="17569"/>
                  </a:lnTo>
                  <a:lnTo>
                    <a:pt x="16121" y="17464"/>
                  </a:lnTo>
                  <a:lnTo>
                    <a:pt x="16255" y="17375"/>
                  </a:lnTo>
                  <a:lnTo>
                    <a:pt x="16389" y="17255"/>
                  </a:lnTo>
                  <a:lnTo>
                    <a:pt x="16509" y="17136"/>
                  </a:lnTo>
                  <a:lnTo>
                    <a:pt x="16629" y="17016"/>
                  </a:lnTo>
                  <a:lnTo>
                    <a:pt x="16733" y="16882"/>
                  </a:lnTo>
                  <a:lnTo>
                    <a:pt x="16942" y="16598"/>
                  </a:lnTo>
                  <a:lnTo>
                    <a:pt x="24800" y="5991"/>
                  </a:lnTo>
                  <a:lnTo>
                    <a:pt x="24905" y="5841"/>
                  </a:lnTo>
                  <a:lnTo>
                    <a:pt x="25010" y="5677"/>
                  </a:lnTo>
                  <a:lnTo>
                    <a:pt x="25099" y="5513"/>
                  </a:lnTo>
                  <a:lnTo>
                    <a:pt x="25189" y="5348"/>
                  </a:lnTo>
                  <a:lnTo>
                    <a:pt x="25264" y="5169"/>
                  </a:lnTo>
                  <a:lnTo>
                    <a:pt x="25323" y="5005"/>
                  </a:lnTo>
                  <a:lnTo>
                    <a:pt x="25383" y="4826"/>
                  </a:lnTo>
                  <a:lnTo>
                    <a:pt x="25428" y="4646"/>
                  </a:lnTo>
                  <a:lnTo>
                    <a:pt x="25503" y="4288"/>
                  </a:lnTo>
                  <a:lnTo>
                    <a:pt x="25533" y="3929"/>
                  </a:lnTo>
                  <a:lnTo>
                    <a:pt x="25533" y="3556"/>
                  </a:lnTo>
                  <a:lnTo>
                    <a:pt x="25503" y="3197"/>
                  </a:lnTo>
                  <a:lnTo>
                    <a:pt x="25428" y="2854"/>
                  </a:lnTo>
                  <a:lnTo>
                    <a:pt x="25323" y="2495"/>
                  </a:lnTo>
                  <a:lnTo>
                    <a:pt x="25189" y="2166"/>
                  </a:lnTo>
                  <a:lnTo>
                    <a:pt x="25010" y="1838"/>
                  </a:lnTo>
                  <a:lnTo>
                    <a:pt x="24920" y="1688"/>
                  </a:lnTo>
                  <a:lnTo>
                    <a:pt x="24815" y="1539"/>
                  </a:lnTo>
                  <a:lnTo>
                    <a:pt x="24696" y="1390"/>
                  </a:lnTo>
                  <a:lnTo>
                    <a:pt x="24576" y="1240"/>
                  </a:lnTo>
                  <a:lnTo>
                    <a:pt x="24442" y="1106"/>
                  </a:lnTo>
                  <a:lnTo>
                    <a:pt x="24307" y="971"/>
                  </a:lnTo>
                  <a:lnTo>
                    <a:pt x="24173" y="852"/>
                  </a:lnTo>
                  <a:lnTo>
                    <a:pt x="24009" y="732"/>
                  </a:lnTo>
                  <a:lnTo>
                    <a:pt x="23859" y="613"/>
                  </a:lnTo>
                  <a:lnTo>
                    <a:pt x="23695" y="523"/>
                  </a:lnTo>
                  <a:lnTo>
                    <a:pt x="23531" y="418"/>
                  </a:lnTo>
                  <a:lnTo>
                    <a:pt x="23351" y="344"/>
                  </a:lnTo>
                  <a:lnTo>
                    <a:pt x="23187" y="269"/>
                  </a:lnTo>
                  <a:lnTo>
                    <a:pt x="23008" y="194"/>
                  </a:lnTo>
                  <a:lnTo>
                    <a:pt x="22843" y="150"/>
                  </a:lnTo>
                  <a:lnTo>
                    <a:pt x="22664" y="90"/>
                  </a:lnTo>
                  <a:lnTo>
                    <a:pt x="22306" y="30"/>
                  </a:lnTo>
                  <a:lnTo>
                    <a:pt x="21947" y="0"/>
                  </a:lnTo>
                  <a:close/>
                </a:path>
              </a:pathLst>
            </a:custGeom>
            <a:solidFill>
              <a:srgbClr val="1ACC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2"/>
            <p:cNvSpPr/>
            <p:nvPr/>
          </p:nvSpPr>
          <p:spPr>
            <a:xfrm>
              <a:off x="5997199" y="2155032"/>
              <a:ext cx="196173" cy="192492"/>
            </a:xfrm>
            <a:custGeom>
              <a:avLst/>
              <a:gdLst/>
              <a:ahLst/>
              <a:cxnLst/>
              <a:rect l="l" t="t" r="r" b="b"/>
              <a:pathLst>
                <a:path w="7142" h="7008" extrusionOk="0">
                  <a:moveTo>
                    <a:pt x="60" y="1"/>
                  </a:moveTo>
                  <a:lnTo>
                    <a:pt x="31" y="31"/>
                  </a:lnTo>
                  <a:lnTo>
                    <a:pt x="1" y="61"/>
                  </a:lnTo>
                  <a:lnTo>
                    <a:pt x="1" y="105"/>
                  </a:lnTo>
                  <a:lnTo>
                    <a:pt x="31" y="150"/>
                  </a:lnTo>
                  <a:lnTo>
                    <a:pt x="105" y="285"/>
                  </a:lnTo>
                  <a:lnTo>
                    <a:pt x="240" y="449"/>
                  </a:lnTo>
                  <a:lnTo>
                    <a:pt x="404" y="643"/>
                  </a:lnTo>
                  <a:lnTo>
                    <a:pt x="628" y="837"/>
                  </a:lnTo>
                  <a:lnTo>
                    <a:pt x="1106" y="1271"/>
                  </a:lnTo>
                  <a:lnTo>
                    <a:pt x="1629" y="1704"/>
                  </a:lnTo>
                  <a:lnTo>
                    <a:pt x="2092" y="2077"/>
                  </a:lnTo>
                  <a:lnTo>
                    <a:pt x="2540" y="2436"/>
                  </a:lnTo>
                  <a:lnTo>
                    <a:pt x="2526" y="2436"/>
                  </a:lnTo>
                  <a:lnTo>
                    <a:pt x="2466" y="2451"/>
                  </a:lnTo>
                  <a:lnTo>
                    <a:pt x="2376" y="2511"/>
                  </a:lnTo>
                  <a:lnTo>
                    <a:pt x="2242" y="2600"/>
                  </a:lnTo>
                  <a:lnTo>
                    <a:pt x="2107" y="2765"/>
                  </a:lnTo>
                  <a:lnTo>
                    <a:pt x="1928" y="2989"/>
                  </a:lnTo>
                  <a:lnTo>
                    <a:pt x="1853" y="3123"/>
                  </a:lnTo>
                  <a:lnTo>
                    <a:pt x="1749" y="3287"/>
                  </a:lnTo>
                  <a:lnTo>
                    <a:pt x="1659" y="3482"/>
                  </a:lnTo>
                  <a:lnTo>
                    <a:pt x="1569" y="3691"/>
                  </a:lnTo>
                  <a:lnTo>
                    <a:pt x="1480" y="3915"/>
                  </a:lnTo>
                  <a:lnTo>
                    <a:pt x="1420" y="4154"/>
                  </a:lnTo>
                  <a:lnTo>
                    <a:pt x="1360" y="4378"/>
                  </a:lnTo>
                  <a:lnTo>
                    <a:pt x="1330" y="4602"/>
                  </a:lnTo>
                  <a:lnTo>
                    <a:pt x="1330" y="4826"/>
                  </a:lnTo>
                  <a:lnTo>
                    <a:pt x="1330" y="5050"/>
                  </a:lnTo>
                  <a:lnTo>
                    <a:pt x="1375" y="5245"/>
                  </a:lnTo>
                  <a:lnTo>
                    <a:pt x="1420" y="5439"/>
                  </a:lnTo>
                  <a:lnTo>
                    <a:pt x="1495" y="5618"/>
                  </a:lnTo>
                  <a:lnTo>
                    <a:pt x="1599" y="5767"/>
                  </a:lnTo>
                  <a:lnTo>
                    <a:pt x="1734" y="5902"/>
                  </a:lnTo>
                  <a:lnTo>
                    <a:pt x="1793" y="5962"/>
                  </a:lnTo>
                  <a:lnTo>
                    <a:pt x="1883" y="6006"/>
                  </a:lnTo>
                  <a:lnTo>
                    <a:pt x="1958" y="6051"/>
                  </a:lnTo>
                  <a:lnTo>
                    <a:pt x="2062" y="6081"/>
                  </a:lnTo>
                  <a:lnTo>
                    <a:pt x="2152" y="6111"/>
                  </a:lnTo>
                  <a:lnTo>
                    <a:pt x="2257" y="6141"/>
                  </a:lnTo>
                  <a:lnTo>
                    <a:pt x="2376" y="6156"/>
                  </a:lnTo>
                  <a:lnTo>
                    <a:pt x="2496" y="6156"/>
                  </a:lnTo>
                  <a:lnTo>
                    <a:pt x="2765" y="6141"/>
                  </a:lnTo>
                  <a:lnTo>
                    <a:pt x="2854" y="6126"/>
                  </a:lnTo>
                  <a:lnTo>
                    <a:pt x="3004" y="6245"/>
                  </a:lnTo>
                  <a:lnTo>
                    <a:pt x="3243" y="6395"/>
                  </a:lnTo>
                  <a:lnTo>
                    <a:pt x="3556" y="6574"/>
                  </a:lnTo>
                  <a:lnTo>
                    <a:pt x="3736" y="6664"/>
                  </a:lnTo>
                  <a:lnTo>
                    <a:pt x="3915" y="6753"/>
                  </a:lnTo>
                  <a:lnTo>
                    <a:pt x="4124" y="6843"/>
                  </a:lnTo>
                  <a:lnTo>
                    <a:pt x="4333" y="6903"/>
                  </a:lnTo>
                  <a:lnTo>
                    <a:pt x="4542" y="6963"/>
                  </a:lnTo>
                  <a:lnTo>
                    <a:pt x="4766" y="6992"/>
                  </a:lnTo>
                  <a:lnTo>
                    <a:pt x="4976" y="7007"/>
                  </a:lnTo>
                  <a:lnTo>
                    <a:pt x="5200" y="6992"/>
                  </a:lnTo>
                  <a:lnTo>
                    <a:pt x="5409" y="6948"/>
                  </a:lnTo>
                  <a:lnTo>
                    <a:pt x="5513" y="6918"/>
                  </a:lnTo>
                  <a:lnTo>
                    <a:pt x="5618" y="6873"/>
                  </a:lnTo>
                  <a:lnTo>
                    <a:pt x="5723" y="6828"/>
                  </a:lnTo>
                  <a:lnTo>
                    <a:pt x="5812" y="6753"/>
                  </a:lnTo>
                  <a:lnTo>
                    <a:pt x="5917" y="6694"/>
                  </a:lnTo>
                  <a:lnTo>
                    <a:pt x="6006" y="6604"/>
                  </a:lnTo>
                  <a:lnTo>
                    <a:pt x="6216" y="6380"/>
                  </a:lnTo>
                  <a:lnTo>
                    <a:pt x="6425" y="6126"/>
                  </a:lnTo>
                  <a:lnTo>
                    <a:pt x="6559" y="5932"/>
                  </a:lnTo>
                  <a:lnTo>
                    <a:pt x="6664" y="5723"/>
                  </a:lnTo>
                  <a:lnTo>
                    <a:pt x="6768" y="5528"/>
                  </a:lnTo>
                  <a:lnTo>
                    <a:pt x="6858" y="5319"/>
                  </a:lnTo>
                  <a:lnTo>
                    <a:pt x="6918" y="5125"/>
                  </a:lnTo>
                  <a:lnTo>
                    <a:pt x="6978" y="4946"/>
                  </a:lnTo>
                  <a:lnTo>
                    <a:pt x="7067" y="4587"/>
                  </a:lnTo>
                  <a:lnTo>
                    <a:pt x="7112" y="4288"/>
                  </a:lnTo>
                  <a:lnTo>
                    <a:pt x="7142" y="4064"/>
                  </a:lnTo>
                  <a:lnTo>
                    <a:pt x="7142" y="3855"/>
                  </a:lnTo>
                  <a:lnTo>
                    <a:pt x="7112" y="3751"/>
                  </a:lnTo>
                  <a:lnTo>
                    <a:pt x="7022" y="3467"/>
                  </a:lnTo>
                  <a:lnTo>
                    <a:pt x="6858" y="3063"/>
                  </a:lnTo>
                  <a:lnTo>
                    <a:pt x="6753" y="2824"/>
                  </a:lnTo>
                  <a:lnTo>
                    <a:pt x="6649" y="2585"/>
                  </a:lnTo>
                  <a:lnTo>
                    <a:pt x="6514" y="2346"/>
                  </a:lnTo>
                  <a:lnTo>
                    <a:pt x="6380" y="2122"/>
                  </a:lnTo>
                  <a:lnTo>
                    <a:pt x="6216" y="1898"/>
                  </a:lnTo>
                  <a:lnTo>
                    <a:pt x="6051" y="1689"/>
                  </a:lnTo>
                  <a:lnTo>
                    <a:pt x="5872" y="1510"/>
                  </a:lnTo>
                  <a:lnTo>
                    <a:pt x="5782" y="1435"/>
                  </a:lnTo>
                  <a:lnTo>
                    <a:pt x="5678" y="1360"/>
                  </a:lnTo>
                  <a:lnTo>
                    <a:pt x="5573" y="1301"/>
                  </a:lnTo>
                  <a:lnTo>
                    <a:pt x="5469" y="1256"/>
                  </a:lnTo>
                  <a:lnTo>
                    <a:pt x="5364" y="1226"/>
                  </a:lnTo>
                  <a:lnTo>
                    <a:pt x="5259" y="1196"/>
                  </a:lnTo>
                  <a:lnTo>
                    <a:pt x="5020" y="1181"/>
                  </a:lnTo>
                  <a:lnTo>
                    <a:pt x="4811" y="1181"/>
                  </a:lnTo>
                  <a:lnTo>
                    <a:pt x="4632" y="1211"/>
                  </a:lnTo>
                  <a:lnTo>
                    <a:pt x="4498" y="1256"/>
                  </a:lnTo>
                  <a:lnTo>
                    <a:pt x="4378" y="1301"/>
                  </a:lnTo>
                  <a:lnTo>
                    <a:pt x="4288" y="1375"/>
                  </a:lnTo>
                  <a:lnTo>
                    <a:pt x="4214" y="1450"/>
                  </a:lnTo>
                  <a:lnTo>
                    <a:pt x="4169" y="1525"/>
                  </a:lnTo>
                  <a:lnTo>
                    <a:pt x="4109" y="1644"/>
                  </a:lnTo>
                  <a:lnTo>
                    <a:pt x="4094" y="1734"/>
                  </a:lnTo>
                  <a:lnTo>
                    <a:pt x="4079" y="1823"/>
                  </a:lnTo>
                  <a:lnTo>
                    <a:pt x="3870" y="1704"/>
                  </a:lnTo>
                  <a:lnTo>
                    <a:pt x="3019" y="1241"/>
                  </a:lnTo>
                  <a:lnTo>
                    <a:pt x="2451" y="942"/>
                  </a:lnTo>
                  <a:lnTo>
                    <a:pt x="1838" y="643"/>
                  </a:lnTo>
                  <a:lnTo>
                    <a:pt x="1256" y="374"/>
                  </a:lnTo>
                  <a:lnTo>
                    <a:pt x="733" y="150"/>
                  </a:lnTo>
                  <a:lnTo>
                    <a:pt x="509" y="75"/>
                  </a:lnTo>
                  <a:lnTo>
                    <a:pt x="329" y="31"/>
                  </a:lnTo>
                  <a:lnTo>
                    <a:pt x="180" y="1"/>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2"/>
            <p:cNvSpPr/>
            <p:nvPr/>
          </p:nvSpPr>
          <p:spPr>
            <a:xfrm>
              <a:off x="6063284" y="2255175"/>
              <a:ext cx="37356" cy="18898"/>
            </a:xfrm>
            <a:custGeom>
              <a:avLst/>
              <a:gdLst/>
              <a:ahLst/>
              <a:cxnLst/>
              <a:rect l="l" t="t" r="r" b="b"/>
              <a:pathLst>
                <a:path w="1360" h="688" extrusionOk="0">
                  <a:moveTo>
                    <a:pt x="105" y="0"/>
                  </a:moveTo>
                  <a:lnTo>
                    <a:pt x="60" y="15"/>
                  </a:lnTo>
                  <a:lnTo>
                    <a:pt x="15" y="45"/>
                  </a:lnTo>
                  <a:lnTo>
                    <a:pt x="0" y="90"/>
                  </a:lnTo>
                  <a:lnTo>
                    <a:pt x="0" y="149"/>
                  </a:lnTo>
                  <a:lnTo>
                    <a:pt x="15" y="194"/>
                  </a:lnTo>
                  <a:lnTo>
                    <a:pt x="45" y="239"/>
                  </a:lnTo>
                  <a:lnTo>
                    <a:pt x="299" y="418"/>
                  </a:lnTo>
                  <a:lnTo>
                    <a:pt x="538" y="538"/>
                  </a:lnTo>
                  <a:lnTo>
                    <a:pt x="732" y="613"/>
                  </a:lnTo>
                  <a:lnTo>
                    <a:pt x="911" y="657"/>
                  </a:lnTo>
                  <a:lnTo>
                    <a:pt x="1046" y="687"/>
                  </a:lnTo>
                  <a:lnTo>
                    <a:pt x="1150" y="687"/>
                  </a:lnTo>
                  <a:lnTo>
                    <a:pt x="1255" y="672"/>
                  </a:lnTo>
                  <a:lnTo>
                    <a:pt x="1270" y="672"/>
                  </a:lnTo>
                  <a:lnTo>
                    <a:pt x="1315" y="642"/>
                  </a:lnTo>
                  <a:lnTo>
                    <a:pt x="1345" y="613"/>
                  </a:lnTo>
                  <a:lnTo>
                    <a:pt x="1360" y="568"/>
                  </a:lnTo>
                  <a:lnTo>
                    <a:pt x="1345" y="523"/>
                  </a:lnTo>
                  <a:lnTo>
                    <a:pt x="1330" y="463"/>
                  </a:lnTo>
                  <a:lnTo>
                    <a:pt x="1285" y="433"/>
                  </a:lnTo>
                  <a:lnTo>
                    <a:pt x="1240" y="418"/>
                  </a:lnTo>
                  <a:lnTo>
                    <a:pt x="1031" y="418"/>
                  </a:lnTo>
                  <a:lnTo>
                    <a:pt x="926" y="388"/>
                  </a:lnTo>
                  <a:lnTo>
                    <a:pt x="777" y="359"/>
                  </a:lnTo>
                  <a:lnTo>
                    <a:pt x="613" y="284"/>
                  </a:lnTo>
                  <a:lnTo>
                    <a:pt x="418" y="179"/>
                  </a:lnTo>
                  <a:lnTo>
                    <a:pt x="209" y="30"/>
                  </a:lnTo>
                  <a:lnTo>
                    <a:pt x="164" y="0"/>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2"/>
            <p:cNvSpPr/>
            <p:nvPr/>
          </p:nvSpPr>
          <p:spPr>
            <a:xfrm>
              <a:off x="6052599" y="2283054"/>
              <a:ext cx="42300" cy="19337"/>
            </a:xfrm>
            <a:custGeom>
              <a:avLst/>
              <a:gdLst/>
              <a:ahLst/>
              <a:cxnLst/>
              <a:rect l="l" t="t" r="r" b="b"/>
              <a:pathLst>
                <a:path w="1540" h="704" extrusionOk="0">
                  <a:moveTo>
                    <a:pt x="135" y="1"/>
                  </a:moveTo>
                  <a:lnTo>
                    <a:pt x="90" y="16"/>
                  </a:lnTo>
                  <a:lnTo>
                    <a:pt x="45" y="46"/>
                  </a:lnTo>
                  <a:lnTo>
                    <a:pt x="16" y="91"/>
                  </a:lnTo>
                  <a:lnTo>
                    <a:pt x="1" y="135"/>
                  </a:lnTo>
                  <a:lnTo>
                    <a:pt x="16" y="195"/>
                  </a:lnTo>
                  <a:lnTo>
                    <a:pt x="45" y="240"/>
                  </a:lnTo>
                  <a:lnTo>
                    <a:pt x="150" y="330"/>
                  </a:lnTo>
                  <a:lnTo>
                    <a:pt x="269" y="404"/>
                  </a:lnTo>
                  <a:lnTo>
                    <a:pt x="374" y="479"/>
                  </a:lnTo>
                  <a:lnTo>
                    <a:pt x="494" y="539"/>
                  </a:lnTo>
                  <a:lnTo>
                    <a:pt x="718" y="613"/>
                  </a:lnTo>
                  <a:lnTo>
                    <a:pt x="927" y="673"/>
                  </a:lnTo>
                  <a:lnTo>
                    <a:pt x="1121" y="688"/>
                  </a:lnTo>
                  <a:lnTo>
                    <a:pt x="1270" y="703"/>
                  </a:lnTo>
                  <a:lnTo>
                    <a:pt x="1420" y="688"/>
                  </a:lnTo>
                  <a:lnTo>
                    <a:pt x="1450" y="688"/>
                  </a:lnTo>
                  <a:lnTo>
                    <a:pt x="1495" y="658"/>
                  </a:lnTo>
                  <a:lnTo>
                    <a:pt x="1524" y="628"/>
                  </a:lnTo>
                  <a:lnTo>
                    <a:pt x="1539" y="584"/>
                  </a:lnTo>
                  <a:lnTo>
                    <a:pt x="1539" y="539"/>
                  </a:lnTo>
                  <a:lnTo>
                    <a:pt x="1524" y="494"/>
                  </a:lnTo>
                  <a:lnTo>
                    <a:pt x="1480" y="449"/>
                  </a:lnTo>
                  <a:lnTo>
                    <a:pt x="1435" y="434"/>
                  </a:lnTo>
                  <a:lnTo>
                    <a:pt x="1270" y="434"/>
                  </a:lnTo>
                  <a:lnTo>
                    <a:pt x="1136" y="419"/>
                  </a:lnTo>
                  <a:lnTo>
                    <a:pt x="987" y="404"/>
                  </a:lnTo>
                  <a:lnTo>
                    <a:pt x="807" y="359"/>
                  </a:lnTo>
                  <a:lnTo>
                    <a:pt x="613" y="300"/>
                  </a:lnTo>
                  <a:lnTo>
                    <a:pt x="509" y="255"/>
                  </a:lnTo>
                  <a:lnTo>
                    <a:pt x="419" y="195"/>
                  </a:lnTo>
                  <a:lnTo>
                    <a:pt x="314" y="120"/>
                  </a:lnTo>
                  <a:lnTo>
                    <a:pt x="225" y="46"/>
                  </a:lnTo>
                  <a:lnTo>
                    <a:pt x="180" y="16"/>
                  </a:lnTo>
                  <a:lnTo>
                    <a:pt x="135"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2"/>
            <p:cNvSpPr/>
            <p:nvPr/>
          </p:nvSpPr>
          <p:spPr>
            <a:xfrm>
              <a:off x="6098963" y="2196891"/>
              <a:ext cx="61994" cy="50925"/>
            </a:xfrm>
            <a:custGeom>
              <a:avLst/>
              <a:gdLst/>
              <a:ahLst/>
              <a:cxnLst/>
              <a:rect l="l" t="t" r="r" b="b"/>
              <a:pathLst>
                <a:path w="2257" h="1854" extrusionOk="0">
                  <a:moveTo>
                    <a:pt x="464" y="1"/>
                  </a:moveTo>
                  <a:lnTo>
                    <a:pt x="404" y="120"/>
                  </a:lnTo>
                  <a:lnTo>
                    <a:pt x="389" y="210"/>
                  </a:lnTo>
                  <a:lnTo>
                    <a:pt x="374" y="299"/>
                  </a:lnTo>
                  <a:lnTo>
                    <a:pt x="165" y="180"/>
                  </a:lnTo>
                  <a:lnTo>
                    <a:pt x="31" y="987"/>
                  </a:lnTo>
                  <a:lnTo>
                    <a:pt x="16" y="1151"/>
                  </a:lnTo>
                  <a:lnTo>
                    <a:pt x="1" y="1270"/>
                  </a:lnTo>
                  <a:lnTo>
                    <a:pt x="1" y="1390"/>
                  </a:lnTo>
                  <a:lnTo>
                    <a:pt x="31" y="1509"/>
                  </a:lnTo>
                  <a:lnTo>
                    <a:pt x="61" y="1629"/>
                  </a:lnTo>
                  <a:lnTo>
                    <a:pt x="90" y="1674"/>
                  </a:lnTo>
                  <a:lnTo>
                    <a:pt x="135" y="1734"/>
                  </a:lnTo>
                  <a:lnTo>
                    <a:pt x="180" y="1763"/>
                  </a:lnTo>
                  <a:lnTo>
                    <a:pt x="225" y="1808"/>
                  </a:lnTo>
                  <a:lnTo>
                    <a:pt x="285" y="1823"/>
                  </a:lnTo>
                  <a:lnTo>
                    <a:pt x="359" y="1853"/>
                  </a:lnTo>
                  <a:lnTo>
                    <a:pt x="494" y="1853"/>
                  </a:lnTo>
                  <a:lnTo>
                    <a:pt x="658" y="1823"/>
                  </a:lnTo>
                  <a:lnTo>
                    <a:pt x="822" y="1763"/>
                  </a:lnTo>
                  <a:lnTo>
                    <a:pt x="1047" y="1659"/>
                  </a:lnTo>
                  <a:lnTo>
                    <a:pt x="1256" y="1524"/>
                  </a:lnTo>
                  <a:lnTo>
                    <a:pt x="1465" y="1390"/>
                  </a:lnTo>
                  <a:lnTo>
                    <a:pt x="1674" y="1241"/>
                  </a:lnTo>
                  <a:lnTo>
                    <a:pt x="2003" y="972"/>
                  </a:lnTo>
                  <a:lnTo>
                    <a:pt x="2212" y="777"/>
                  </a:lnTo>
                  <a:lnTo>
                    <a:pt x="2242" y="733"/>
                  </a:lnTo>
                  <a:lnTo>
                    <a:pt x="2257" y="688"/>
                  </a:lnTo>
                  <a:lnTo>
                    <a:pt x="2257" y="643"/>
                  </a:lnTo>
                  <a:lnTo>
                    <a:pt x="2227" y="598"/>
                  </a:lnTo>
                  <a:lnTo>
                    <a:pt x="2182" y="553"/>
                  </a:lnTo>
                  <a:lnTo>
                    <a:pt x="2077" y="553"/>
                  </a:lnTo>
                  <a:lnTo>
                    <a:pt x="2033" y="583"/>
                  </a:lnTo>
                  <a:lnTo>
                    <a:pt x="1823" y="777"/>
                  </a:lnTo>
                  <a:lnTo>
                    <a:pt x="1584" y="957"/>
                  </a:lnTo>
                  <a:lnTo>
                    <a:pt x="1345" y="1151"/>
                  </a:lnTo>
                  <a:lnTo>
                    <a:pt x="1106" y="1315"/>
                  </a:lnTo>
                  <a:lnTo>
                    <a:pt x="867" y="1450"/>
                  </a:lnTo>
                  <a:lnTo>
                    <a:pt x="658" y="1539"/>
                  </a:lnTo>
                  <a:lnTo>
                    <a:pt x="568" y="1569"/>
                  </a:lnTo>
                  <a:lnTo>
                    <a:pt x="479" y="1584"/>
                  </a:lnTo>
                  <a:lnTo>
                    <a:pt x="419" y="1584"/>
                  </a:lnTo>
                  <a:lnTo>
                    <a:pt x="359" y="1569"/>
                  </a:lnTo>
                  <a:lnTo>
                    <a:pt x="329" y="1539"/>
                  </a:lnTo>
                  <a:lnTo>
                    <a:pt x="300" y="1509"/>
                  </a:lnTo>
                  <a:lnTo>
                    <a:pt x="285" y="1450"/>
                  </a:lnTo>
                  <a:lnTo>
                    <a:pt x="270" y="1390"/>
                  </a:lnTo>
                  <a:lnTo>
                    <a:pt x="270" y="1226"/>
                  </a:lnTo>
                  <a:lnTo>
                    <a:pt x="300" y="1031"/>
                  </a:lnTo>
                  <a:lnTo>
                    <a:pt x="464"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2"/>
            <p:cNvSpPr/>
            <p:nvPr/>
          </p:nvSpPr>
          <p:spPr>
            <a:xfrm>
              <a:off x="6073117" y="2228093"/>
              <a:ext cx="27934" cy="98498"/>
            </a:xfrm>
            <a:custGeom>
              <a:avLst/>
              <a:gdLst/>
              <a:ahLst/>
              <a:cxnLst/>
              <a:rect l="l" t="t" r="r" b="b"/>
              <a:pathLst>
                <a:path w="1017" h="3586" extrusionOk="0">
                  <a:moveTo>
                    <a:pt x="419" y="0"/>
                  </a:moveTo>
                  <a:lnTo>
                    <a:pt x="374" y="15"/>
                  </a:lnTo>
                  <a:lnTo>
                    <a:pt x="329" y="45"/>
                  </a:lnTo>
                  <a:lnTo>
                    <a:pt x="299" y="75"/>
                  </a:lnTo>
                  <a:lnTo>
                    <a:pt x="284" y="134"/>
                  </a:lnTo>
                  <a:lnTo>
                    <a:pt x="284" y="179"/>
                  </a:lnTo>
                  <a:lnTo>
                    <a:pt x="314" y="224"/>
                  </a:lnTo>
                  <a:lnTo>
                    <a:pt x="374" y="299"/>
                  </a:lnTo>
                  <a:lnTo>
                    <a:pt x="494" y="493"/>
                  </a:lnTo>
                  <a:lnTo>
                    <a:pt x="553" y="627"/>
                  </a:lnTo>
                  <a:lnTo>
                    <a:pt x="628" y="792"/>
                  </a:lnTo>
                  <a:lnTo>
                    <a:pt x="673" y="971"/>
                  </a:lnTo>
                  <a:lnTo>
                    <a:pt x="718" y="1165"/>
                  </a:lnTo>
                  <a:lnTo>
                    <a:pt x="748" y="1389"/>
                  </a:lnTo>
                  <a:lnTo>
                    <a:pt x="748" y="1643"/>
                  </a:lnTo>
                  <a:lnTo>
                    <a:pt x="733" y="1897"/>
                  </a:lnTo>
                  <a:lnTo>
                    <a:pt x="673" y="2181"/>
                  </a:lnTo>
                  <a:lnTo>
                    <a:pt x="568" y="2480"/>
                  </a:lnTo>
                  <a:lnTo>
                    <a:pt x="509" y="2644"/>
                  </a:lnTo>
                  <a:lnTo>
                    <a:pt x="434" y="2794"/>
                  </a:lnTo>
                  <a:lnTo>
                    <a:pt x="344" y="2958"/>
                  </a:lnTo>
                  <a:lnTo>
                    <a:pt x="240" y="3137"/>
                  </a:lnTo>
                  <a:lnTo>
                    <a:pt x="120" y="3302"/>
                  </a:lnTo>
                  <a:lnTo>
                    <a:pt x="1" y="3481"/>
                  </a:lnTo>
                  <a:lnTo>
                    <a:pt x="90" y="3466"/>
                  </a:lnTo>
                  <a:lnTo>
                    <a:pt x="240" y="3585"/>
                  </a:lnTo>
                  <a:lnTo>
                    <a:pt x="374" y="3391"/>
                  </a:lnTo>
                  <a:lnTo>
                    <a:pt x="509" y="3212"/>
                  </a:lnTo>
                  <a:lnTo>
                    <a:pt x="613" y="3033"/>
                  </a:lnTo>
                  <a:lnTo>
                    <a:pt x="703" y="2853"/>
                  </a:lnTo>
                  <a:lnTo>
                    <a:pt x="777" y="2674"/>
                  </a:lnTo>
                  <a:lnTo>
                    <a:pt x="837" y="2510"/>
                  </a:lnTo>
                  <a:lnTo>
                    <a:pt x="897" y="2346"/>
                  </a:lnTo>
                  <a:lnTo>
                    <a:pt x="942" y="2181"/>
                  </a:lnTo>
                  <a:lnTo>
                    <a:pt x="972" y="2017"/>
                  </a:lnTo>
                  <a:lnTo>
                    <a:pt x="987" y="1867"/>
                  </a:lnTo>
                  <a:lnTo>
                    <a:pt x="1016" y="1584"/>
                  </a:lnTo>
                  <a:lnTo>
                    <a:pt x="1002" y="1315"/>
                  </a:lnTo>
                  <a:lnTo>
                    <a:pt x="957" y="1061"/>
                  </a:lnTo>
                  <a:lnTo>
                    <a:pt x="912" y="837"/>
                  </a:lnTo>
                  <a:lnTo>
                    <a:pt x="837" y="642"/>
                  </a:lnTo>
                  <a:lnTo>
                    <a:pt x="762" y="463"/>
                  </a:lnTo>
                  <a:lnTo>
                    <a:pt x="703" y="329"/>
                  </a:lnTo>
                  <a:lnTo>
                    <a:pt x="568" y="120"/>
                  </a:lnTo>
                  <a:lnTo>
                    <a:pt x="523" y="45"/>
                  </a:lnTo>
                  <a:lnTo>
                    <a:pt x="479" y="15"/>
                  </a:lnTo>
                  <a:lnTo>
                    <a:pt x="419" y="0"/>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2"/>
            <p:cNvSpPr/>
            <p:nvPr/>
          </p:nvSpPr>
          <p:spPr>
            <a:xfrm>
              <a:off x="6604103" y="2954365"/>
              <a:ext cx="406684" cy="1483877"/>
            </a:xfrm>
            <a:custGeom>
              <a:avLst/>
              <a:gdLst/>
              <a:ahLst/>
              <a:cxnLst/>
              <a:rect l="l" t="t" r="r" b="b"/>
              <a:pathLst>
                <a:path w="14806" h="54023" extrusionOk="0">
                  <a:moveTo>
                    <a:pt x="0" y="1"/>
                  </a:moveTo>
                  <a:lnTo>
                    <a:pt x="4647" y="28580"/>
                  </a:lnTo>
                  <a:lnTo>
                    <a:pt x="10115" y="53738"/>
                  </a:lnTo>
                  <a:lnTo>
                    <a:pt x="14806" y="54022"/>
                  </a:lnTo>
                  <a:lnTo>
                    <a:pt x="11952" y="10952"/>
                  </a:lnTo>
                  <a:lnTo>
                    <a:pt x="11011" y="374"/>
                  </a:lnTo>
                  <a:lnTo>
                    <a:pt x="0" y="1"/>
                  </a:lnTo>
                  <a:close/>
                </a:path>
              </a:pathLst>
            </a:custGeom>
            <a:solidFill>
              <a:srgbClr val="681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2"/>
            <p:cNvSpPr/>
            <p:nvPr/>
          </p:nvSpPr>
          <p:spPr>
            <a:xfrm>
              <a:off x="6893794" y="4421328"/>
              <a:ext cx="116984" cy="135854"/>
            </a:xfrm>
            <a:custGeom>
              <a:avLst/>
              <a:gdLst/>
              <a:ahLst/>
              <a:cxnLst/>
              <a:rect l="l" t="t" r="r" b="b"/>
              <a:pathLst>
                <a:path w="4259" h="4946" extrusionOk="0">
                  <a:moveTo>
                    <a:pt x="1" y="1"/>
                  </a:moveTo>
                  <a:lnTo>
                    <a:pt x="673" y="4841"/>
                  </a:lnTo>
                  <a:lnTo>
                    <a:pt x="1076" y="4901"/>
                  </a:lnTo>
                  <a:lnTo>
                    <a:pt x="1450" y="4931"/>
                  </a:lnTo>
                  <a:lnTo>
                    <a:pt x="1808" y="4946"/>
                  </a:lnTo>
                  <a:lnTo>
                    <a:pt x="2152" y="4931"/>
                  </a:lnTo>
                  <a:lnTo>
                    <a:pt x="2466" y="4916"/>
                  </a:lnTo>
                  <a:lnTo>
                    <a:pt x="2765" y="4871"/>
                  </a:lnTo>
                  <a:lnTo>
                    <a:pt x="3034" y="4826"/>
                  </a:lnTo>
                  <a:lnTo>
                    <a:pt x="3273" y="4766"/>
                  </a:lnTo>
                  <a:lnTo>
                    <a:pt x="3497" y="4707"/>
                  </a:lnTo>
                  <a:lnTo>
                    <a:pt x="3691" y="4647"/>
                  </a:lnTo>
                  <a:lnTo>
                    <a:pt x="4005" y="4527"/>
                  </a:lnTo>
                  <a:lnTo>
                    <a:pt x="4184" y="4438"/>
                  </a:lnTo>
                  <a:lnTo>
                    <a:pt x="4259" y="4408"/>
                  </a:lnTo>
                  <a:lnTo>
                    <a:pt x="3930" y="315"/>
                  </a:lnTo>
                  <a:lnTo>
                    <a:pt x="1" y="1"/>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2"/>
            <p:cNvSpPr/>
            <p:nvPr/>
          </p:nvSpPr>
          <p:spPr>
            <a:xfrm>
              <a:off x="6861795" y="4400398"/>
              <a:ext cx="166618" cy="74712"/>
            </a:xfrm>
            <a:custGeom>
              <a:avLst/>
              <a:gdLst/>
              <a:ahLst/>
              <a:cxnLst/>
              <a:rect l="l" t="t" r="r" b="b"/>
              <a:pathLst>
                <a:path w="6066" h="2720" extrusionOk="0">
                  <a:moveTo>
                    <a:pt x="5976" y="1"/>
                  </a:moveTo>
                  <a:lnTo>
                    <a:pt x="120" y="210"/>
                  </a:lnTo>
                  <a:lnTo>
                    <a:pt x="45" y="539"/>
                  </a:lnTo>
                  <a:lnTo>
                    <a:pt x="15" y="852"/>
                  </a:lnTo>
                  <a:lnTo>
                    <a:pt x="1" y="1181"/>
                  </a:lnTo>
                  <a:lnTo>
                    <a:pt x="15" y="1495"/>
                  </a:lnTo>
                  <a:lnTo>
                    <a:pt x="60" y="1794"/>
                  </a:lnTo>
                  <a:lnTo>
                    <a:pt x="120" y="2107"/>
                  </a:lnTo>
                  <a:lnTo>
                    <a:pt x="210" y="2421"/>
                  </a:lnTo>
                  <a:lnTo>
                    <a:pt x="314" y="2720"/>
                  </a:lnTo>
                  <a:lnTo>
                    <a:pt x="5917" y="2466"/>
                  </a:lnTo>
                  <a:lnTo>
                    <a:pt x="5976" y="2152"/>
                  </a:lnTo>
                  <a:lnTo>
                    <a:pt x="6021" y="1838"/>
                  </a:lnTo>
                  <a:lnTo>
                    <a:pt x="6051" y="1540"/>
                  </a:lnTo>
                  <a:lnTo>
                    <a:pt x="6066" y="1226"/>
                  </a:lnTo>
                  <a:lnTo>
                    <a:pt x="6066" y="927"/>
                  </a:lnTo>
                  <a:lnTo>
                    <a:pt x="6051" y="613"/>
                  </a:lnTo>
                  <a:lnTo>
                    <a:pt x="6021" y="300"/>
                  </a:lnTo>
                  <a:lnTo>
                    <a:pt x="5976" y="1"/>
                  </a:lnTo>
                  <a:close/>
                </a:path>
              </a:pathLst>
            </a:custGeom>
            <a:solidFill>
              <a:srgbClr val="681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2"/>
            <p:cNvSpPr/>
            <p:nvPr/>
          </p:nvSpPr>
          <p:spPr>
            <a:xfrm>
              <a:off x="6637749" y="4493977"/>
              <a:ext cx="386578" cy="185076"/>
            </a:xfrm>
            <a:custGeom>
              <a:avLst/>
              <a:gdLst/>
              <a:ahLst/>
              <a:cxnLst/>
              <a:rect l="l" t="t" r="r" b="b"/>
              <a:pathLst>
                <a:path w="14074" h="6738" extrusionOk="0">
                  <a:moveTo>
                    <a:pt x="8755" y="0"/>
                  </a:moveTo>
                  <a:lnTo>
                    <a:pt x="8636" y="30"/>
                  </a:lnTo>
                  <a:lnTo>
                    <a:pt x="8471" y="105"/>
                  </a:lnTo>
                  <a:lnTo>
                    <a:pt x="8247" y="224"/>
                  </a:lnTo>
                  <a:lnTo>
                    <a:pt x="7993" y="374"/>
                  </a:lnTo>
                  <a:lnTo>
                    <a:pt x="7366" y="762"/>
                  </a:lnTo>
                  <a:lnTo>
                    <a:pt x="6619" y="1240"/>
                  </a:lnTo>
                  <a:lnTo>
                    <a:pt x="6096" y="1599"/>
                  </a:lnTo>
                  <a:lnTo>
                    <a:pt x="5707" y="1838"/>
                  </a:lnTo>
                  <a:lnTo>
                    <a:pt x="5080" y="2256"/>
                  </a:lnTo>
                  <a:lnTo>
                    <a:pt x="4841" y="2405"/>
                  </a:lnTo>
                  <a:lnTo>
                    <a:pt x="4258" y="2779"/>
                  </a:lnTo>
                  <a:lnTo>
                    <a:pt x="3392" y="3302"/>
                  </a:lnTo>
                  <a:lnTo>
                    <a:pt x="2988" y="3526"/>
                  </a:lnTo>
                  <a:lnTo>
                    <a:pt x="2600" y="3735"/>
                  </a:lnTo>
                  <a:lnTo>
                    <a:pt x="2241" y="3914"/>
                  </a:lnTo>
                  <a:lnTo>
                    <a:pt x="1898" y="4064"/>
                  </a:lnTo>
                  <a:lnTo>
                    <a:pt x="1599" y="4168"/>
                  </a:lnTo>
                  <a:lnTo>
                    <a:pt x="1345" y="4243"/>
                  </a:lnTo>
                  <a:lnTo>
                    <a:pt x="1046" y="4303"/>
                  </a:lnTo>
                  <a:lnTo>
                    <a:pt x="792" y="4392"/>
                  </a:lnTo>
                  <a:lnTo>
                    <a:pt x="568" y="4497"/>
                  </a:lnTo>
                  <a:lnTo>
                    <a:pt x="404" y="4616"/>
                  </a:lnTo>
                  <a:lnTo>
                    <a:pt x="254" y="4751"/>
                  </a:lnTo>
                  <a:lnTo>
                    <a:pt x="150" y="4900"/>
                  </a:lnTo>
                  <a:lnTo>
                    <a:pt x="75" y="5065"/>
                  </a:lnTo>
                  <a:lnTo>
                    <a:pt x="30" y="5214"/>
                  </a:lnTo>
                  <a:lnTo>
                    <a:pt x="0" y="5378"/>
                  </a:lnTo>
                  <a:lnTo>
                    <a:pt x="0" y="5543"/>
                  </a:lnTo>
                  <a:lnTo>
                    <a:pt x="15" y="5722"/>
                  </a:lnTo>
                  <a:lnTo>
                    <a:pt x="45" y="5871"/>
                  </a:lnTo>
                  <a:lnTo>
                    <a:pt x="75" y="6036"/>
                  </a:lnTo>
                  <a:lnTo>
                    <a:pt x="135" y="6185"/>
                  </a:lnTo>
                  <a:lnTo>
                    <a:pt x="240" y="6454"/>
                  </a:lnTo>
                  <a:lnTo>
                    <a:pt x="269" y="6484"/>
                  </a:lnTo>
                  <a:lnTo>
                    <a:pt x="299" y="6514"/>
                  </a:lnTo>
                  <a:lnTo>
                    <a:pt x="449" y="6559"/>
                  </a:lnTo>
                  <a:lnTo>
                    <a:pt x="643" y="6603"/>
                  </a:lnTo>
                  <a:lnTo>
                    <a:pt x="912" y="6633"/>
                  </a:lnTo>
                  <a:lnTo>
                    <a:pt x="1240" y="6663"/>
                  </a:lnTo>
                  <a:lnTo>
                    <a:pt x="1614" y="6693"/>
                  </a:lnTo>
                  <a:lnTo>
                    <a:pt x="2495" y="6723"/>
                  </a:lnTo>
                  <a:lnTo>
                    <a:pt x="3541" y="6738"/>
                  </a:lnTo>
                  <a:lnTo>
                    <a:pt x="4692" y="6723"/>
                  </a:lnTo>
                  <a:lnTo>
                    <a:pt x="5917" y="6708"/>
                  </a:lnTo>
                  <a:lnTo>
                    <a:pt x="7171" y="6678"/>
                  </a:lnTo>
                  <a:lnTo>
                    <a:pt x="9651" y="6588"/>
                  </a:lnTo>
                  <a:lnTo>
                    <a:pt x="11803" y="6514"/>
                  </a:lnTo>
                  <a:lnTo>
                    <a:pt x="13894" y="6409"/>
                  </a:lnTo>
                  <a:lnTo>
                    <a:pt x="13954" y="5767"/>
                  </a:lnTo>
                  <a:lnTo>
                    <a:pt x="13999" y="5094"/>
                  </a:lnTo>
                  <a:lnTo>
                    <a:pt x="14044" y="4273"/>
                  </a:lnTo>
                  <a:lnTo>
                    <a:pt x="14074" y="3406"/>
                  </a:lnTo>
                  <a:lnTo>
                    <a:pt x="14074" y="2973"/>
                  </a:lnTo>
                  <a:lnTo>
                    <a:pt x="14074" y="2555"/>
                  </a:lnTo>
                  <a:lnTo>
                    <a:pt x="14044" y="2151"/>
                  </a:lnTo>
                  <a:lnTo>
                    <a:pt x="14014" y="1793"/>
                  </a:lnTo>
                  <a:lnTo>
                    <a:pt x="13969" y="1479"/>
                  </a:lnTo>
                  <a:lnTo>
                    <a:pt x="13894" y="1225"/>
                  </a:lnTo>
                  <a:lnTo>
                    <a:pt x="13849" y="1121"/>
                  </a:lnTo>
                  <a:lnTo>
                    <a:pt x="13805" y="1031"/>
                  </a:lnTo>
                  <a:lnTo>
                    <a:pt x="13745" y="941"/>
                  </a:lnTo>
                  <a:lnTo>
                    <a:pt x="13670" y="882"/>
                  </a:lnTo>
                  <a:lnTo>
                    <a:pt x="13596" y="822"/>
                  </a:lnTo>
                  <a:lnTo>
                    <a:pt x="13506" y="792"/>
                  </a:lnTo>
                  <a:lnTo>
                    <a:pt x="13416" y="747"/>
                  </a:lnTo>
                  <a:lnTo>
                    <a:pt x="13327" y="732"/>
                  </a:lnTo>
                  <a:lnTo>
                    <a:pt x="13117" y="717"/>
                  </a:lnTo>
                  <a:lnTo>
                    <a:pt x="12893" y="717"/>
                  </a:lnTo>
                  <a:lnTo>
                    <a:pt x="12654" y="762"/>
                  </a:lnTo>
                  <a:lnTo>
                    <a:pt x="12385" y="807"/>
                  </a:lnTo>
                  <a:lnTo>
                    <a:pt x="11848" y="926"/>
                  </a:lnTo>
                  <a:lnTo>
                    <a:pt x="11564" y="1001"/>
                  </a:lnTo>
                  <a:lnTo>
                    <a:pt x="11280" y="1046"/>
                  </a:lnTo>
                  <a:lnTo>
                    <a:pt x="10996" y="1091"/>
                  </a:lnTo>
                  <a:lnTo>
                    <a:pt x="10727" y="1121"/>
                  </a:lnTo>
                  <a:lnTo>
                    <a:pt x="10458" y="1106"/>
                  </a:lnTo>
                  <a:lnTo>
                    <a:pt x="10324" y="1091"/>
                  </a:lnTo>
                  <a:lnTo>
                    <a:pt x="10204" y="1076"/>
                  </a:lnTo>
                  <a:lnTo>
                    <a:pt x="10055" y="896"/>
                  </a:lnTo>
                  <a:lnTo>
                    <a:pt x="9905" y="717"/>
                  </a:lnTo>
                  <a:lnTo>
                    <a:pt x="9711" y="523"/>
                  </a:lnTo>
                  <a:lnTo>
                    <a:pt x="9487" y="329"/>
                  </a:lnTo>
                  <a:lnTo>
                    <a:pt x="9368" y="239"/>
                  </a:lnTo>
                  <a:lnTo>
                    <a:pt x="9248" y="149"/>
                  </a:lnTo>
                  <a:lnTo>
                    <a:pt x="9129" y="90"/>
                  </a:lnTo>
                  <a:lnTo>
                    <a:pt x="8994" y="30"/>
                  </a:lnTo>
                  <a:lnTo>
                    <a:pt x="8875" y="0"/>
                  </a:lnTo>
                  <a:close/>
                </a:path>
              </a:pathLst>
            </a:custGeom>
            <a:solidFill>
              <a:srgbClr val="D53F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2"/>
            <p:cNvSpPr/>
            <p:nvPr/>
          </p:nvSpPr>
          <p:spPr>
            <a:xfrm>
              <a:off x="6777253" y="4544433"/>
              <a:ext cx="60758" cy="49689"/>
            </a:xfrm>
            <a:custGeom>
              <a:avLst/>
              <a:gdLst/>
              <a:ahLst/>
              <a:cxnLst/>
              <a:rect l="l" t="t" r="r" b="b"/>
              <a:pathLst>
                <a:path w="2212" h="1809" extrusionOk="0">
                  <a:moveTo>
                    <a:pt x="628" y="1"/>
                  </a:moveTo>
                  <a:lnTo>
                    <a:pt x="389" y="45"/>
                  </a:lnTo>
                  <a:lnTo>
                    <a:pt x="285" y="75"/>
                  </a:lnTo>
                  <a:lnTo>
                    <a:pt x="180" y="105"/>
                  </a:lnTo>
                  <a:lnTo>
                    <a:pt x="106" y="165"/>
                  </a:lnTo>
                  <a:lnTo>
                    <a:pt x="46" y="225"/>
                  </a:lnTo>
                  <a:lnTo>
                    <a:pt x="16" y="314"/>
                  </a:lnTo>
                  <a:lnTo>
                    <a:pt x="1" y="419"/>
                  </a:lnTo>
                  <a:lnTo>
                    <a:pt x="165" y="404"/>
                  </a:lnTo>
                  <a:lnTo>
                    <a:pt x="345" y="434"/>
                  </a:lnTo>
                  <a:lnTo>
                    <a:pt x="524" y="479"/>
                  </a:lnTo>
                  <a:lnTo>
                    <a:pt x="628" y="509"/>
                  </a:lnTo>
                  <a:lnTo>
                    <a:pt x="733" y="568"/>
                  </a:lnTo>
                  <a:lnTo>
                    <a:pt x="838" y="628"/>
                  </a:lnTo>
                  <a:lnTo>
                    <a:pt x="942" y="703"/>
                  </a:lnTo>
                  <a:lnTo>
                    <a:pt x="1136" y="867"/>
                  </a:lnTo>
                  <a:lnTo>
                    <a:pt x="1316" y="1046"/>
                  </a:lnTo>
                  <a:lnTo>
                    <a:pt x="1465" y="1226"/>
                  </a:lnTo>
                  <a:lnTo>
                    <a:pt x="1585" y="1405"/>
                  </a:lnTo>
                  <a:lnTo>
                    <a:pt x="1674" y="1554"/>
                  </a:lnTo>
                  <a:lnTo>
                    <a:pt x="1764" y="1689"/>
                  </a:lnTo>
                  <a:lnTo>
                    <a:pt x="1794" y="1719"/>
                  </a:lnTo>
                  <a:lnTo>
                    <a:pt x="1824" y="1764"/>
                  </a:lnTo>
                  <a:lnTo>
                    <a:pt x="1898" y="1793"/>
                  </a:lnTo>
                  <a:lnTo>
                    <a:pt x="1943" y="1808"/>
                  </a:lnTo>
                  <a:lnTo>
                    <a:pt x="2003" y="1808"/>
                  </a:lnTo>
                  <a:lnTo>
                    <a:pt x="2048" y="1793"/>
                  </a:lnTo>
                  <a:lnTo>
                    <a:pt x="2092" y="1778"/>
                  </a:lnTo>
                  <a:lnTo>
                    <a:pt x="2122" y="1749"/>
                  </a:lnTo>
                  <a:lnTo>
                    <a:pt x="2167" y="1719"/>
                  </a:lnTo>
                  <a:lnTo>
                    <a:pt x="2182" y="1674"/>
                  </a:lnTo>
                  <a:lnTo>
                    <a:pt x="2197" y="1644"/>
                  </a:lnTo>
                  <a:lnTo>
                    <a:pt x="2212" y="1599"/>
                  </a:lnTo>
                  <a:lnTo>
                    <a:pt x="2212" y="1539"/>
                  </a:lnTo>
                  <a:lnTo>
                    <a:pt x="2197" y="1495"/>
                  </a:lnTo>
                  <a:lnTo>
                    <a:pt x="2182" y="1450"/>
                  </a:lnTo>
                  <a:lnTo>
                    <a:pt x="2078" y="1285"/>
                  </a:lnTo>
                  <a:lnTo>
                    <a:pt x="1973" y="1121"/>
                  </a:lnTo>
                  <a:lnTo>
                    <a:pt x="1824" y="912"/>
                  </a:lnTo>
                  <a:lnTo>
                    <a:pt x="1644" y="703"/>
                  </a:lnTo>
                  <a:lnTo>
                    <a:pt x="1435" y="494"/>
                  </a:lnTo>
                  <a:lnTo>
                    <a:pt x="1331" y="389"/>
                  </a:lnTo>
                  <a:lnTo>
                    <a:pt x="1211" y="299"/>
                  </a:lnTo>
                  <a:lnTo>
                    <a:pt x="1077" y="210"/>
                  </a:lnTo>
                  <a:lnTo>
                    <a:pt x="957" y="135"/>
                  </a:lnTo>
                  <a:lnTo>
                    <a:pt x="793" y="60"/>
                  </a:lnTo>
                  <a:lnTo>
                    <a:pt x="6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2"/>
            <p:cNvSpPr/>
            <p:nvPr/>
          </p:nvSpPr>
          <p:spPr>
            <a:xfrm>
              <a:off x="6805159" y="4528036"/>
              <a:ext cx="52573" cy="48013"/>
            </a:xfrm>
            <a:custGeom>
              <a:avLst/>
              <a:gdLst/>
              <a:ahLst/>
              <a:cxnLst/>
              <a:rect l="l" t="t" r="r" b="b"/>
              <a:pathLst>
                <a:path w="1914" h="1748" extrusionOk="0">
                  <a:moveTo>
                    <a:pt x="524" y="0"/>
                  </a:moveTo>
                  <a:lnTo>
                    <a:pt x="359" y="15"/>
                  </a:lnTo>
                  <a:lnTo>
                    <a:pt x="270" y="30"/>
                  </a:lnTo>
                  <a:lnTo>
                    <a:pt x="195" y="60"/>
                  </a:lnTo>
                  <a:lnTo>
                    <a:pt x="135" y="105"/>
                  </a:lnTo>
                  <a:lnTo>
                    <a:pt x="76" y="164"/>
                  </a:lnTo>
                  <a:lnTo>
                    <a:pt x="31" y="239"/>
                  </a:lnTo>
                  <a:lnTo>
                    <a:pt x="1" y="359"/>
                  </a:lnTo>
                  <a:lnTo>
                    <a:pt x="105" y="374"/>
                  </a:lnTo>
                  <a:lnTo>
                    <a:pt x="210" y="403"/>
                  </a:lnTo>
                  <a:lnTo>
                    <a:pt x="330" y="433"/>
                  </a:lnTo>
                  <a:lnTo>
                    <a:pt x="434" y="493"/>
                  </a:lnTo>
                  <a:lnTo>
                    <a:pt x="554" y="553"/>
                  </a:lnTo>
                  <a:lnTo>
                    <a:pt x="643" y="628"/>
                  </a:lnTo>
                  <a:lnTo>
                    <a:pt x="837" y="792"/>
                  </a:lnTo>
                  <a:lnTo>
                    <a:pt x="1017" y="986"/>
                  </a:lnTo>
                  <a:lnTo>
                    <a:pt x="1166" y="1165"/>
                  </a:lnTo>
                  <a:lnTo>
                    <a:pt x="1301" y="1345"/>
                  </a:lnTo>
                  <a:lnTo>
                    <a:pt x="1390" y="1479"/>
                  </a:lnTo>
                  <a:lnTo>
                    <a:pt x="1465" y="1614"/>
                  </a:lnTo>
                  <a:lnTo>
                    <a:pt x="1495" y="1658"/>
                  </a:lnTo>
                  <a:lnTo>
                    <a:pt x="1525" y="1688"/>
                  </a:lnTo>
                  <a:lnTo>
                    <a:pt x="1614" y="1733"/>
                  </a:lnTo>
                  <a:lnTo>
                    <a:pt x="1659" y="1748"/>
                  </a:lnTo>
                  <a:lnTo>
                    <a:pt x="1704" y="1748"/>
                  </a:lnTo>
                  <a:lnTo>
                    <a:pt x="1749" y="1733"/>
                  </a:lnTo>
                  <a:lnTo>
                    <a:pt x="1794" y="1718"/>
                  </a:lnTo>
                  <a:lnTo>
                    <a:pt x="1838" y="1688"/>
                  </a:lnTo>
                  <a:lnTo>
                    <a:pt x="1868" y="1658"/>
                  </a:lnTo>
                  <a:lnTo>
                    <a:pt x="1898" y="1614"/>
                  </a:lnTo>
                  <a:lnTo>
                    <a:pt x="1913" y="1569"/>
                  </a:lnTo>
                  <a:lnTo>
                    <a:pt x="1913" y="1524"/>
                  </a:lnTo>
                  <a:lnTo>
                    <a:pt x="1913" y="1479"/>
                  </a:lnTo>
                  <a:lnTo>
                    <a:pt x="1913" y="1434"/>
                  </a:lnTo>
                  <a:lnTo>
                    <a:pt x="1898" y="1389"/>
                  </a:lnTo>
                  <a:lnTo>
                    <a:pt x="1794" y="1210"/>
                  </a:lnTo>
                  <a:lnTo>
                    <a:pt x="1674" y="1046"/>
                  </a:lnTo>
                  <a:lnTo>
                    <a:pt x="1525" y="852"/>
                  </a:lnTo>
                  <a:lnTo>
                    <a:pt x="1360" y="642"/>
                  </a:lnTo>
                  <a:lnTo>
                    <a:pt x="1151" y="418"/>
                  </a:lnTo>
                  <a:lnTo>
                    <a:pt x="1032" y="329"/>
                  </a:lnTo>
                  <a:lnTo>
                    <a:pt x="912" y="224"/>
                  </a:lnTo>
                  <a:lnTo>
                    <a:pt x="793" y="149"/>
                  </a:lnTo>
                  <a:lnTo>
                    <a:pt x="658" y="75"/>
                  </a:lnTo>
                  <a:lnTo>
                    <a:pt x="5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2"/>
            <p:cNvSpPr/>
            <p:nvPr/>
          </p:nvSpPr>
          <p:spPr>
            <a:xfrm>
              <a:off x="6754702" y="4560034"/>
              <a:ext cx="56638" cy="48865"/>
            </a:xfrm>
            <a:custGeom>
              <a:avLst/>
              <a:gdLst/>
              <a:ahLst/>
              <a:cxnLst/>
              <a:rect l="l" t="t" r="r" b="b"/>
              <a:pathLst>
                <a:path w="2062" h="1779" extrusionOk="0">
                  <a:moveTo>
                    <a:pt x="329" y="0"/>
                  </a:moveTo>
                  <a:lnTo>
                    <a:pt x="224" y="30"/>
                  </a:lnTo>
                  <a:lnTo>
                    <a:pt x="135" y="60"/>
                  </a:lnTo>
                  <a:lnTo>
                    <a:pt x="75" y="120"/>
                  </a:lnTo>
                  <a:lnTo>
                    <a:pt x="30" y="180"/>
                  </a:lnTo>
                  <a:lnTo>
                    <a:pt x="0" y="269"/>
                  </a:lnTo>
                  <a:lnTo>
                    <a:pt x="0" y="374"/>
                  </a:lnTo>
                  <a:lnTo>
                    <a:pt x="135" y="389"/>
                  </a:lnTo>
                  <a:lnTo>
                    <a:pt x="269" y="404"/>
                  </a:lnTo>
                  <a:lnTo>
                    <a:pt x="419" y="463"/>
                  </a:lnTo>
                  <a:lnTo>
                    <a:pt x="583" y="523"/>
                  </a:lnTo>
                  <a:lnTo>
                    <a:pt x="687" y="583"/>
                  </a:lnTo>
                  <a:lnTo>
                    <a:pt x="792" y="658"/>
                  </a:lnTo>
                  <a:lnTo>
                    <a:pt x="986" y="822"/>
                  </a:lnTo>
                  <a:lnTo>
                    <a:pt x="1151" y="1016"/>
                  </a:lnTo>
                  <a:lnTo>
                    <a:pt x="1300" y="1196"/>
                  </a:lnTo>
                  <a:lnTo>
                    <a:pt x="1434" y="1375"/>
                  </a:lnTo>
                  <a:lnTo>
                    <a:pt x="1524" y="1509"/>
                  </a:lnTo>
                  <a:lnTo>
                    <a:pt x="1614" y="1659"/>
                  </a:lnTo>
                  <a:lnTo>
                    <a:pt x="1629" y="1689"/>
                  </a:lnTo>
                  <a:lnTo>
                    <a:pt x="1674" y="1718"/>
                  </a:lnTo>
                  <a:lnTo>
                    <a:pt x="1748" y="1763"/>
                  </a:lnTo>
                  <a:lnTo>
                    <a:pt x="1793" y="1778"/>
                  </a:lnTo>
                  <a:lnTo>
                    <a:pt x="1838" y="1778"/>
                  </a:lnTo>
                  <a:lnTo>
                    <a:pt x="1883" y="1763"/>
                  </a:lnTo>
                  <a:lnTo>
                    <a:pt x="1927" y="1748"/>
                  </a:lnTo>
                  <a:lnTo>
                    <a:pt x="1972" y="1718"/>
                  </a:lnTo>
                  <a:lnTo>
                    <a:pt x="2002" y="1689"/>
                  </a:lnTo>
                  <a:lnTo>
                    <a:pt x="2047" y="1599"/>
                  </a:lnTo>
                  <a:lnTo>
                    <a:pt x="2062" y="1554"/>
                  </a:lnTo>
                  <a:lnTo>
                    <a:pt x="2062" y="1509"/>
                  </a:lnTo>
                  <a:lnTo>
                    <a:pt x="2047" y="1464"/>
                  </a:lnTo>
                  <a:lnTo>
                    <a:pt x="2032" y="1420"/>
                  </a:lnTo>
                  <a:lnTo>
                    <a:pt x="1927" y="1255"/>
                  </a:lnTo>
                  <a:lnTo>
                    <a:pt x="1808" y="1076"/>
                  </a:lnTo>
                  <a:lnTo>
                    <a:pt x="1674" y="882"/>
                  </a:lnTo>
                  <a:lnTo>
                    <a:pt x="1494" y="673"/>
                  </a:lnTo>
                  <a:lnTo>
                    <a:pt x="1285" y="463"/>
                  </a:lnTo>
                  <a:lnTo>
                    <a:pt x="1166" y="359"/>
                  </a:lnTo>
                  <a:lnTo>
                    <a:pt x="1046" y="269"/>
                  </a:lnTo>
                  <a:lnTo>
                    <a:pt x="927" y="180"/>
                  </a:lnTo>
                  <a:lnTo>
                    <a:pt x="807" y="105"/>
                  </a:lnTo>
                  <a:lnTo>
                    <a:pt x="5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2"/>
            <p:cNvSpPr/>
            <p:nvPr/>
          </p:nvSpPr>
          <p:spPr>
            <a:xfrm>
              <a:off x="6818288" y="2926898"/>
              <a:ext cx="463734" cy="1521178"/>
            </a:xfrm>
            <a:custGeom>
              <a:avLst/>
              <a:gdLst/>
              <a:ahLst/>
              <a:cxnLst/>
              <a:rect l="l" t="t" r="r" b="b"/>
              <a:pathLst>
                <a:path w="16883" h="55381" extrusionOk="0">
                  <a:moveTo>
                    <a:pt x="11878" y="0"/>
                  </a:moveTo>
                  <a:lnTo>
                    <a:pt x="10205" y="329"/>
                  </a:lnTo>
                  <a:lnTo>
                    <a:pt x="10190" y="329"/>
                  </a:lnTo>
                  <a:lnTo>
                    <a:pt x="9682" y="448"/>
                  </a:lnTo>
                  <a:lnTo>
                    <a:pt x="9592" y="478"/>
                  </a:lnTo>
                  <a:lnTo>
                    <a:pt x="1" y="1569"/>
                  </a:lnTo>
                  <a:lnTo>
                    <a:pt x="2048" y="30133"/>
                  </a:lnTo>
                  <a:lnTo>
                    <a:pt x="12729" y="55381"/>
                  </a:lnTo>
                  <a:lnTo>
                    <a:pt x="16883" y="55187"/>
                  </a:lnTo>
                  <a:lnTo>
                    <a:pt x="16524" y="53035"/>
                  </a:lnTo>
                  <a:lnTo>
                    <a:pt x="16121" y="50720"/>
                  </a:lnTo>
                  <a:lnTo>
                    <a:pt x="15628" y="47911"/>
                  </a:lnTo>
                  <a:lnTo>
                    <a:pt x="15060" y="44878"/>
                  </a:lnTo>
                  <a:lnTo>
                    <a:pt x="14761" y="43340"/>
                  </a:lnTo>
                  <a:lnTo>
                    <a:pt x="14462" y="41846"/>
                  </a:lnTo>
                  <a:lnTo>
                    <a:pt x="14149" y="40411"/>
                  </a:lnTo>
                  <a:lnTo>
                    <a:pt x="13850" y="39082"/>
                  </a:lnTo>
                  <a:lnTo>
                    <a:pt x="13566" y="37872"/>
                  </a:lnTo>
                  <a:lnTo>
                    <a:pt x="13297" y="36841"/>
                  </a:lnTo>
                  <a:lnTo>
                    <a:pt x="13013" y="35900"/>
                  </a:lnTo>
                  <a:lnTo>
                    <a:pt x="12744" y="34973"/>
                  </a:lnTo>
                  <a:lnTo>
                    <a:pt x="12461" y="34092"/>
                  </a:lnTo>
                  <a:lnTo>
                    <a:pt x="12192" y="33226"/>
                  </a:lnTo>
                  <a:lnTo>
                    <a:pt x="11639" y="31642"/>
                  </a:lnTo>
                  <a:lnTo>
                    <a:pt x="11146" y="30253"/>
                  </a:lnTo>
                  <a:lnTo>
                    <a:pt x="10713" y="29102"/>
                  </a:lnTo>
                  <a:lnTo>
                    <a:pt x="10384" y="28236"/>
                  </a:lnTo>
                  <a:lnTo>
                    <a:pt x="10070" y="27489"/>
                  </a:lnTo>
                  <a:lnTo>
                    <a:pt x="10249" y="24023"/>
                  </a:lnTo>
                  <a:lnTo>
                    <a:pt x="10459" y="20333"/>
                  </a:lnTo>
                  <a:lnTo>
                    <a:pt x="10713" y="15940"/>
                  </a:lnTo>
                  <a:lnTo>
                    <a:pt x="10996" y="11264"/>
                  </a:lnTo>
                  <a:lnTo>
                    <a:pt x="11295" y="6753"/>
                  </a:lnTo>
                  <a:lnTo>
                    <a:pt x="11445" y="4706"/>
                  </a:lnTo>
                  <a:lnTo>
                    <a:pt x="11594" y="2853"/>
                  </a:lnTo>
                  <a:lnTo>
                    <a:pt x="11729" y="1270"/>
                  </a:lnTo>
                  <a:lnTo>
                    <a:pt x="11878" y="0"/>
                  </a:lnTo>
                  <a:close/>
                </a:path>
              </a:pathLst>
            </a:custGeom>
            <a:solidFill>
              <a:srgbClr val="8027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2"/>
            <p:cNvSpPr/>
            <p:nvPr/>
          </p:nvSpPr>
          <p:spPr>
            <a:xfrm>
              <a:off x="7167911" y="4420092"/>
              <a:ext cx="131350" cy="137090"/>
            </a:xfrm>
            <a:custGeom>
              <a:avLst/>
              <a:gdLst/>
              <a:ahLst/>
              <a:cxnLst/>
              <a:rect l="l" t="t" r="r" b="b"/>
              <a:pathLst>
                <a:path w="4782" h="4991" extrusionOk="0">
                  <a:moveTo>
                    <a:pt x="0" y="1"/>
                  </a:moveTo>
                  <a:lnTo>
                    <a:pt x="1196" y="4886"/>
                  </a:lnTo>
                  <a:lnTo>
                    <a:pt x="1599" y="4946"/>
                  </a:lnTo>
                  <a:lnTo>
                    <a:pt x="1972" y="4976"/>
                  </a:lnTo>
                  <a:lnTo>
                    <a:pt x="2331" y="4991"/>
                  </a:lnTo>
                  <a:lnTo>
                    <a:pt x="2675" y="4976"/>
                  </a:lnTo>
                  <a:lnTo>
                    <a:pt x="2988" y="4961"/>
                  </a:lnTo>
                  <a:lnTo>
                    <a:pt x="3272" y="4916"/>
                  </a:lnTo>
                  <a:lnTo>
                    <a:pt x="3556" y="4871"/>
                  </a:lnTo>
                  <a:lnTo>
                    <a:pt x="3795" y="4811"/>
                  </a:lnTo>
                  <a:lnTo>
                    <a:pt x="4019" y="4752"/>
                  </a:lnTo>
                  <a:lnTo>
                    <a:pt x="4213" y="4692"/>
                  </a:lnTo>
                  <a:lnTo>
                    <a:pt x="4512" y="4572"/>
                  </a:lnTo>
                  <a:lnTo>
                    <a:pt x="4706" y="4483"/>
                  </a:lnTo>
                  <a:lnTo>
                    <a:pt x="4781" y="4453"/>
                  </a:lnTo>
                  <a:lnTo>
                    <a:pt x="3571" y="285"/>
                  </a:lnTo>
                  <a:lnTo>
                    <a:pt x="0" y="1"/>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2"/>
            <p:cNvSpPr/>
            <p:nvPr/>
          </p:nvSpPr>
          <p:spPr>
            <a:xfrm>
              <a:off x="7133440" y="4405342"/>
              <a:ext cx="183455" cy="74712"/>
            </a:xfrm>
            <a:custGeom>
              <a:avLst/>
              <a:gdLst/>
              <a:ahLst/>
              <a:cxnLst/>
              <a:rect l="l" t="t" r="r" b="b"/>
              <a:pathLst>
                <a:path w="6679" h="2720" extrusionOk="0">
                  <a:moveTo>
                    <a:pt x="6380" y="0"/>
                  </a:moveTo>
                  <a:lnTo>
                    <a:pt x="105" y="374"/>
                  </a:lnTo>
                  <a:lnTo>
                    <a:pt x="45" y="732"/>
                  </a:lnTo>
                  <a:lnTo>
                    <a:pt x="15" y="1076"/>
                  </a:lnTo>
                  <a:lnTo>
                    <a:pt x="1" y="1240"/>
                  </a:lnTo>
                  <a:lnTo>
                    <a:pt x="15" y="1404"/>
                  </a:lnTo>
                  <a:lnTo>
                    <a:pt x="30" y="1554"/>
                  </a:lnTo>
                  <a:lnTo>
                    <a:pt x="45" y="1703"/>
                  </a:lnTo>
                  <a:lnTo>
                    <a:pt x="90" y="1838"/>
                  </a:lnTo>
                  <a:lnTo>
                    <a:pt x="135" y="1972"/>
                  </a:lnTo>
                  <a:lnTo>
                    <a:pt x="195" y="2107"/>
                  </a:lnTo>
                  <a:lnTo>
                    <a:pt x="269" y="2241"/>
                  </a:lnTo>
                  <a:lnTo>
                    <a:pt x="359" y="2376"/>
                  </a:lnTo>
                  <a:lnTo>
                    <a:pt x="464" y="2495"/>
                  </a:lnTo>
                  <a:lnTo>
                    <a:pt x="583" y="2615"/>
                  </a:lnTo>
                  <a:lnTo>
                    <a:pt x="718" y="2719"/>
                  </a:lnTo>
                  <a:lnTo>
                    <a:pt x="6589" y="2390"/>
                  </a:lnTo>
                  <a:lnTo>
                    <a:pt x="6634" y="2077"/>
                  </a:lnTo>
                  <a:lnTo>
                    <a:pt x="6679" y="1778"/>
                  </a:lnTo>
                  <a:lnTo>
                    <a:pt x="6679" y="1464"/>
                  </a:lnTo>
                  <a:lnTo>
                    <a:pt x="6664" y="1165"/>
                  </a:lnTo>
                  <a:lnTo>
                    <a:pt x="6634" y="867"/>
                  </a:lnTo>
                  <a:lnTo>
                    <a:pt x="6574" y="583"/>
                  </a:lnTo>
                  <a:lnTo>
                    <a:pt x="6484" y="284"/>
                  </a:lnTo>
                  <a:lnTo>
                    <a:pt x="6380" y="0"/>
                  </a:lnTo>
                  <a:close/>
                </a:path>
              </a:pathLst>
            </a:custGeom>
            <a:solidFill>
              <a:srgbClr val="681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2"/>
            <p:cNvSpPr/>
            <p:nvPr/>
          </p:nvSpPr>
          <p:spPr>
            <a:xfrm>
              <a:off x="6933181" y="4493977"/>
              <a:ext cx="386605" cy="185076"/>
            </a:xfrm>
            <a:custGeom>
              <a:avLst/>
              <a:gdLst/>
              <a:ahLst/>
              <a:cxnLst/>
              <a:rect l="l" t="t" r="r" b="b"/>
              <a:pathLst>
                <a:path w="14075" h="6738" extrusionOk="0">
                  <a:moveTo>
                    <a:pt x="8756" y="0"/>
                  </a:moveTo>
                  <a:lnTo>
                    <a:pt x="8636" y="30"/>
                  </a:lnTo>
                  <a:lnTo>
                    <a:pt x="8472" y="105"/>
                  </a:lnTo>
                  <a:lnTo>
                    <a:pt x="8248" y="224"/>
                  </a:lnTo>
                  <a:lnTo>
                    <a:pt x="7994" y="374"/>
                  </a:lnTo>
                  <a:lnTo>
                    <a:pt x="7366" y="762"/>
                  </a:lnTo>
                  <a:lnTo>
                    <a:pt x="6619" y="1240"/>
                  </a:lnTo>
                  <a:lnTo>
                    <a:pt x="6096" y="1599"/>
                  </a:lnTo>
                  <a:lnTo>
                    <a:pt x="5723" y="1838"/>
                  </a:lnTo>
                  <a:lnTo>
                    <a:pt x="5080" y="2256"/>
                  </a:lnTo>
                  <a:lnTo>
                    <a:pt x="4841" y="2405"/>
                  </a:lnTo>
                  <a:lnTo>
                    <a:pt x="4259" y="2779"/>
                  </a:lnTo>
                  <a:lnTo>
                    <a:pt x="3407" y="3302"/>
                  </a:lnTo>
                  <a:lnTo>
                    <a:pt x="2989" y="3526"/>
                  </a:lnTo>
                  <a:lnTo>
                    <a:pt x="2600" y="3735"/>
                  </a:lnTo>
                  <a:lnTo>
                    <a:pt x="2242" y="3914"/>
                  </a:lnTo>
                  <a:lnTo>
                    <a:pt x="1898" y="4064"/>
                  </a:lnTo>
                  <a:lnTo>
                    <a:pt x="1600" y="4168"/>
                  </a:lnTo>
                  <a:lnTo>
                    <a:pt x="1346" y="4243"/>
                  </a:lnTo>
                  <a:lnTo>
                    <a:pt x="1047" y="4303"/>
                  </a:lnTo>
                  <a:lnTo>
                    <a:pt x="793" y="4392"/>
                  </a:lnTo>
                  <a:lnTo>
                    <a:pt x="584" y="4497"/>
                  </a:lnTo>
                  <a:lnTo>
                    <a:pt x="404" y="4616"/>
                  </a:lnTo>
                  <a:lnTo>
                    <a:pt x="270" y="4751"/>
                  </a:lnTo>
                  <a:lnTo>
                    <a:pt x="165" y="4900"/>
                  </a:lnTo>
                  <a:lnTo>
                    <a:pt x="91" y="5065"/>
                  </a:lnTo>
                  <a:lnTo>
                    <a:pt x="31" y="5214"/>
                  </a:lnTo>
                  <a:lnTo>
                    <a:pt x="16" y="5378"/>
                  </a:lnTo>
                  <a:lnTo>
                    <a:pt x="1" y="5543"/>
                  </a:lnTo>
                  <a:lnTo>
                    <a:pt x="16" y="5722"/>
                  </a:lnTo>
                  <a:lnTo>
                    <a:pt x="46" y="5871"/>
                  </a:lnTo>
                  <a:lnTo>
                    <a:pt x="91" y="6036"/>
                  </a:lnTo>
                  <a:lnTo>
                    <a:pt x="135" y="6185"/>
                  </a:lnTo>
                  <a:lnTo>
                    <a:pt x="240" y="6454"/>
                  </a:lnTo>
                  <a:lnTo>
                    <a:pt x="270" y="6484"/>
                  </a:lnTo>
                  <a:lnTo>
                    <a:pt x="315" y="6514"/>
                  </a:lnTo>
                  <a:lnTo>
                    <a:pt x="449" y="6559"/>
                  </a:lnTo>
                  <a:lnTo>
                    <a:pt x="658" y="6603"/>
                  </a:lnTo>
                  <a:lnTo>
                    <a:pt x="912" y="6633"/>
                  </a:lnTo>
                  <a:lnTo>
                    <a:pt x="1241" y="6663"/>
                  </a:lnTo>
                  <a:lnTo>
                    <a:pt x="1614" y="6693"/>
                  </a:lnTo>
                  <a:lnTo>
                    <a:pt x="2511" y="6723"/>
                  </a:lnTo>
                  <a:lnTo>
                    <a:pt x="3542" y="6738"/>
                  </a:lnTo>
                  <a:lnTo>
                    <a:pt x="4692" y="6723"/>
                  </a:lnTo>
                  <a:lnTo>
                    <a:pt x="5917" y="6708"/>
                  </a:lnTo>
                  <a:lnTo>
                    <a:pt x="7187" y="6678"/>
                  </a:lnTo>
                  <a:lnTo>
                    <a:pt x="9652" y="6588"/>
                  </a:lnTo>
                  <a:lnTo>
                    <a:pt x="11803" y="6514"/>
                  </a:lnTo>
                  <a:lnTo>
                    <a:pt x="13895" y="6409"/>
                  </a:lnTo>
                  <a:lnTo>
                    <a:pt x="13955" y="5767"/>
                  </a:lnTo>
                  <a:lnTo>
                    <a:pt x="13999" y="5094"/>
                  </a:lnTo>
                  <a:lnTo>
                    <a:pt x="14044" y="4273"/>
                  </a:lnTo>
                  <a:lnTo>
                    <a:pt x="14074" y="3406"/>
                  </a:lnTo>
                  <a:lnTo>
                    <a:pt x="14074" y="2973"/>
                  </a:lnTo>
                  <a:lnTo>
                    <a:pt x="14074" y="2555"/>
                  </a:lnTo>
                  <a:lnTo>
                    <a:pt x="14059" y="2151"/>
                  </a:lnTo>
                  <a:lnTo>
                    <a:pt x="14014" y="1793"/>
                  </a:lnTo>
                  <a:lnTo>
                    <a:pt x="13970" y="1479"/>
                  </a:lnTo>
                  <a:lnTo>
                    <a:pt x="13895" y="1225"/>
                  </a:lnTo>
                  <a:lnTo>
                    <a:pt x="13850" y="1121"/>
                  </a:lnTo>
                  <a:lnTo>
                    <a:pt x="13805" y="1031"/>
                  </a:lnTo>
                  <a:lnTo>
                    <a:pt x="13745" y="941"/>
                  </a:lnTo>
                  <a:lnTo>
                    <a:pt x="13671" y="882"/>
                  </a:lnTo>
                  <a:lnTo>
                    <a:pt x="13596" y="822"/>
                  </a:lnTo>
                  <a:lnTo>
                    <a:pt x="13521" y="792"/>
                  </a:lnTo>
                  <a:lnTo>
                    <a:pt x="13432" y="747"/>
                  </a:lnTo>
                  <a:lnTo>
                    <a:pt x="13327" y="732"/>
                  </a:lnTo>
                  <a:lnTo>
                    <a:pt x="13118" y="717"/>
                  </a:lnTo>
                  <a:lnTo>
                    <a:pt x="12894" y="717"/>
                  </a:lnTo>
                  <a:lnTo>
                    <a:pt x="12655" y="762"/>
                  </a:lnTo>
                  <a:lnTo>
                    <a:pt x="12386" y="807"/>
                  </a:lnTo>
                  <a:lnTo>
                    <a:pt x="11848" y="926"/>
                  </a:lnTo>
                  <a:lnTo>
                    <a:pt x="11564" y="1001"/>
                  </a:lnTo>
                  <a:lnTo>
                    <a:pt x="11280" y="1046"/>
                  </a:lnTo>
                  <a:lnTo>
                    <a:pt x="10997" y="1091"/>
                  </a:lnTo>
                  <a:lnTo>
                    <a:pt x="10728" y="1121"/>
                  </a:lnTo>
                  <a:lnTo>
                    <a:pt x="10459" y="1106"/>
                  </a:lnTo>
                  <a:lnTo>
                    <a:pt x="10324" y="1091"/>
                  </a:lnTo>
                  <a:lnTo>
                    <a:pt x="10205" y="1076"/>
                  </a:lnTo>
                  <a:lnTo>
                    <a:pt x="10070" y="896"/>
                  </a:lnTo>
                  <a:lnTo>
                    <a:pt x="9921" y="717"/>
                  </a:lnTo>
                  <a:lnTo>
                    <a:pt x="9727" y="523"/>
                  </a:lnTo>
                  <a:lnTo>
                    <a:pt x="9503" y="329"/>
                  </a:lnTo>
                  <a:lnTo>
                    <a:pt x="9383" y="239"/>
                  </a:lnTo>
                  <a:lnTo>
                    <a:pt x="9249" y="149"/>
                  </a:lnTo>
                  <a:lnTo>
                    <a:pt x="9129" y="90"/>
                  </a:lnTo>
                  <a:lnTo>
                    <a:pt x="8995" y="30"/>
                  </a:lnTo>
                  <a:lnTo>
                    <a:pt x="8875" y="0"/>
                  </a:lnTo>
                  <a:close/>
                </a:path>
              </a:pathLst>
            </a:custGeom>
            <a:solidFill>
              <a:srgbClr val="EA4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2"/>
            <p:cNvSpPr/>
            <p:nvPr/>
          </p:nvSpPr>
          <p:spPr>
            <a:xfrm>
              <a:off x="7072711" y="4544433"/>
              <a:ext cx="60758" cy="49689"/>
            </a:xfrm>
            <a:custGeom>
              <a:avLst/>
              <a:gdLst/>
              <a:ahLst/>
              <a:cxnLst/>
              <a:rect l="l" t="t" r="r" b="b"/>
              <a:pathLst>
                <a:path w="2212" h="1809" extrusionOk="0">
                  <a:moveTo>
                    <a:pt x="643" y="1"/>
                  </a:moveTo>
                  <a:lnTo>
                    <a:pt x="389" y="45"/>
                  </a:lnTo>
                  <a:lnTo>
                    <a:pt x="284" y="75"/>
                  </a:lnTo>
                  <a:lnTo>
                    <a:pt x="180" y="105"/>
                  </a:lnTo>
                  <a:lnTo>
                    <a:pt x="105" y="165"/>
                  </a:lnTo>
                  <a:lnTo>
                    <a:pt x="45" y="225"/>
                  </a:lnTo>
                  <a:lnTo>
                    <a:pt x="15" y="314"/>
                  </a:lnTo>
                  <a:lnTo>
                    <a:pt x="0" y="419"/>
                  </a:lnTo>
                  <a:lnTo>
                    <a:pt x="0" y="419"/>
                  </a:lnTo>
                  <a:lnTo>
                    <a:pt x="165" y="404"/>
                  </a:lnTo>
                  <a:lnTo>
                    <a:pt x="344" y="434"/>
                  </a:lnTo>
                  <a:lnTo>
                    <a:pt x="538" y="479"/>
                  </a:lnTo>
                  <a:lnTo>
                    <a:pt x="628" y="509"/>
                  </a:lnTo>
                  <a:lnTo>
                    <a:pt x="733" y="568"/>
                  </a:lnTo>
                  <a:lnTo>
                    <a:pt x="837" y="628"/>
                  </a:lnTo>
                  <a:lnTo>
                    <a:pt x="942" y="703"/>
                  </a:lnTo>
                  <a:lnTo>
                    <a:pt x="1136" y="867"/>
                  </a:lnTo>
                  <a:lnTo>
                    <a:pt x="1315" y="1046"/>
                  </a:lnTo>
                  <a:lnTo>
                    <a:pt x="1465" y="1226"/>
                  </a:lnTo>
                  <a:lnTo>
                    <a:pt x="1584" y="1405"/>
                  </a:lnTo>
                  <a:lnTo>
                    <a:pt x="1689" y="1554"/>
                  </a:lnTo>
                  <a:lnTo>
                    <a:pt x="1763" y="1689"/>
                  </a:lnTo>
                  <a:lnTo>
                    <a:pt x="1793" y="1719"/>
                  </a:lnTo>
                  <a:lnTo>
                    <a:pt x="1823" y="1764"/>
                  </a:lnTo>
                  <a:lnTo>
                    <a:pt x="1898" y="1793"/>
                  </a:lnTo>
                  <a:lnTo>
                    <a:pt x="1958" y="1808"/>
                  </a:lnTo>
                  <a:lnTo>
                    <a:pt x="2002" y="1808"/>
                  </a:lnTo>
                  <a:lnTo>
                    <a:pt x="2047" y="1793"/>
                  </a:lnTo>
                  <a:lnTo>
                    <a:pt x="2092" y="1778"/>
                  </a:lnTo>
                  <a:lnTo>
                    <a:pt x="2137" y="1749"/>
                  </a:lnTo>
                  <a:lnTo>
                    <a:pt x="2167" y="1719"/>
                  </a:lnTo>
                  <a:lnTo>
                    <a:pt x="2197" y="1674"/>
                  </a:lnTo>
                  <a:lnTo>
                    <a:pt x="2212" y="1644"/>
                  </a:lnTo>
                  <a:lnTo>
                    <a:pt x="2212" y="1599"/>
                  </a:lnTo>
                  <a:lnTo>
                    <a:pt x="2212" y="1539"/>
                  </a:lnTo>
                  <a:lnTo>
                    <a:pt x="2212" y="1495"/>
                  </a:lnTo>
                  <a:lnTo>
                    <a:pt x="2182" y="1450"/>
                  </a:lnTo>
                  <a:lnTo>
                    <a:pt x="2077" y="1285"/>
                  </a:lnTo>
                  <a:lnTo>
                    <a:pt x="1972" y="1121"/>
                  </a:lnTo>
                  <a:lnTo>
                    <a:pt x="1823" y="912"/>
                  </a:lnTo>
                  <a:lnTo>
                    <a:pt x="1644" y="703"/>
                  </a:lnTo>
                  <a:lnTo>
                    <a:pt x="1435" y="494"/>
                  </a:lnTo>
                  <a:lnTo>
                    <a:pt x="1330" y="389"/>
                  </a:lnTo>
                  <a:lnTo>
                    <a:pt x="1211" y="299"/>
                  </a:lnTo>
                  <a:lnTo>
                    <a:pt x="1091" y="210"/>
                  </a:lnTo>
                  <a:lnTo>
                    <a:pt x="957" y="135"/>
                  </a:lnTo>
                  <a:lnTo>
                    <a:pt x="792" y="60"/>
                  </a:lnTo>
                  <a:lnTo>
                    <a:pt x="6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2"/>
            <p:cNvSpPr/>
            <p:nvPr/>
          </p:nvSpPr>
          <p:spPr>
            <a:xfrm>
              <a:off x="7100618" y="4528036"/>
              <a:ext cx="52957" cy="48013"/>
            </a:xfrm>
            <a:custGeom>
              <a:avLst/>
              <a:gdLst/>
              <a:ahLst/>
              <a:cxnLst/>
              <a:rect l="l" t="t" r="r" b="b"/>
              <a:pathLst>
                <a:path w="1928" h="1748" extrusionOk="0">
                  <a:moveTo>
                    <a:pt x="523" y="0"/>
                  </a:moveTo>
                  <a:lnTo>
                    <a:pt x="359" y="15"/>
                  </a:lnTo>
                  <a:lnTo>
                    <a:pt x="284" y="30"/>
                  </a:lnTo>
                  <a:lnTo>
                    <a:pt x="195" y="60"/>
                  </a:lnTo>
                  <a:lnTo>
                    <a:pt x="135" y="105"/>
                  </a:lnTo>
                  <a:lnTo>
                    <a:pt x="75" y="164"/>
                  </a:lnTo>
                  <a:lnTo>
                    <a:pt x="30" y="239"/>
                  </a:lnTo>
                  <a:lnTo>
                    <a:pt x="0" y="359"/>
                  </a:lnTo>
                  <a:lnTo>
                    <a:pt x="105" y="374"/>
                  </a:lnTo>
                  <a:lnTo>
                    <a:pt x="210" y="403"/>
                  </a:lnTo>
                  <a:lnTo>
                    <a:pt x="329" y="433"/>
                  </a:lnTo>
                  <a:lnTo>
                    <a:pt x="449" y="493"/>
                  </a:lnTo>
                  <a:lnTo>
                    <a:pt x="553" y="553"/>
                  </a:lnTo>
                  <a:lnTo>
                    <a:pt x="658" y="628"/>
                  </a:lnTo>
                  <a:lnTo>
                    <a:pt x="852" y="792"/>
                  </a:lnTo>
                  <a:lnTo>
                    <a:pt x="1016" y="986"/>
                  </a:lnTo>
                  <a:lnTo>
                    <a:pt x="1166" y="1165"/>
                  </a:lnTo>
                  <a:lnTo>
                    <a:pt x="1300" y="1345"/>
                  </a:lnTo>
                  <a:lnTo>
                    <a:pt x="1390" y="1479"/>
                  </a:lnTo>
                  <a:lnTo>
                    <a:pt x="1479" y="1614"/>
                  </a:lnTo>
                  <a:lnTo>
                    <a:pt x="1494" y="1658"/>
                  </a:lnTo>
                  <a:lnTo>
                    <a:pt x="1539" y="1688"/>
                  </a:lnTo>
                  <a:lnTo>
                    <a:pt x="1614" y="1733"/>
                  </a:lnTo>
                  <a:lnTo>
                    <a:pt x="1659" y="1748"/>
                  </a:lnTo>
                  <a:lnTo>
                    <a:pt x="1703" y="1748"/>
                  </a:lnTo>
                  <a:lnTo>
                    <a:pt x="1748" y="1733"/>
                  </a:lnTo>
                  <a:lnTo>
                    <a:pt x="1793" y="1718"/>
                  </a:lnTo>
                  <a:lnTo>
                    <a:pt x="1838" y="1688"/>
                  </a:lnTo>
                  <a:lnTo>
                    <a:pt x="1868" y="1658"/>
                  </a:lnTo>
                  <a:lnTo>
                    <a:pt x="1898" y="1614"/>
                  </a:lnTo>
                  <a:lnTo>
                    <a:pt x="1913" y="1569"/>
                  </a:lnTo>
                  <a:lnTo>
                    <a:pt x="1928" y="1524"/>
                  </a:lnTo>
                  <a:lnTo>
                    <a:pt x="1928" y="1479"/>
                  </a:lnTo>
                  <a:lnTo>
                    <a:pt x="1913" y="1434"/>
                  </a:lnTo>
                  <a:lnTo>
                    <a:pt x="1898" y="1389"/>
                  </a:lnTo>
                  <a:lnTo>
                    <a:pt x="1793" y="1210"/>
                  </a:lnTo>
                  <a:lnTo>
                    <a:pt x="1674" y="1046"/>
                  </a:lnTo>
                  <a:lnTo>
                    <a:pt x="1539" y="852"/>
                  </a:lnTo>
                  <a:lnTo>
                    <a:pt x="1360" y="642"/>
                  </a:lnTo>
                  <a:lnTo>
                    <a:pt x="1151" y="418"/>
                  </a:lnTo>
                  <a:lnTo>
                    <a:pt x="1031" y="329"/>
                  </a:lnTo>
                  <a:lnTo>
                    <a:pt x="912" y="224"/>
                  </a:lnTo>
                  <a:lnTo>
                    <a:pt x="792" y="149"/>
                  </a:lnTo>
                  <a:lnTo>
                    <a:pt x="658" y="75"/>
                  </a:lnTo>
                  <a:lnTo>
                    <a:pt x="5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2"/>
            <p:cNvSpPr/>
            <p:nvPr/>
          </p:nvSpPr>
          <p:spPr>
            <a:xfrm>
              <a:off x="7050134" y="4560034"/>
              <a:ext cx="56665" cy="48865"/>
            </a:xfrm>
            <a:custGeom>
              <a:avLst/>
              <a:gdLst/>
              <a:ahLst/>
              <a:cxnLst/>
              <a:rect l="l" t="t" r="r" b="b"/>
              <a:pathLst>
                <a:path w="2063" h="1779" extrusionOk="0">
                  <a:moveTo>
                    <a:pt x="329" y="0"/>
                  </a:moveTo>
                  <a:lnTo>
                    <a:pt x="225" y="30"/>
                  </a:lnTo>
                  <a:lnTo>
                    <a:pt x="135" y="60"/>
                  </a:lnTo>
                  <a:lnTo>
                    <a:pt x="75" y="120"/>
                  </a:lnTo>
                  <a:lnTo>
                    <a:pt x="31" y="180"/>
                  </a:lnTo>
                  <a:lnTo>
                    <a:pt x="1" y="269"/>
                  </a:lnTo>
                  <a:lnTo>
                    <a:pt x="1" y="374"/>
                  </a:lnTo>
                  <a:lnTo>
                    <a:pt x="135" y="389"/>
                  </a:lnTo>
                  <a:lnTo>
                    <a:pt x="270" y="404"/>
                  </a:lnTo>
                  <a:lnTo>
                    <a:pt x="419" y="463"/>
                  </a:lnTo>
                  <a:lnTo>
                    <a:pt x="583" y="523"/>
                  </a:lnTo>
                  <a:lnTo>
                    <a:pt x="688" y="583"/>
                  </a:lnTo>
                  <a:lnTo>
                    <a:pt x="793" y="658"/>
                  </a:lnTo>
                  <a:lnTo>
                    <a:pt x="987" y="822"/>
                  </a:lnTo>
                  <a:lnTo>
                    <a:pt x="1151" y="1016"/>
                  </a:lnTo>
                  <a:lnTo>
                    <a:pt x="1315" y="1196"/>
                  </a:lnTo>
                  <a:lnTo>
                    <a:pt x="1435" y="1375"/>
                  </a:lnTo>
                  <a:lnTo>
                    <a:pt x="1525" y="1509"/>
                  </a:lnTo>
                  <a:lnTo>
                    <a:pt x="1614" y="1659"/>
                  </a:lnTo>
                  <a:lnTo>
                    <a:pt x="1644" y="1689"/>
                  </a:lnTo>
                  <a:lnTo>
                    <a:pt x="1674" y="1718"/>
                  </a:lnTo>
                  <a:lnTo>
                    <a:pt x="1749" y="1763"/>
                  </a:lnTo>
                  <a:lnTo>
                    <a:pt x="1794" y="1778"/>
                  </a:lnTo>
                  <a:lnTo>
                    <a:pt x="1838" y="1778"/>
                  </a:lnTo>
                  <a:lnTo>
                    <a:pt x="1898" y="1763"/>
                  </a:lnTo>
                  <a:lnTo>
                    <a:pt x="1943" y="1748"/>
                  </a:lnTo>
                  <a:lnTo>
                    <a:pt x="1973" y="1718"/>
                  </a:lnTo>
                  <a:lnTo>
                    <a:pt x="2018" y="1689"/>
                  </a:lnTo>
                  <a:lnTo>
                    <a:pt x="2048" y="1599"/>
                  </a:lnTo>
                  <a:lnTo>
                    <a:pt x="2062" y="1554"/>
                  </a:lnTo>
                  <a:lnTo>
                    <a:pt x="2062" y="1509"/>
                  </a:lnTo>
                  <a:lnTo>
                    <a:pt x="2048" y="1464"/>
                  </a:lnTo>
                  <a:lnTo>
                    <a:pt x="2033" y="1420"/>
                  </a:lnTo>
                  <a:lnTo>
                    <a:pt x="1928" y="1255"/>
                  </a:lnTo>
                  <a:lnTo>
                    <a:pt x="1823" y="1076"/>
                  </a:lnTo>
                  <a:lnTo>
                    <a:pt x="1674" y="882"/>
                  </a:lnTo>
                  <a:lnTo>
                    <a:pt x="1495" y="673"/>
                  </a:lnTo>
                  <a:lnTo>
                    <a:pt x="1286" y="463"/>
                  </a:lnTo>
                  <a:lnTo>
                    <a:pt x="1181" y="359"/>
                  </a:lnTo>
                  <a:lnTo>
                    <a:pt x="1062" y="269"/>
                  </a:lnTo>
                  <a:lnTo>
                    <a:pt x="927" y="180"/>
                  </a:lnTo>
                  <a:lnTo>
                    <a:pt x="808" y="105"/>
                  </a:lnTo>
                  <a:lnTo>
                    <a:pt x="5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2"/>
            <p:cNvSpPr/>
            <p:nvPr/>
          </p:nvSpPr>
          <p:spPr>
            <a:xfrm>
              <a:off x="6609019" y="1712683"/>
              <a:ext cx="127229" cy="219987"/>
            </a:xfrm>
            <a:custGeom>
              <a:avLst/>
              <a:gdLst/>
              <a:ahLst/>
              <a:cxnLst/>
              <a:rect l="l" t="t" r="r" b="b"/>
              <a:pathLst>
                <a:path w="4632" h="8009" extrusionOk="0">
                  <a:moveTo>
                    <a:pt x="299" y="1"/>
                  </a:moveTo>
                  <a:lnTo>
                    <a:pt x="180" y="16"/>
                  </a:lnTo>
                  <a:lnTo>
                    <a:pt x="75" y="31"/>
                  </a:lnTo>
                  <a:lnTo>
                    <a:pt x="150" y="180"/>
                  </a:lnTo>
                  <a:lnTo>
                    <a:pt x="329" y="599"/>
                  </a:lnTo>
                  <a:lnTo>
                    <a:pt x="449" y="897"/>
                  </a:lnTo>
                  <a:lnTo>
                    <a:pt x="568" y="1226"/>
                  </a:lnTo>
                  <a:lnTo>
                    <a:pt x="673" y="1614"/>
                  </a:lnTo>
                  <a:lnTo>
                    <a:pt x="778" y="2033"/>
                  </a:lnTo>
                  <a:lnTo>
                    <a:pt x="867" y="2466"/>
                  </a:lnTo>
                  <a:lnTo>
                    <a:pt x="942" y="2929"/>
                  </a:lnTo>
                  <a:lnTo>
                    <a:pt x="957" y="3168"/>
                  </a:lnTo>
                  <a:lnTo>
                    <a:pt x="972" y="3407"/>
                  </a:lnTo>
                  <a:lnTo>
                    <a:pt x="987" y="3646"/>
                  </a:lnTo>
                  <a:lnTo>
                    <a:pt x="972" y="3900"/>
                  </a:lnTo>
                  <a:lnTo>
                    <a:pt x="957" y="4139"/>
                  </a:lnTo>
                  <a:lnTo>
                    <a:pt x="927" y="4378"/>
                  </a:lnTo>
                  <a:lnTo>
                    <a:pt x="882" y="4632"/>
                  </a:lnTo>
                  <a:lnTo>
                    <a:pt x="822" y="4871"/>
                  </a:lnTo>
                  <a:lnTo>
                    <a:pt x="763" y="5110"/>
                  </a:lnTo>
                  <a:lnTo>
                    <a:pt x="673" y="5334"/>
                  </a:lnTo>
                  <a:lnTo>
                    <a:pt x="568" y="5573"/>
                  </a:lnTo>
                  <a:lnTo>
                    <a:pt x="449" y="5798"/>
                  </a:lnTo>
                  <a:lnTo>
                    <a:pt x="344" y="5992"/>
                  </a:lnTo>
                  <a:lnTo>
                    <a:pt x="240" y="6291"/>
                  </a:lnTo>
                  <a:lnTo>
                    <a:pt x="120" y="6664"/>
                  </a:lnTo>
                  <a:lnTo>
                    <a:pt x="1" y="7112"/>
                  </a:lnTo>
                  <a:lnTo>
                    <a:pt x="987" y="7336"/>
                  </a:lnTo>
                  <a:lnTo>
                    <a:pt x="1868" y="7530"/>
                  </a:lnTo>
                  <a:lnTo>
                    <a:pt x="2750" y="7695"/>
                  </a:lnTo>
                  <a:lnTo>
                    <a:pt x="3646" y="7859"/>
                  </a:lnTo>
                  <a:lnTo>
                    <a:pt x="4527" y="8009"/>
                  </a:lnTo>
                  <a:lnTo>
                    <a:pt x="4572" y="7545"/>
                  </a:lnTo>
                  <a:lnTo>
                    <a:pt x="4602" y="7112"/>
                  </a:lnTo>
                  <a:lnTo>
                    <a:pt x="4632" y="6679"/>
                  </a:lnTo>
                  <a:lnTo>
                    <a:pt x="4632" y="6276"/>
                  </a:lnTo>
                  <a:lnTo>
                    <a:pt x="4632" y="5872"/>
                  </a:lnTo>
                  <a:lnTo>
                    <a:pt x="4602" y="5499"/>
                  </a:lnTo>
                  <a:lnTo>
                    <a:pt x="4572" y="5155"/>
                  </a:lnTo>
                  <a:lnTo>
                    <a:pt x="4527" y="4811"/>
                  </a:lnTo>
                  <a:lnTo>
                    <a:pt x="4468" y="4498"/>
                  </a:lnTo>
                  <a:lnTo>
                    <a:pt x="4393" y="4199"/>
                  </a:lnTo>
                  <a:lnTo>
                    <a:pt x="4303" y="3900"/>
                  </a:lnTo>
                  <a:lnTo>
                    <a:pt x="4199" y="3616"/>
                  </a:lnTo>
                  <a:lnTo>
                    <a:pt x="4094" y="3332"/>
                  </a:lnTo>
                  <a:lnTo>
                    <a:pt x="3975" y="3079"/>
                  </a:lnTo>
                  <a:lnTo>
                    <a:pt x="3855" y="2825"/>
                  </a:lnTo>
                  <a:lnTo>
                    <a:pt x="3721" y="2571"/>
                  </a:lnTo>
                  <a:lnTo>
                    <a:pt x="3586" y="2346"/>
                  </a:lnTo>
                  <a:lnTo>
                    <a:pt x="3437" y="2122"/>
                  </a:lnTo>
                  <a:lnTo>
                    <a:pt x="3287" y="1913"/>
                  </a:lnTo>
                  <a:lnTo>
                    <a:pt x="3138" y="1719"/>
                  </a:lnTo>
                  <a:lnTo>
                    <a:pt x="2974" y="1525"/>
                  </a:lnTo>
                  <a:lnTo>
                    <a:pt x="2809" y="1346"/>
                  </a:lnTo>
                  <a:lnTo>
                    <a:pt x="2645" y="1181"/>
                  </a:lnTo>
                  <a:lnTo>
                    <a:pt x="2481" y="1017"/>
                  </a:lnTo>
                  <a:lnTo>
                    <a:pt x="2301" y="867"/>
                  </a:lnTo>
                  <a:lnTo>
                    <a:pt x="2137" y="733"/>
                  </a:lnTo>
                  <a:lnTo>
                    <a:pt x="1793" y="509"/>
                  </a:lnTo>
                  <a:lnTo>
                    <a:pt x="1465" y="315"/>
                  </a:lnTo>
                  <a:lnTo>
                    <a:pt x="1136" y="165"/>
                  </a:lnTo>
                  <a:lnTo>
                    <a:pt x="987" y="106"/>
                  </a:lnTo>
                  <a:lnTo>
                    <a:pt x="837" y="61"/>
                  </a:lnTo>
                  <a:lnTo>
                    <a:pt x="688" y="31"/>
                  </a:lnTo>
                  <a:lnTo>
                    <a:pt x="55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2"/>
            <p:cNvSpPr/>
            <p:nvPr/>
          </p:nvSpPr>
          <p:spPr>
            <a:xfrm>
              <a:off x="6587678" y="1823895"/>
              <a:ext cx="579042" cy="1208515"/>
            </a:xfrm>
            <a:custGeom>
              <a:avLst/>
              <a:gdLst/>
              <a:ahLst/>
              <a:cxnLst/>
              <a:rect l="l" t="t" r="r" b="b"/>
              <a:pathLst>
                <a:path w="21081" h="43998" extrusionOk="0">
                  <a:moveTo>
                    <a:pt x="8621" y="1"/>
                  </a:moveTo>
                  <a:lnTo>
                    <a:pt x="8292" y="16"/>
                  </a:lnTo>
                  <a:lnTo>
                    <a:pt x="7964" y="30"/>
                  </a:lnTo>
                  <a:lnTo>
                    <a:pt x="7635" y="60"/>
                  </a:lnTo>
                  <a:lnTo>
                    <a:pt x="7321" y="105"/>
                  </a:lnTo>
                  <a:lnTo>
                    <a:pt x="7097" y="150"/>
                  </a:lnTo>
                  <a:lnTo>
                    <a:pt x="6858" y="210"/>
                  </a:lnTo>
                  <a:lnTo>
                    <a:pt x="6634" y="299"/>
                  </a:lnTo>
                  <a:lnTo>
                    <a:pt x="6410" y="389"/>
                  </a:lnTo>
                  <a:lnTo>
                    <a:pt x="6186" y="509"/>
                  </a:lnTo>
                  <a:lnTo>
                    <a:pt x="5962" y="628"/>
                  </a:lnTo>
                  <a:lnTo>
                    <a:pt x="5723" y="762"/>
                  </a:lnTo>
                  <a:lnTo>
                    <a:pt x="5499" y="912"/>
                  </a:lnTo>
                  <a:lnTo>
                    <a:pt x="5275" y="1076"/>
                  </a:lnTo>
                  <a:lnTo>
                    <a:pt x="5065" y="1241"/>
                  </a:lnTo>
                  <a:lnTo>
                    <a:pt x="4632" y="1599"/>
                  </a:lnTo>
                  <a:lnTo>
                    <a:pt x="4199" y="1988"/>
                  </a:lnTo>
                  <a:lnTo>
                    <a:pt x="3810" y="2406"/>
                  </a:lnTo>
                  <a:lnTo>
                    <a:pt x="3422" y="2824"/>
                  </a:lnTo>
                  <a:lnTo>
                    <a:pt x="3078" y="3242"/>
                  </a:lnTo>
                  <a:lnTo>
                    <a:pt x="2765" y="3661"/>
                  </a:lnTo>
                  <a:lnTo>
                    <a:pt x="2466" y="4079"/>
                  </a:lnTo>
                  <a:lnTo>
                    <a:pt x="2227" y="4467"/>
                  </a:lnTo>
                  <a:lnTo>
                    <a:pt x="2018" y="4826"/>
                  </a:lnTo>
                  <a:lnTo>
                    <a:pt x="1868" y="5140"/>
                  </a:lnTo>
                  <a:lnTo>
                    <a:pt x="1764" y="5424"/>
                  </a:lnTo>
                  <a:lnTo>
                    <a:pt x="1659" y="5782"/>
                  </a:lnTo>
                  <a:lnTo>
                    <a:pt x="1555" y="6126"/>
                  </a:lnTo>
                  <a:lnTo>
                    <a:pt x="1480" y="6499"/>
                  </a:lnTo>
                  <a:lnTo>
                    <a:pt x="1405" y="6918"/>
                  </a:lnTo>
                  <a:lnTo>
                    <a:pt x="1360" y="7411"/>
                  </a:lnTo>
                  <a:lnTo>
                    <a:pt x="1316" y="7978"/>
                  </a:lnTo>
                  <a:lnTo>
                    <a:pt x="1271" y="8651"/>
                  </a:lnTo>
                  <a:lnTo>
                    <a:pt x="1256" y="9457"/>
                  </a:lnTo>
                  <a:lnTo>
                    <a:pt x="1226" y="11668"/>
                  </a:lnTo>
                  <a:lnTo>
                    <a:pt x="1226" y="12759"/>
                  </a:lnTo>
                  <a:lnTo>
                    <a:pt x="1241" y="13835"/>
                  </a:lnTo>
                  <a:lnTo>
                    <a:pt x="1286" y="14925"/>
                  </a:lnTo>
                  <a:lnTo>
                    <a:pt x="1360" y="16031"/>
                  </a:lnTo>
                  <a:lnTo>
                    <a:pt x="1405" y="16583"/>
                  </a:lnTo>
                  <a:lnTo>
                    <a:pt x="1465" y="17151"/>
                  </a:lnTo>
                  <a:lnTo>
                    <a:pt x="1540" y="17734"/>
                  </a:lnTo>
                  <a:lnTo>
                    <a:pt x="1614" y="18316"/>
                  </a:lnTo>
                  <a:lnTo>
                    <a:pt x="1659" y="18600"/>
                  </a:lnTo>
                  <a:lnTo>
                    <a:pt x="1704" y="18899"/>
                  </a:lnTo>
                  <a:lnTo>
                    <a:pt x="1734" y="19213"/>
                  </a:lnTo>
                  <a:lnTo>
                    <a:pt x="1779" y="19885"/>
                  </a:lnTo>
                  <a:lnTo>
                    <a:pt x="1809" y="20617"/>
                  </a:lnTo>
                  <a:lnTo>
                    <a:pt x="1809" y="21424"/>
                  </a:lnTo>
                  <a:lnTo>
                    <a:pt x="1779" y="22260"/>
                  </a:lnTo>
                  <a:lnTo>
                    <a:pt x="1734" y="23142"/>
                  </a:lnTo>
                  <a:lnTo>
                    <a:pt x="1689" y="24083"/>
                  </a:lnTo>
                  <a:lnTo>
                    <a:pt x="1614" y="25039"/>
                  </a:lnTo>
                  <a:lnTo>
                    <a:pt x="1584" y="25338"/>
                  </a:lnTo>
                  <a:lnTo>
                    <a:pt x="1570" y="25487"/>
                  </a:lnTo>
                  <a:lnTo>
                    <a:pt x="1540" y="25786"/>
                  </a:lnTo>
                  <a:lnTo>
                    <a:pt x="1435" y="26966"/>
                  </a:lnTo>
                  <a:lnTo>
                    <a:pt x="1301" y="28177"/>
                  </a:lnTo>
                  <a:lnTo>
                    <a:pt x="1271" y="28565"/>
                  </a:lnTo>
                  <a:lnTo>
                    <a:pt x="1256" y="28655"/>
                  </a:lnTo>
                  <a:lnTo>
                    <a:pt x="1151" y="29611"/>
                  </a:lnTo>
                  <a:lnTo>
                    <a:pt x="1062" y="30432"/>
                  </a:lnTo>
                  <a:lnTo>
                    <a:pt x="1002" y="30881"/>
                  </a:lnTo>
                  <a:lnTo>
                    <a:pt x="987" y="31000"/>
                  </a:lnTo>
                  <a:lnTo>
                    <a:pt x="867" y="32046"/>
                  </a:lnTo>
                  <a:lnTo>
                    <a:pt x="703" y="33420"/>
                  </a:lnTo>
                  <a:lnTo>
                    <a:pt x="583" y="34466"/>
                  </a:lnTo>
                  <a:lnTo>
                    <a:pt x="419" y="35915"/>
                  </a:lnTo>
                  <a:lnTo>
                    <a:pt x="270" y="37290"/>
                  </a:lnTo>
                  <a:lnTo>
                    <a:pt x="150" y="38559"/>
                  </a:lnTo>
                  <a:lnTo>
                    <a:pt x="61" y="39725"/>
                  </a:lnTo>
                  <a:lnTo>
                    <a:pt x="31" y="40248"/>
                  </a:lnTo>
                  <a:lnTo>
                    <a:pt x="16" y="40741"/>
                  </a:lnTo>
                  <a:lnTo>
                    <a:pt x="1" y="41189"/>
                  </a:lnTo>
                  <a:lnTo>
                    <a:pt x="16" y="41592"/>
                  </a:lnTo>
                  <a:lnTo>
                    <a:pt x="31" y="41966"/>
                  </a:lnTo>
                  <a:lnTo>
                    <a:pt x="76" y="42279"/>
                  </a:lnTo>
                  <a:lnTo>
                    <a:pt x="120" y="42548"/>
                  </a:lnTo>
                  <a:lnTo>
                    <a:pt x="180" y="42758"/>
                  </a:lnTo>
                  <a:lnTo>
                    <a:pt x="240" y="42892"/>
                  </a:lnTo>
                  <a:lnTo>
                    <a:pt x="300" y="42997"/>
                  </a:lnTo>
                  <a:lnTo>
                    <a:pt x="389" y="43116"/>
                  </a:lnTo>
                  <a:lnTo>
                    <a:pt x="479" y="43221"/>
                  </a:lnTo>
                  <a:lnTo>
                    <a:pt x="569" y="43325"/>
                  </a:lnTo>
                  <a:lnTo>
                    <a:pt x="688" y="43415"/>
                  </a:lnTo>
                  <a:lnTo>
                    <a:pt x="808" y="43504"/>
                  </a:lnTo>
                  <a:lnTo>
                    <a:pt x="942" y="43579"/>
                  </a:lnTo>
                  <a:lnTo>
                    <a:pt x="1091" y="43654"/>
                  </a:lnTo>
                  <a:lnTo>
                    <a:pt x="1256" y="43729"/>
                  </a:lnTo>
                  <a:lnTo>
                    <a:pt x="1420" y="43788"/>
                  </a:lnTo>
                  <a:lnTo>
                    <a:pt x="1599" y="43833"/>
                  </a:lnTo>
                  <a:lnTo>
                    <a:pt x="1794" y="43878"/>
                  </a:lnTo>
                  <a:lnTo>
                    <a:pt x="2003" y="43923"/>
                  </a:lnTo>
                  <a:lnTo>
                    <a:pt x="2212" y="43953"/>
                  </a:lnTo>
                  <a:lnTo>
                    <a:pt x="2451" y="43983"/>
                  </a:lnTo>
                  <a:lnTo>
                    <a:pt x="2929" y="43997"/>
                  </a:lnTo>
                  <a:lnTo>
                    <a:pt x="3452" y="43997"/>
                  </a:lnTo>
                  <a:lnTo>
                    <a:pt x="4035" y="43953"/>
                  </a:lnTo>
                  <a:lnTo>
                    <a:pt x="4647" y="43863"/>
                  </a:lnTo>
                  <a:lnTo>
                    <a:pt x="5304" y="43744"/>
                  </a:lnTo>
                  <a:lnTo>
                    <a:pt x="5992" y="43594"/>
                  </a:lnTo>
                  <a:lnTo>
                    <a:pt x="6739" y="43400"/>
                  </a:lnTo>
                  <a:lnTo>
                    <a:pt x="7515" y="43161"/>
                  </a:lnTo>
                  <a:lnTo>
                    <a:pt x="7919" y="43026"/>
                  </a:lnTo>
                  <a:lnTo>
                    <a:pt x="8352" y="42922"/>
                  </a:lnTo>
                  <a:lnTo>
                    <a:pt x="8785" y="42817"/>
                  </a:lnTo>
                  <a:lnTo>
                    <a:pt x="9234" y="42713"/>
                  </a:lnTo>
                  <a:lnTo>
                    <a:pt x="9682" y="42638"/>
                  </a:lnTo>
                  <a:lnTo>
                    <a:pt x="10145" y="42563"/>
                  </a:lnTo>
                  <a:lnTo>
                    <a:pt x="11101" y="42414"/>
                  </a:lnTo>
                  <a:lnTo>
                    <a:pt x="12057" y="42309"/>
                  </a:lnTo>
                  <a:lnTo>
                    <a:pt x="13028" y="42205"/>
                  </a:lnTo>
                  <a:lnTo>
                    <a:pt x="14911" y="42025"/>
                  </a:lnTo>
                  <a:lnTo>
                    <a:pt x="15822" y="41936"/>
                  </a:lnTo>
                  <a:lnTo>
                    <a:pt x="16673" y="41831"/>
                  </a:lnTo>
                  <a:lnTo>
                    <a:pt x="17480" y="41712"/>
                  </a:lnTo>
                  <a:lnTo>
                    <a:pt x="17854" y="41637"/>
                  </a:lnTo>
                  <a:lnTo>
                    <a:pt x="18212" y="41562"/>
                  </a:lnTo>
                  <a:lnTo>
                    <a:pt x="18541" y="41488"/>
                  </a:lnTo>
                  <a:lnTo>
                    <a:pt x="18855" y="41398"/>
                  </a:lnTo>
                  <a:lnTo>
                    <a:pt x="19153" y="41293"/>
                  </a:lnTo>
                  <a:lnTo>
                    <a:pt x="19422" y="41189"/>
                  </a:lnTo>
                  <a:lnTo>
                    <a:pt x="19661" y="41069"/>
                  </a:lnTo>
                  <a:lnTo>
                    <a:pt x="19871" y="40935"/>
                  </a:lnTo>
                  <a:lnTo>
                    <a:pt x="20065" y="40785"/>
                  </a:lnTo>
                  <a:lnTo>
                    <a:pt x="20214" y="40636"/>
                  </a:lnTo>
                  <a:lnTo>
                    <a:pt x="20378" y="40427"/>
                  </a:lnTo>
                  <a:lnTo>
                    <a:pt x="20513" y="40158"/>
                  </a:lnTo>
                  <a:lnTo>
                    <a:pt x="20647" y="39859"/>
                  </a:lnTo>
                  <a:lnTo>
                    <a:pt x="20767" y="39516"/>
                  </a:lnTo>
                  <a:lnTo>
                    <a:pt x="20871" y="39142"/>
                  </a:lnTo>
                  <a:lnTo>
                    <a:pt x="20961" y="38709"/>
                  </a:lnTo>
                  <a:lnTo>
                    <a:pt x="21021" y="38246"/>
                  </a:lnTo>
                  <a:lnTo>
                    <a:pt x="21066" y="37738"/>
                  </a:lnTo>
                  <a:lnTo>
                    <a:pt x="21081" y="37200"/>
                  </a:lnTo>
                  <a:lnTo>
                    <a:pt x="21066" y="36602"/>
                  </a:lnTo>
                  <a:lnTo>
                    <a:pt x="21036" y="35990"/>
                  </a:lnTo>
                  <a:lnTo>
                    <a:pt x="20976" y="35318"/>
                  </a:lnTo>
                  <a:lnTo>
                    <a:pt x="20886" y="34615"/>
                  </a:lnTo>
                  <a:lnTo>
                    <a:pt x="20767" y="33883"/>
                  </a:lnTo>
                  <a:lnTo>
                    <a:pt x="20618" y="33092"/>
                  </a:lnTo>
                  <a:lnTo>
                    <a:pt x="20423" y="32285"/>
                  </a:lnTo>
                  <a:lnTo>
                    <a:pt x="20169" y="31254"/>
                  </a:lnTo>
                  <a:lnTo>
                    <a:pt x="19841" y="29924"/>
                  </a:lnTo>
                  <a:lnTo>
                    <a:pt x="19602" y="28909"/>
                  </a:lnTo>
                  <a:lnTo>
                    <a:pt x="19273" y="27549"/>
                  </a:lnTo>
                  <a:lnTo>
                    <a:pt x="19124" y="26877"/>
                  </a:lnTo>
                  <a:lnTo>
                    <a:pt x="19049" y="26518"/>
                  </a:lnTo>
                  <a:lnTo>
                    <a:pt x="18944" y="26055"/>
                  </a:lnTo>
                  <a:lnTo>
                    <a:pt x="18810" y="25383"/>
                  </a:lnTo>
                  <a:lnTo>
                    <a:pt x="18675" y="24740"/>
                  </a:lnTo>
                  <a:lnTo>
                    <a:pt x="18571" y="24128"/>
                  </a:lnTo>
                  <a:lnTo>
                    <a:pt x="18481" y="23530"/>
                  </a:lnTo>
                  <a:lnTo>
                    <a:pt x="18377" y="22753"/>
                  </a:lnTo>
                  <a:lnTo>
                    <a:pt x="18317" y="21977"/>
                  </a:lnTo>
                  <a:lnTo>
                    <a:pt x="18287" y="21185"/>
                  </a:lnTo>
                  <a:lnTo>
                    <a:pt x="18272" y="20408"/>
                  </a:lnTo>
                  <a:lnTo>
                    <a:pt x="18272" y="19616"/>
                  </a:lnTo>
                  <a:lnTo>
                    <a:pt x="18287" y="18809"/>
                  </a:lnTo>
                  <a:lnTo>
                    <a:pt x="18332" y="18018"/>
                  </a:lnTo>
                  <a:lnTo>
                    <a:pt x="18377" y="17226"/>
                  </a:lnTo>
                  <a:lnTo>
                    <a:pt x="18511" y="15269"/>
                  </a:lnTo>
                  <a:lnTo>
                    <a:pt x="18571" y="14298"/>
                  </a:lnTo>
                  <a:lnTo>
                    <a:pt x="18631" y="13342"/>
                  </a:lnTo>
                  <a:lnTo>
                    <a:pt x="18660" y="12415"/>
                  </a:lnTo>
                  <a:lnTo>
                    <a:pt x="18690" y="11519"/>
                  </a:lnTo>
                  <a:lnTo>
                    <a:pt x="18675" y="10638"/>
                  </a:lnTo>
                  <a:lnTo>
                    <a:pt x="18660" y="10204"/>
                  </a:lnTo>
                  <a:lnTo>
                    <a:pt x="18631" y="9786"/>
                  </a:lnTo>
                  <a:lnTo>
                    <a:pt x="18586" y="9353"/>
                  </a:lnTo>
                  <a:lnTo>
                    <a:pt x="18526" y="8919"/>
                  </a:lnTo>
                  <a:lnTo>
                    <a:pt x="18466" y="8516"/>
                  </a:lnTo>
                  <a:lnTo>
                    <a:pt x="18377" y="8113"/>
                  </a:lnTo>
                  <a:lnTo>
                    <a:pt x="18272" y="7709"/>
                  </a:lnTo>
                  <a:lnTo>
                    <a:pt x="18167" y="7336"/>
                  </a:lnTo>
                  <a:lnTo>
                    <a:pt x="18033" y="6962"/>
                  </a:lnTo>
                  <a:lnTo>
                    <a:pt x="17869" y="6604"/>
                  </a:lnTo>
                  <a:lnTo>
                    <a:pt x="17645" y="6171"/>
                  </a:lnTo>
                  <a:lnTo>
                    <a:pt x="17391" y="5737"/>
                  </a:lnTo>
                  <a:lnTo>
                    <a:pt x="17107" y="5319"/>
                  </a:lnTo>
                  <a:lnTo>
                    <a:pt x="16808" y="4916"/>
                  </a:lnTo>
                  <a:lnTo>
                    <a:pt x="16479" y="4512"/>
                  </a:lnTo>
                  <a:lnTo>
                    <a:pt x="16136" y="4139"/>
                  </a:lnTo>
                  <a:lnTo>
                    <a:pt x="15762" y="3765"/>
                  </a:lnTo>
                  <a:lnTo>
                    <a:pt x="15389" y="3407"/>
                  </a:lnTo>
                  <a:lnTo>
                    <a:pt x="15015" y="3063"/>
                  </a:lnTo>
                  <a:lnTo>
                    <a:pt x="14627" y="2735"/>
                  </a:lnTo>
                  <a:lnTo>
                    <a:pt x="14223" y="2421"/>
                  </a:lnTo>
                  <a:lnTo>
                    <a:pt x="13835" y="2137"/>
                  </a:lnTo>
                  <a:lnTo>
                    <a:pt x="13446" y="1853"/>
                  </a:lnTo>
                  <a:lnTo>
                    <a:pt x="13058" y="1584"/>
                  </a:lnTo>
                  <a:lnTo>
                    <a:pt x="12311" y="1106"/>
                  </a:lnTo>
                  <a:lnTo>
                    <a:pt x="12027" y="927"/>
                  </a:lnTo>
                  <a:lnTo>
                    <a:pt x="11743" y="777"/>
                  </a:lnTo>
                  <a:lnTo>
                    <a:pt x="11445" y="643"/>
                  </a:lnTo>
                  <a:lnTo>
                    <a:pt x="11146" y="509"/>
                  </a:lnTo>
                  <a:lnTo>
                    <a:pt x="10847" y="404"/>
                  </a:lnTo>
                  <a:lnTo>
                    <a:pt x="10533" y="299"/>
                  </a:lnTo>
                  <a:lnTo>
                    <a:pt x="10220" y="210"/>
                  </a:lnTo>
                  <a:lnTo>
                    <a:pt x="9906" y="150"/>
                  </a:lnTo>
                  <a:lnTo>
                    <a:pt x="9592" y="90"/>
                  </a:lnTo>
                  <a:lnTo>
                    <a:pt x="9263" y="45"/>
                  </a:lnTo>
                  <a:lnTo>
                    <a:pt x="8935" y="16"/>
                  </a:lnTo>
                  <a:lnTo>
                    <a:pt x="8621" y="1"/>
                  </a:lnTo>
                  <a:close/>
                </a:path>
              </a:pathLst>
            </a:custGeom>
            <a:solidFill>
              <a:srgbClr val="26EA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2"/>
            <p:cNvSpPr/>
            <p:nvPr/>
          </p:nvSpPr>
          <p:spPr>
            <a:xfrm>
              <a:off x="6677549" y="1690133"/>
              <a:ext cx="206446" cy="238033"/>
            </a:xfrm>
            <a:custGeom>
              <a:avLst/>
              <a:gdLst/>
              <a:ahLst/>
              <a:cxnLst/>
              <a:rect l="l" t="t" r="r" b="b"/>
              <a:pathLst>
                <a:path w="7516" h="8666" extrusionOk="0">
                  <a:moveTo>
                    <a:pt x="5110" y="0"/>
                  </a:moveTo>
                  <a:lnTo>
                    <a:pt x="1" y="3392"/>
                  </a:lnTo>
                  <a:lnTo>
                    <a:pt x="314" y="4019"/>
                  </a:lnTo>
                  <a:lnTo>
                    <a:pt x="344" y="4094"/>
                  </a:lnTo>
                  <a:lnTo>
                    <a:pt x="359" y="4094"/>
                  </a:lnTo>
                  <a:lnTo>
                    <a:pt x="598" y="4557"/>
                  </a:lnTo>
                  <a:lnTo>
                    <a:pt x="897" y="5095"/>
                  </a:lnTo>
                  <a:lnTo>
                    <a:pt x="1151" y="5513"/>
                  </a:lnTo>
                  <a:lnTo>
                    <a:pt x="1390" y="5916"/>
                  </a:lnTo>
                  <a:lnTo>
                    <a:pt x="1853" y="6648"/>
                  </a:lnTo>
                  <a:lnTo>
                    <a:pt x="2107" y="7007"/>
                  </a:lnTo>
                  <a:lnTo>
                    <a:pt x="2361" y="7365"/>
                  </a:lnTo>
                  <a:lnTo>
                    <a:pt x="2630" y="7724"/>
                  </a:lnTo>
                  <a:lnTo>
                    <a:pt x="2899" y="8053"/>
                  </a:lnTo>
                  <a:lnTo>
                    <a:pt x="3168" y="8366"/>
                  </a:lnTo>
                  <a:lnTo>
                    <a:pt x="3437" y="8665"/>
                  </a:lnTo>
                  <a:lnTo>
                    <a:pt x="3825" y="8516"/>
                  </a:lnTo>
                  <a:lnTo>
                    <a:pt x="4199" y="8351"/>
                  </a:lnTo>
                  <a:lnTo>
                    <a:pt x="4557" y="8187"/>
                  </a:lnTo>
                  <a:lnTo>
                    <a:pt x="4901" y="8023"/>
                  </a:lnTo>
                  <a:lnTo>
                    <a:pt x="5229" y="7844"/>
                  </a:lnTo>
                  <a:lnTo>
                    <a:pt x="5528" y="7649"/>
                  </a:lnTo>
                  <a:lnTo>
                    <a:pt x="5812" y="7470"/>
                  </a:lnTo>
                  <a:lnTo>
                    <a:pt x="6081" y="7261"/>
                  </a:lnTo>
                  <a:lnTo>
                    <a:pt x="6335" y="7067"/>
                  </a:lnTo>
                  <a:lnTo>
                    <a:pt x="6559" y="6843"/>
                  </a:lnTo>
                  <a:lnTo>
                    <a:pt x="6768" y="6633"/>
                  </a:lnTo>
                  <a:lnTo>
                    <a:pt x="6962" y="6409"/>
                  </a:lnTo>
                  <a:lnTo>
                    <a:pt x="7127" y="6170"/>
                  </a:lnTo>
                  <a:lnTo>
                    <a:pt x="7276" y="5931"/>
                  </a:lnTo>
                  <a:lnTo>
                    <a:pt x="7411" y="5677"/>
                  </a:lnTo>
                  <a:lnTo>
                    <a:pt x="7515" y="5408"/>
                  </a:lnTo>
                  <a:lnTo>
                    <a:pt x="7411" y="5289"/>
                  </a:lnTo>
                  <a:lnTo>
                    <a:pt x="7142" y="4945"/>
                  </a:lnTo>
                  <a:lnTo>
                    <a:pt x="6768" y="4393"/>
                  </a:lnTo>
                  <a:lnTo>
                    <a:pt x="6559" y="4064"/>
                  </a:lnTo>
                  <a:lnTo>
                    <a:pt x="6350" y="3690"/>
                  </a:lnTo>
                  <a:lnTo>
                    <a:pt x="6126" y="3302"/>
                  </a:lnTo>
                  <a:lnTo>
                    <a:pt x="5917" y="2869"/>
                  </a:lnTo>
                  <a:lnTo>
                    <a:pt x="5708" y="2420"/>
                  </a:lnTo>
                  <a:lnTo>
                    <a:pt x="5528" y="1957"/>
                  </a:lnTo>
                  <a:lnTo>
                    <a:pt x="5364" y="1479"/>
                  </a:lnTo>
                  <a:lnTo>
                    <a:pt x="5304" y="1240"/>
                  </a:lnTo>
                  <a:lnTo>
                    <a:pt x="5244" y="986"/>
                  </a:lnTo>
                  <a:lnTo>
                    <a:pt x="5200" y="747"/>
                  </a:lnTo>
                  <a:lnTo>
                    <a:pt x="5155" y="493"/>
                  </a:lnTo>
                  <a:lnTo>
                    <a:pt x="5125" y="254"/>
                  </a:lnTo>
                  <a:lnTo>
                    <a:pt x="5110" y="0"/>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2"/>
            <p:cNvSpPr/>
            <p:nvPr/>
          </p:nvSpPr>
          <p:spPr>
            <a:xfrm>
              <a:off x="6686173" y="1776707"/>
              <a:ext cx="49277" cy="75948"/>
            </a:xfrm>
            <a:custGeom>
              <a:avLst/>
              <a:gdLst/>
              <a:ahLst/>
              <a:cxnLst/>
              <a:rect l="l" t="t" r="r" b="b"/>
              <a:pathLst>
                <a:path w="1794" h="2765" extrusionOk="0">
                  <a:moveTo>
                    <a:pt x="1793" y="1"/>
                  </a:moveTo>
                  <a:lnTo>
                    <a:pt x="0" y="867"/>
                  </a:lnTo>
                  <a:lnTo>
                    <a:pt x="30" y="942"/>
                  </a:lnTo>
                  <a:lnTo>
                    <a:pt x="45" y="942"/>
                  </a:lnTo>
                  <a:lnTo>
                    <a:pt x="284" y="1405"/>
                  </a:lnTo>
                  <a:lnTo>
                    <a:pt x="583" y="1943"/>
                  </a:lnTo>
                  <a:lnTo>
                    <a:pt x="837" y="2361"/>
                  </a:lnTo>
                  <a:lnTo>
                    <a:pt x="1076" y="2764"/>
                  </a:lnTo>
                  <a:lnTo>
                    <a:pt x="1181" y="2570"/>
                  </a:lnTo>
                  <a:lnTo>
                    <a:pt x="1270" y="2346"/>
                  </a:lnTo>
                  <a:lnTo>
                    <a:pt x="1345" y="2122"/>
                  </a:lnTo>
                  <a:lnTo>
                    <a:pt x="1420" y="1898"/>
                  </a:lnTo>
                  <a:lnTo>
                    <a:pt x="1539" y="1435"/>
                  </a:lnTo>
                  <a:lnTo>
                    <a:pt x="1629" y="1001"/>
                  </a:lnTo>
                  <a:lnTo>
                    <a:pt x="1703" y="613"/>
                  </a:lnTo>
                  <a:lnTo>
                    <a:pt x="1748" y="299"/>
                  </a:lnTo>
                  <a:lnTo>
                    <a:pt x="1793"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2"/>
            <p:cNvSpPr/>
            <p:nvPr/>
          </p:nvSpPr>
          <p:spPr>
            <a:xfrm>
              <a:off x="6551586" y="1523108"/>
              <a:ext cx="335268" cy="314778"/>
            </a:xfrm>
            <a:custGeom>
              <a:avLst/>
              <a:gdLst/>
              <a:ahLst/>
              <a:cxnLst/>
              <a:rect l="l" t="t" r="r" b="b"/>
              <a:pathLst>
                <a:path w="12206" h="11460" extrusionOk="0">
                  <a:moveTo>
                    <a:pt x="8665" y="1"/>
                  </a:moveTo>
                  <a:lnTo>
                    <a:pt x="8277" y="16"/>
                  </a:lnTo>
                  <a:lnTo>
                    <a:pt x="7873" y="46"/>
                  </a:lnTo>
                  <a:lnTo>
                    <a:pt x="7440" y="91"/>
                  </a:lnTo>
                  <a:lnTo>
                    <a:pt x="7007" y="150"/>
                  </a:lnTo>
                  <a:lnTo>
                    <a:pt x="6559" y="240"/>
                  </a:lnTo>
                  <a:lnTo>
                    <a:pt x="6110" y="330"/>
                  </a:lnTo>
                  <a:lnTo>
                    <a:pt x="5647" y="449"/>
                  </a:lnTo>
                  <a:lnTo>
                    <a:pt x="5199" y="554"/>
                  </a:lnTo>
                  <a:lnTo>
                    <a:pt x="4348" y="808"/>
                  </a:lnTo>
                  <a:lnTo>
                    <a:pt x="3541" y="1047"/>
                  </a:lnTo>
                  <a:lnTo>
                    <a:pt x="2854" y="1286"/>
                  </a:lnTo>
                  <a:lnTo>
                    <a:pt x="2704" y="1345"/>
                  </a:lnTo>
                  <a:lnTo>
                    <a:pt x="2555" y="1405"/>
                  </a:lnTo>
                  <a:lnTo>
                    <a:pt x="2420" y="1480"/>
                  </a:lnTo>
                  <a:lnTo>
                    <a:pt x="2286" y="1570"/>
                  </a:lnTo>
                  <a:lnTo>
                    <a:pt x="2151" y="1659"/>
                  </a:lnTo>
                  <a:lnTo>
                    <a:pt x="2032" y="1764"/>
                  </a:lnTo>
                  <a:lnTo>
                    <a:pt x="1912" y="1868"/>
                  </a:lnTo>
                  <a:lnTo>
                    <a:pt x="1808" y="1973"/>
                  </a:lnTo>
                  <a:lnTo>
                    <a:pt x="1703" y="2092"/>
                  </a:lnTo>
                  <a:lnTo>
                    <a:pt x="1614" y="2212"/>
                  </a:lnTo>
                  <a:lnTo>
                    <a:pt x="1524" y="2346"/>
                  </a:lnTo>
                  <a:lnTo>
                    <a:pt x="1449" y="2481"/>
                  </a:lnTo>
                  <a:lnTo>
                    <a:pt x="1375" y="2630"/>
                  </a:lnTo>
                  <a:lnTo>
                    <a:pt x="1315" y="2765"/>
                  </a:lnTo>
                  <a:lnTo>
                    <a:pt x="1255" y="2929"/>
                  </a:lnTo>
                  <a:lnTo>
                    <a:pt x="1210" y="3078"/>
                  </a:lnTo>
                  <a:lnTo>
                    <a:pt x="1151" y="3377"/>
                  </a:lnTo>
                  <a:lnTo>
                    <a:pt x="1091" y="3676"/>
                  </a:lnTo>
                  <a:lnTo>
                    <a:pt x="1046" y="3990"/>
                  </a:lnTo>
                  <a:lnTo>
                    <a:pt x="1001" y="4318"/>
                  </a:lnTo>
                  <a:lnTo>
                    <a:pt x="941" y="4991"/>
                  </a:lnTo>
                  <a:lnTo>
                    <a:pt x="897" y="5693"/>
                  </a:lnTo>
                  <a:lnTo>
                    <a:pt x="0" y="7262"/>
                  </a:lnTo>
                  <a:lnTo>
                    <a:pt x="0" y="7306"/>
                  </a:lnTo>
                  <a:lnTo>
                    <a:pt x="0" y="7336"/>
                  </a:lnTo>
                  <a:lnTo>
                    <a:pt x="15" y="7381"/>
                  </a:lnTo>
                  <a:lnTo>
                    <a:pt x="60" y="7411"/>
                  </a:lnTo>
                  <a:lnTo>
                    <a:pt x="164" y="7471"/>
                  </a:lnTo>
                  <a:lnTo>
                    <a:pt x="314" y="7530"/>
                  </a:lnTo>
                  <a:lnTo>
                    <a:pt x="478" y="7590"/>
                  </a:lnTo>
                  <a:lnTo>
                    <a:pt x="643" y="7635"/>
                  </a:lnTo>
                  <a:lnTo>
                    <a:pt x="941" y="7695"/>
                  </a:lnTo>
                  <a:lnTo>
                    <a:pt x="986" y="8128"/>
                  </a:lnTo>
                  <a:lnTo>
                    <a:pt x="1136" y="9353"/>
                  </a:lnTo>
                  <a:lnTo>
                    <a:pt x="1255" y="9936"/>
                  </a:lnTo>
                  <a:lnTo>
                    <a:pt x="1300" y="10145"/>
                  </a:lnTo>
                  <a:lnTo>
                    <a:pt x="1360" y="10339"/>
                  </a:lnTo>
                  <a:lnTo>
                    <a:pt x="1419" y="10518"/>
                  </a:lnTo>
                  <a:lnTo>
                    <a:pt x="1479" y="10683"/>
                  </a:lnTo>
                  <a:lnTo>
                    <a:pt x="1554" y="10832"/>
                  </a:lnTo>
                  <a:lnTo>
                    <a:pt x="1629" y="10967"/>
                  </a:lnTo>
                  <a:lnTo>
                    <a:pt x="1703" y="11071"/>
                  </a:lnTo>
                  <a:lnTo>
                    <a:pt x="1793" y="11176"/>
                  </a:lnTo>
                  <a:lnTo>
                    <a:pt x="1883" y="11250"/>
                  </a:lnTo>
                  <a:lnTo>
                    <a:pt x="1987" y="11325"/>
                  </a:lnTo>
                  <a:lnTo>
                    <a:pt x="2077" y="11385"/>
                  </a:lnTo>
                  <a:lnTo>
                    <a:pt x="2196" y="11415"/>
                  </a:lnTo>
                  <a:lnTo>
                    <a:pt x="2301" y="11445"/>
                  </a:lnTo>
                  <a:lnTo>
                    <a:pt x="2420" y="11460"/>
                  </a:lnTo>
                  <a:lnTo>
                    <a:pt x="2659" y="11460"/>
                  </a:lnTo>
                  <a:lnTo>
                    <a:pt x="2794" y="11430"/>
                  </a:lnTo>
                  <a:lnTo>
                    <a:pt x="2943" y="11385"/>
                  </a:lnTo>
                  <a:lnTo>
                    <a:pt x="3302" y="11265"/>
                  </a:lnTo>
                  <a:lnTo>
                    <a:pt x="3735" y="11086"/>
                  </a:lnTo>
                  <a:lnTo>
                    <a:pt x="4243" y="10862"/>
                  </a:lnTo>
                  <a:lnTo>
                    <a:pt x="4796" y="10578"/>
                  </a:lnTo>
                  <a:lnTo>
                    <a:pt x="5393" y="10264"/>
                  </a:lnTo>
                  <a:lnTo>
                    <a:pt x="6021" y="9921"/>
                  </a:lnTo>
                  <a:lnTo>
                    <a:pt x="6663" y="9532"/>
                  </a:lnTo>
                  <a:lnTo>
                    <a:pt x="7321" y="9144"/>
                  </a:lnTo>
                  <a:lnTo>
                    <a:pt x="7978" y="8726"/>
                  </a:lnTo>
                  <a:lnTo>
                    <a:pt x="8620" y="8292"/>
                  </a:lnTo>
                  <a:lnTo>
                    <a:pt x="9233" y="7859"/>
                  </a:lnTo>
                  <a:lnTo>
                    <a:pt x="9815" y="7426"/>
                  </a:lnTo>
                  <a:lnTo>
                    <a:pt x="10368" y="6993"/>
                  </a:lnTo>
                  <a:lnTo>
                    <a:pt x="10846" y="6574"/>
                  </a:lnTo>
                  <a:lnTo>
                    <a:pt x="11070" y="6365"/>
                  </a:lnTo>
                  <a:lnTo>
                    <a:pt x="11265" y="6171"/>
                  </a:lnTo>
                  <a:lnTo>
                    <a:pt x="11444" y="5977"/>
                  </a:lnTo>
                  <a:lnTo>
                    <a:pt x="11608" y="5768"/>
                  </a:lnTo>
                  <a:lnTo>
                    <a:pt x="11743" y="5543"/>
                  </a:lnTo>
                  <a:lnTo>
                    <a:pt x="11862" y="5334"/>
                  </a:lnTo>
                  <a:lnTo>
                    <a:pt x="11967" y="5095"/>
                  </a:lnTo>
                  <a:lnTo>
                    <a:pt x="12056" y="4871"/>
                  </a:lnTo>
                  <a:lnTo>
                    <a:pt x="12116" y="4632"/>
                  </a:lnTo>
                  <a:lnTo>
                    <a:pt x="12161" y="4408"/>
                  </a:lnTo>
                  <a:lnTo>
                    <a:pt x="12191" y="4169"/>
                  </a:lnTo>
                  <a:lnTo>
                    <a:pt x="12206" y="3930"/>
                  </a:lnTo>
                  <a:lnTo>
                    <a:pt x="12206" y="3691"/>
                  </a:lnTo>
                  <a:lnTo>
                    <a:pt x="12191" y="3452"/>
                  </a:lnTo>
                  <a:lnTo>
                    <a:pt x="12146" y="3213"/>
                  </a:lnTo>
                  <a:lnTo>
                    <a:pt x="12101" y="2974"/>
                  </a:lnTo>
                  <a:lnTo>
                    <a:pt x="12041" y="2750"/>
                  </a:lnTo>
                  <a:lnTo>
                    <a:pt x="11967" y="2511"/>
                  </a:lnTo>
                  <a:lnTo>
                    <a:pt x="11877" y="2287"/>
                  </a:lnTo>
                  <a:lnTo>
                    <a:pt x="11773" y="2077"/>
                  </a:lnTo>
                  <a:lnTo>
                    <a:pt x="11668" y="1868"/>
                  </a:lnTo>
                  <a:lnTo>
                    <a:pt x="11548" y="1659"/>
                  </a:lnTo>
                  <a:lnTo>
                    <a:pt x="11414" y="1465"/>
                  </a:lnTo>
                  <a:lnTo>
                    <a:pt x="11265" y="1271"/>
                  </a:lnTo>
                  <a:lnTo>
                    <a:pt x="11115" y="1091"/>
                  </a:lnTo>
                  <a:lnTo>
                    <a:pt x="10951" y="927"/>
                  </a:lnTo>
                  <a:lnTo>
                    <a:pt x="10772" y="778"/>
                  </a:lnTo>
                  <a:lnTo>
                    <a:pt x="10592" y="628"/>
                  </a:lnTo>
                  <a:lnTo>
                    <a:pt x="10398" y="509"/>
                  </a:lnTo>
                  <a:lnTo>
                    <a:pt x="10204" y="389"/>
                  </a:lnTo>
                  <a:lnTo>
                    <a:pt x="10010" y="285"/>
                  </a:lnTo>
                  <a:lnTo>
                    <a:pt x="9801" y="195"/>
                  </a:lnTo>
                  <a:lnTo>
                    <a:pt x="9576" y="120"/>
                  </a:lnTo>
                  <a:lnTo>
                    <a:pt x="9367" y="76"/>
                  </a:lnTo>
                  <a:lnTo>
                    <a:pt x="9024" y="31"/>
                  </a:lnTo>
                  <a:lnTo>
                    <a:pt x="8665" y="1"/>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2"/>
            <p:cNvSpPr/>
            <p:nvPr/>
          </p:nvSpPr>
          <p:spPr>
            <a:xfrm>
              <a:off x="6587266" y="1750037"/>
              <a:ext cx="36559" cy="20546"/>
            </a:xfrm>
            <a:custGeom>
              <a:avLst/>
              <a:gdLst/>
              <a:ahLst/>
              <a:cxnLst/>
              <a:rect l="l" t="t" r="r" b="b"/>
              <a:pathLst>
                <a:path w="1331" h="748" extrusionOk="0">
                  <a:moveTo>
                    <a:pt x="1181" y="0"/>
                  </a:moveTo>
                  <a:lnTo>
                    <a:pt x="1136" y="15"/>
                  </a:lnTo>
                  <a:lnTo>
                    <a:pt x="1091" y="60"/>
                  </a:lnTo>
                  <a:lnTo>
                    <a:pt x="1017" y="150"/>
                  </a:lnTo>
                  <a:lnTo>
                    <a:pt x="942" y="225"/>
                  </a:lnTo>
                  <a:lnTo>
                    <a:pt x="838" y="314"/>
                  </a:lnTo>
                  <a:lnTo>
                    <a:pt x="703" y="389"/>
                  </a:lnTo>
                  <a:lnTo>
                    <a:pt x="539" y="449"/>
                  </a:lnTo>
                  <a:lnTo>
                    <a:pt x="449" y="479"/>
                  </a:lnTo>
                  <a:lnTo>
                    <a:pt x="359" y="493"/>
                  </a:lnTo>
                  <a:lnTo>
                    <a:pt x="255" y="493"/>
                  </a:lnTo>
                  <a:lnTo>
                    <a:pt x="150" y="479"/>
                  </a:lnTo>
                  <a:lnTo>
                    <a:pt x="105" y="479"/>
                  </a:lnTo>
                  <a:lnTo>
                    <a:pt x="61" y="493"/>
                  </a:lnTo>
                  <a:lnTo>
                    <a:pt x="31" y="538"/>
                  </a:lnTo>
                  <a:lnTo>
                    <a:pt x="1" y="583"/>
                  </a:lnTo>
                  <a:lnTo>
                    <a:pt x="1" y="628"/>
                  </a:lnTo>
                  <a:lnTo>
                    <a:pt x="31" y="673"/>
                  </a:lnTo>
                  <a:lnTo>
                    <a:pt x="61" y="718"/>
                  </a:lnTo>
                  <a:lnTo>
                    <a:pt x="105" y="732"/>
                  </a:lnTo>
                  <a:lnTo>
                    <a:pt x="210" y="747"/>
                  </a:lnTo>
                  <a:lnTo>
                    <a:pt x="419" y="747"/>
                  </a:lnTo>
                  <a:lnTo>
                    <a:pt x="524" y="732"/>
                  </a:lnTo>
                  <a:lnTo>
                    <a:pt x="628" y="703"/>
                  </a:lnTo>
                  <a:lnTo>
                    <a:pt x="733" y="673"/>
                  </a:lnTo>
                  <a:lnTo>
                    <a:pt x="897" y="583"/>
                  </a:lnTo>
                  <a:lnTo>
                    <a:pt x="1032" y="479"/>
                  </a:lnTo>
                  <a:lnTo>
                    <a:pt x="1151" y="389"/>
                  </a:lnTo>
                  <a:lnTo>
                    <a:pt x="1241" y="299"/>
                  </a:lnTo>
                  <a:lnTo>
                    <a:pt x="1316" y="195"/>
                  </a:lnTo>
                  <a:lnTo>
                    <a:pt x="1331" y="150"/>
                  </a:lnTo>
                  <a:lnTo>
                    <a:pt x="1331" y="105"/>
                  </a:lnTo>
                  <a:lnTo>
                    <a:pt x="1316" y="60"/>
                  </a:lnTo>
                  <a:lnTo>
                    <a:pt x="1271" y="15"/>
                  </a:lnTo>
                  <a:lnTo>
                    <a:pt x="1226" y="0"/>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2"/>
            <p:cNvSpPr/>
            <p:nvPr/>
          </p:nvSpPr>
          <p:spPr>
            <a:xfrm>
              <a:off x="6620912" y="1703262"/>
              <a:ext cx="56665" cy="31615"/>
            </a:xfrm>
            <a:custGeom>
              <a:avLst/>
              <a:gdLst/>
              <a:ahLst/>
              <a:cxnLst/>
              <a:rect l="l" t="t" r="r" b="b"/>
              <a:pathLst>
                <a:path w="2063" h="1151" extrusionOk="0">
                  <a:moveTo>
                    <a:pt x="1316" y="0"/>
                  </a:moveTo>
                  <a:lnTo>
                    <a:pt x="1121" y="15"/>
                  </a:lnTo>
                  <a:lnTo>
                    <a:pt x="912" y="60"/>
                  </a:lnTo>
                  <a:lnTo>
                    <a:pt x="703" y="120"/>
                  </a:lnTo>
                  <a:lnTo>
                    <a:pt x="524" y="195"/>
                  </a:lnTo>
                  <a:lnTo>
                    <a:pt x="360" y="284"/>
                  </a:lnTo>
                  <a:lnTo>
                    <a:pt x="225" y="374"/>
                  </a:lnTo>
                  <a:lnTo>
                    <a:pt x="120" y="478"/>
                  </a:lnTo>
                  <a:lnTo>
                    <a:pt x="46" y="598"/>
                  </a:lnTo>
                  <a:lnTo>
                    <a:pt x="16" y="643"/>
                  </a:lnTo>
                  <a:lnTo>
                    <a:pt x="1" y="703"/>
                  </a:lnTo>
                  <a:lnTo>
                    <a:pt x="1" y="762"/>
                  </a:lnTo>
                  <a:lnTo>
                    <a:pt x="16" y="807"/>
                  </a:lnTo>
                  <a:lnTo>
                    <a:pt x="31" y="867"/>
                  </a:lnTo>
                  <a:lnTo>
                    <a:pt x="61" y="912"/>
                  </a:lnTo>
                  <a:lnTo>
                    <a:pt x="91" y="956"/>
                  </a:lnTo>
                  <a:lnTo>
                    <a:pt x="135" y="1001"/>
                  </a:lnTo>
                  <a:lnTo>
                    <a:pt x="255" y="1061"/>
                  </a:lnTo>
                  <a:lnTo>
                    <a:pt x="389" y="1106"/>
                  </a:lnTo>
                  <a:lnTo>
                    <a:pt x="554" y="1136"/>
                  </a:lnTo>
                  <a:lnTo>
                    <a:pt x="748" y="1151"/>
                  </a:lnTo>
                  <a:lnTo>
                    <a:pt x="942" y="1136"/>
                  </a:lnTo>
                  <a:lnTo>
                    <a:pt x="1151" y="1091"/>
                  </a:lnTo>
                  <a:lnTo>
                    <a:pt x="1360" y="1046"/>
                  </a:lnTo>
                  <a:lnTo>
                    <a:pt x="1540" y="971"/>
                  </a:lnTo>
                  <a:lnTo>
                    <a:pt x="1704" y="882"/>
                  </a:lnTo>
                  <a:lnTo>
                    <a:pt x="1839" y="777"/>
                  </a:lnTo>
                  <a:lnTo>
                    <a:pt x="1943" y="673"/>
                  </a:lnTo>
                  <a:lnTo>
                    <a:pt x="2018" y="568"/>
                  </a:lnTo>
                  <a:lnTo>
                    <a:pt x="2033" y="508"/>
                  </a:lnTo>
                  <a:lnTo>
                    <a:pt x="2048" y="449"/>
                  </a:lnTo>
                  <a:lnTo>
                    <a:pt x="2063" y="404"/>
                  </a:lnTo>
                  <a:lnTo>
                    <a:pt x="2048" y="344"/>
                  </a:lnTo>
                  <a:lnTo>
                    <a:pt x="2033" y="284"/>
                  </a:lnTo>
                  <a:lnTo>
                    <a:pt x="2003" y="239"/>
                  </a:lnTo>
                  <a:lnTo>
                    <a:pt x="1973" y="195"/>
                  </a:lnTo>
                  <a:lnTo>
                    <a:pt x="1928" y="165"/>
                  </a:lnTo>
                  <a:lnTo>
                    <a:pt x="1809" y="90"/>
                  </a:lnTo>
                  <a:lnTo>
                    <a:pt x="1659" y="45"/>
                  </a:lnTo>
                  <a:lnTo>
                    <a:pt x="1495" y="15"/>
                  </a:lnTo>
                  <a:lnTo>
                    <a:pt x="1316" y="0"/>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2"/>
            <p:cNvSpPr/>
            <p:nvPr/>
          </p:nvSpPr>
          <p:spPr>
            <a:xfrm>
              <a:off x="6596302" y="1656898"/>
              <a:ext cx="13569" cy="23814"/>
            </a:xfrm>
            <a:custGeom>
              <a:avLst/>
              <a:gdLst/>
              <a:ahLst/>
              <a:cxnLst/>
              <a:rect l="l" t="t" r="r" b="b"/>
              <a:pathLst>
                <a:path w="494" h="867" extrusionOk="0">
                  <a:moveTo>
                    <a:pt x="299" y="0"/>
                  </a:moveTo>
                  <a:lnTo>
                    <a:pt x="255" y="15"/>
                  </a:lnTo>
                  <a:lnTo>
                    <a:pt x="195" y="30"/>
                  </a:lnTo>
                  <a:lnTo>
                    <a:pt x="150" y="60"/>
                  </a:lnTo>
                  <a:lnTo>
                    <a:pt x="120" y="120"/>
                  </a:lnTo>
                  <a:lnTo>
                    <a:pt x="75" y="179"/>
                  </a:lnTo>
                  <a:lnTo>
                    <a:pt x="45" y="239"/>
                  </a:lnTo>
                  <a:lnTo>
                    <a:pt x="30" y="329"/>
                  </a:lnTo>
                  <a:lnTo>
                    <a:pt x="16" y="404"/>
                  </a:lnTo>
                  <a:lnTo>
                    <a:pt x="1" y="493"/>
                  </a:lnTo>
                  <a:lnTo>
                    <a:pt x="16" y="583"/>
                  </a:lnTo>
                  <a:lnTo>
                    <a:pt x="30" y="658"/>
                  </a:lnTo>
                  <a:lnTo>
                    <a:pt x="45" y="717"/>
                  </a:lnTo>
                  <a:lnTo>
                    <a:pt x="75" y="777"/>
                  </a:lnTo>
                  <a:lnTo>
                    <a:pt x="120" y="822"/>
                  </a:lnTo>
                  <a:lnTo>
                    <a:pt x="150" y="852"/>
                  </a:lnTo>
                  <a:lnTo>
                    <a:pt x="195" y="867"/>
                  </a:lnTo>
                  <a:lnTo>
                    <a:pt x="255" y="867"/>
                  </a:lnTo>
                  <a:lnTo>
                    <a:pt x="299" y="837"/>
                  </a:lnTo>
                  <a:lnTo>
                    <a:pt x="344" y="807"/>
                  </a:lnTo>
                  <a:lnTo>
                    <a:pt x="389" y="762"/>
                  </a:lnTo>
                  <a:lnTo>
                    <a:pt x="419" y="702"/>
                  </a:lnTo>
                  <a:lnTo>
                    <a:pt x="449" y="628"/>
                  </a:lnTo>
                  <a:lnTo>
                    <a:pt x="479" y="553"/>
                  </a:lnTo>
                  <a:lnTo>
                    <a:pt x="479" y="463"/>
                  </a:lnTo>
                  <a:lnTo>
                    <a:pt x="494" y="374"/>
                  </a:lnTo>
                  <a:lnTo>
                    <a:pt x="479" y="299"/>
                  </a:lnTo>
                  <a:lnTo>
                    <a:pt x="479" y="224"/>
                  </a:lnTo>
                  <a:lnTo>
                    <a:pt x="449" y="150"/>
                  </a:lnTo>
                  <a:lnTo>
                    <a:pt x="419" y="90"/>
                  </a:lnTo>
                  <a:lnTo>
                    <a:pt x="389" y="45"/>
                  </a:lnTo>
                  <a:lnTo>
                    <a:pt x="344" y="15"/>
                  </a:lnTo>
                  <a:lnTo>
                    <a:pt x="299" y="0"/>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2"/>
            <p:cNvSpPr/>
            <p:nvPr/>
          </p:nvSpPr>
          <p:spPr>
            <a:xfrm>
              <a:off x="6588914" y="1627344"/>
              <a:ext cx="49277" cy="29582"/>
            </a:xfrm>
            <a:custGeom>
              <a:avLst/>
              <a:gdLst/>
              <a:ahLst/>
              <a:cxnLst/>
              <a:rect l="l" t="t" r="r" b="b"/>
              <a:pathLst>
                <a:path w="1794" h="1077" extrusionOk="0">
                  <a:moveTo>
                    <a:pt x="464" y="1"/>
                  </a:moveTo>
                  <a:lnTo>
                    <a:pt x="314" y="15"/>
                  </a:lnTo>
                  <a:lnTo>
                    <a:pt x="165" y="60"/>
                  </a:lnTo>
                  <a:lnTo>
                    <a:pt x="90" y="90"/>
                  </a:lnTo>
                  <a:lnTo>
                    <a:pt x="31" y="150"/>
                  </a:lnTo>
                  <a:lnTo>
                    <a:pt x="1" y="225"/>
                  </a:lnTo>
                  <a:lnTo>
                    <a:pt x="16" y="299"/>
                  </a:lnTo>
                  <a:lnTo>
                    <a:pt x="45" y="374"/>
                  </a:lnTo>
                  <a:lnTo>
                    <a:pt x="105" y="434"/>
                  </a:lnTo>
                  <a:lnTo>
                    <a:pt x="180" y="464"/>
                  </a:lnTo>
                  <a:lnTo>
                    <a:pt x="270" y="449"/>
                  </a:lnTo>
                  <a:lnTo>
                    <a:pt x="404" y="419"/>
                  </a:lnTo>
                  <a:lnTo>
                    <a:pt x="643" y="419"/>
                  </a:lnTo>
                  <a:lnTo>
                    <a:pt x="763" y="449"/>
                  </a:lnTo>
                  <a:lnTo>
                    <a:pt x="852" y="479"/>
                  </a:lnTo>
                  <a:lnTo>
                    <a:pt x="957" y="523"/>
                  </a:lnTo>
                  <a:lnTo>
                    <a:pt x="1031" y="568"/>
                  </a:lnTo>
                  <a:lnTo>
                    <a:pt x="1106" y="628"/>
                  </a:lnTo>
                  <a:lnTo>
                    <a:pt x="1241" y="748"/>
                  </a:lnTo>
                  <a:lnTo>
                    <a:pt x="1330" y="852"/>
                  </a:lnTo>
                  <a:lnTo>
                    <a:pt x="1405" y="972"/>
                  </a:lnTo>
                  <a:lnTo>
                    <a:pt x="1450" y="1016"/>
                  </a:lnTo>
                  <a:lnTo>
                    <a:pt x="1495" y="1061"/>
                  </a:lnTo>
                  <a:lnTo>
                    <a:pt x="1539" y="1076"/>
                  </a:lnTo>
                  <a:lnTo>
                    <a:pt x="1644" y="1076"/>
                  </a:lnTo>
                  <a:lnTo>
                    <a:pt x="1689" y="1061"/>
                  </a:lnTo>
                  <a:lnTo>
                    <a:pt x="1749" y="1001"/>
                  </a:lnTo>
                  <a:lnTo>
                    <a:pt x="1793" y="942"/>
                  </a:lnTo>
                  <a:lnTo>
                    <a:pt x="1793" y="852"/>
                  </a:lnTo>
                  <a:lnTo>
                    <a:pt x="1778" y="777"/>
                  </a:lnTo>
                  <a:lnTo>
                    <a:pt x="1689" y="643"/>
                  </a:lnTo>
                  <a:lnTo>
                    <a:pt x="1554" y="479"/>
                  </a:lnTo>
                  <a:lnTo>
                    <a:pt x="1405" y="329"/>
                  </a:lnTo>
                  <a:lnTo>
                    <a:pt x="1315" y="269"/>
                  </a:lnTo>
                  <a:lnTo>
                    <a:pt x="1211" y="195"/>
                  </a:lnTo>
                  <a:lnTo>
                    <a:pt x="1106" y="135"/>
                  </a:lnTo>
                  <a:lnTo>
                    <a:pt x="987" y="90"/>
                  </a:lnTo>
                  <a:lnTo>
                    <a:pt x="867" y="45"/>
                  </a:lnTo>
                  <a:lnTo>
                    <a:pt x="748" y="15"/>
                  </a:lnTo>
                  <a:lnTo>
                    <a:pt x="598" y="1"/>
                  </a:lnTo>
                  <a:close/>
                </a:path>
              </a:pathLst>
            </a:custGeom>
            <a:solidFill>
              <a:srgbClr val="0020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2"/>
            <p:cNvSpPr/>
            <p:nvPr/>
          </p:nvSpPr>
          <p:spPr>
            <a:xfrm>
              <a:off x="6717348" y="1644593"/>
              <a:ext cx="33263" cy="51309"/>
            </a:xfrm>
            <a:custGeom>
              <a:avLst/>
              <a:gdLst/>
              <a:ahLst/>
              <a:cxnLst/>
              <a:rect l="l" t="t" r="r" b="b"/>
              <a:pathLst>
                <a:path w="1211" h="1868" extrusionOk="0">
                  <a:moveTo>
                    <a:pt x="1032" y="0"/>
                  </a:moveTo>
                  <a:lnTo>
                    <a:pt x="987" y="30"/>
                  </a:lnTo>
                  <a:lnTo>
                    <a:pt x="837" y="149"/>
                  </a:lnTo>
                  <a:lnTo>
                    <a:pt x="703" y="284"/>
                  </a:lnTo>
                  <a:lnTo>
                    <a:pt x="539" y="463"/>
                  </a:lnTo>
                  <a:lnTo>
                    <a:pt x="374" y="702"/>
                  </a:lnTo>
                  <a:lnTo>
                    <a:pt x="300" y="837"/>
                  </a:lnTo>
                  <a:lnTo>
                    <a:pt x="225" y="986"/>
                  </a:lnTo>
                  <a:lnTo>
                    <a:pt x="150" y="1150"/>
                  </a:lnTo>
                  <a:lnTo>
                    <a:pt x="90" y="1330"/>
                  </a:lnTo>
                  <a:lnTo>
                    <a:pt x="46" y="1509"/>
                  </a:lnTo>
                  <a:lnTo>
                    <a:pt x="1" y="1703"/>
                  </a:lnTo>
                  <a:lnTo>
                    <a:pt x="1" y="1763"/>
                  </a:lnTo>
                  <a:lnTo>
                    <a:pt x="31" y="1808"/>
                  </a:lnTo>
                  <a:lnTo>
                    <a:pt x="75" y="1853"/>
                  </a:lnTo>
                  <a:lnTo>
                    <a:pt x="120" y="1867"/>
                  </a:lnTo>
                  <a:lnTo>
                    <a:pt x="150" y="1867"/>
                  </a:lnTo>
                  <a:lnTo>
                    <a:pt x="195" y="1853"/>
                  </a:lnTo>
                  <a:lnTo>
                    <a:pt x="240" y="1838"/>
                  </a:lnTo>
                  <a:lnTo>
                    <a:pt x="270" y="1793"/>
                  </a:lnTo>
                  <a:lnTo>
                    <a:pt x="285" y="1748"/>
                  </a:lnTo>
                  <a:lnTo>
                    <a:pt x="314" y="1569"/>
                  </a:lnTo>
                  <a:lnTo>
                    <a:pt x="359" y="1404"/>
                  </a:lnTo>
                  <a:lnTo>
                    <a:pt x="419" y="1255"/>
                  </a:lnTo>
                  <a:lnTo>
                    <a:pt x="479" y="1106"/>
                  </a:lnTo>
                  <a:lnTo>
                    <a:pt x="554" y="986"/>
                  </a:lnTo>
                  <a:lnTo>
                    <a:pt x="613" y="852"/>
                  </a:lnTo>
                  <a:lnTo>
                    <a:pt x="763" y="642"/>
                  </a:lnTo>
                  <a:lnTo>
                    <a:pt x="912" y="478"/>
                  </a:lnTo>
                  <a:lnTo>
                    <a:pt x="1032" y="359"/>
                  </a:lnTo>
                  <a:lnTo>
                    <a:pt x="1151" y="269"/>
                  </a:lnTo>
                  <a:lnTo>
                    <a:pt x="1181" y="224"/>
                  </a:lnTo>
                  <a:lnTo>
                    <a:pt x="1211" y="164"/>
                  </a:lnTo>
                  <a:lnTo>
                    <a:pt x="1211" y="120"/>
                  </a:lnTo>
                  <a:lnTo>
                    <a:pt x="1181" y="60"/>
                  </a:lnTo>
                  <a:lnTo>
                    <a:pt x="1136" y="30"/>
                  </a:lnTo>
                  <a:lnTo>
                    <a:pt x="1091" y="0"/>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2"/>
            <p:cNvSpPr/>
            <p:nvPr/>
          </p:nvSpPr>
          <p:spPr>
            <a:xfrm>
              <a:off x="6725972" y="1663875"/>
              <a:ext cx="29170" cy="11921"/>
            </a:xfrm>
            <a:custGeom>
              <a:avLst/>
              <a:gdLst/>
              <a:ahLst/>
              <a:cxnLst/>
              <a:rect l="l" t="t" r="r" b="b"/>
              <a:pathLst>
                <a:path w="1062" h="434" extrusionOk="0">
                  <a:moveTo>
                    <a:pt x="254" y="0"/>
                  </a:moveTo>
                  <a:lnTo>
                    <a:pt x="105" y="15"/>
                  </a:lnTo>
                  <a:lnTo>
                    <a:pt x="60" y="30"/>
                  </a:lnTo>
                  <a:lnTo>
                    <a:pt x="15" y="75"/>
                  </a:lnTo>
                  <a:lnTo>
                    <a:pt x="0" y="120"/>
                  </a:lnTo>
                  <a:lnTo>
                    <a:pt x="0" y="179"/>
                  </a:lnTo>
                  <a:lnTo>
                    <a:pt x="15" y="239"/>
                  </a:lnTo>
                  <a:lnTo>
                    <a:pt x="60" y="269"/>
                  </a:lnTo>
                  <a:lnTo>
                    <a:pt x="120" y="299"/>
                  </a:lnTo>
                  <a:lnTo>
                    <a:pt x="165" y="284"/>
                  </a:lnTo>
                  <a:lnTo>
                    <a:pt x="359" y="284"/>
                  </a:lnTo>
                  <a:lnTo>
                    <a:pt x="553" y="314"/>
                  </a:lnTo>
                  <a:lnTo>
                    <a:pt x="733" y="374"/>
                  </a:lnTo>
                  <a:lnTo>
                    <a:pt x="852" y="418"/>
                  </a:lnTo>
                  <a:lnTo>
                    <a:pt x="882" y="433"/>
                  </a:lnTo>
                  <a:lnTo>
                    <a:pt x="957" y="433"/>
                  </a:lnTo>
                  <a:lnTo>
                    <a:pt x="987" y="418"/>
                  </a:lnTo>
                  <a:lnTo>
                    <a:pt x="1016" y="389"/>
                  </a:lnTo>
                  <a:lnTo>
                    <a:pt x="1046" y="359"/>
                  </a:lnTo>
                  <a:lnTo>
                    <a:pt x="1061" y="299"/>
                  </a:lnTo>
                  <a:lnTo>
                    <a:pt x="1046" y="254"/>
                  </a:lnTo>
                  <a:lnTo>
                    <a:pt x="1016" y="194"/>
                  </a:lnTo>
                  <a:lnTo>
                    <a:pt x="972" y="164"/>
                  </a:lnTo>
                  <a:lnTo>
                    <a:pt x="882" y="135"/>
                  </a:lnTo>
                  <a:lnTo>
                    <a:pt x="673" y="60"/>
                  </a:lnTo>
                  <a:lnTo>
                    <a:pt x="538" y="15"/>
                  </a:lnTo>
                  <a:lnTo>
                    <a:pt x="404" y="0"/>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2"/>
            <p:cNvSpPr/>
            <p:nvPr/>
          </p:nvSpPr>
          <p:spPr>
            <a:xfrm>
              <a:off x="6582761" y="1455403"/>
              <a:ext cx="382897" cy="381249"/>
            </a:xfrm>
            <a:custGeom>
              <a:avLst/>
              <a:gdLst/>
              <a:ahLst/>
              <a:cxnLst/>
              <a:rect l="l" t="t" r="r" b="b"/>
              <a:pathLst>
                <a:path w="13940" h="13880" extrusionOk="0">
                  <a:moveTo>
                    <a:pt x="7829" y="1"/>
                  </a:moveTo>
                  <a:lnTo>
                    <a:pt x="7321" y="16"/>
                  </a:lnTo>
                  <a:lnTo>
                    <a:pt x="6783" y="61"/>
                  </a:lnTo>
                  <a:lnTo>
                    <a:pt x="6201" y="150"/>
                  </a:lnTo>
                  <a:lnTo>
                    <a:pt x="5603" y="270"/>
                  </a:lnTo>
                  <a:lnTo>
                    <a:pt x="4961" y="419"/>
                  </a:lnTo>
                  <a:lnTo>
                    <a:pt x="4348" y="613"/>
                  </a:lnTo>
                  <a:lnTo>
                    <a:pt x="3780" y="793"/>
                  </a:lnTo>
                  <a:lnTo>
                    <a:pt x="3257" y="972"/>
                  </a:lnTo>
                  <a:lnTo>
                    <a:pt x="2794" y="1166"/>
                  </a:lnTo>
                  <a:lnTo>
                    <a:pt x="2376" y="1360"/>
                  </a:lnTo>
                  <a:lnTo>
                    <a:pt x="2002" y="1555"/>
                  </a:lnTo>
                  <a:lnTo>
                    <a:pt x="1674" y="1749"/>
                  </a:lnTo>
                  <a:lnTo>
                    <a:pt x="1375" y="1943"/>
                  </a:lnTo>
                  <a:lnTo>
                    <a:pt x="1121" y="2137"/>
                  </a:lnTo>
                  <a:lnTo>
                    <a:pt x="897" y="2331"/>
                  </a:lnTo>
                  <a:lnTo>
                    <a:pt x="718" y="2526"/>
                  </a:lnTo>
                  <a:lnTo>
                    <a:pt x="553" y="2720"/>
                  </a:lnTo>
                  <a:lnTo>
                    <a:pt x="419" y="2899"/>
                  </a:lnTo>
                  <a:lnTo>
                    <a:pt x="314" y="3093"/>
                  </a:lnTo>
                  <a:lnTo>
                    <a:pt x="240" y="3273"/>
                  </a:lnTo>
                  <a:lnTo>
                    <a:pt x="165" y="3452"/>
                  </a:lnTo>
                  <a:lnTo>
                    <a:pt x="90" y="3751"/>
                  </a:lnTo>
                  <a:lnTo>
                    <a:pt x="30" y="4020"/>
                  </a:lnTo>
                  <a:lnTo>
                    <a:pt x="1" y="4259"/>
                  </a:lnTo>
                  <a:lnTo>
                    <a:pt x="1" y="4483"/>
                  </a:lnTo>
                  <a:lnTo>
                    <a:pt x="16" y="4677"/>
                  </a:lnTo>
                  <a:lnTo>
                    <a:pt x="75" y="4856"/>
                  </a:lnTo>
                  <a:lnTo>
                    <a:pt x="135" y="4991"/>
                  </a:lnTo>
                  <a:lnTo>
                    <a:pt x="225" y="5110"/>
                  </a:lnTo>
                  <a:lnTo>
                    <a:pt x="389" y="5260"/>
                  </a:lnTo>
                  <a:lnTo>
                    <a:pt x="568" y="5424"/>
                  </a:lnTo>
                  <a:lnTo>
                    <a:pt x="777" y="5573"/>
                  </a:lnTo>
                  <a:lnTo>
                    <a:pt x="987" y="5738"/>
                  </a:lnTo>
                  <a:lnTo>
                    <a:pt x="1226" y="5887"/>
                  </a:lnTo>
                  <a:lnTo>
                    <a:pt x="1465" y="6051"/>
                  </a:lnTo>
                  <a:lnTo>
                    <a:pt x="1719" y="6186"/>
                  </a:lnTo>
                  <a:lnTo>
                    <a:pt x="1988" y="6335"/>
                  </a:lnTo>
                  <a:lnTo>
                    <a:pt x="2256" y="6470"/>
                  </a:lnTo>
                  <a:lnTo>
                    <a:pt x="2540" y="6589"/>
                  </a:lnTo>
                  <a:lnTo>
                    <a:pt x="2824" y="6694"/>
                  </a:lnTo>
                  <a:lnTo>
                    <a:pt x="3108" y="6783"/>
                  </a:lnTo>
                  <a:lnTo>
                    <a:pt x="3392" y="6858"/>
                  </a:lnTo>
                  <a:lnTo>
                    <a:pt x="3676" y="6903"/>
                  </a:lnTo>
                  <a:lnTo>
                    <a:pt x="3960" y="6948"/>
                  </a:lnTo>
                  <a:lnTo>
                    <a:pt x="4228" y="6948"/>
                  </a:lnTo>
                  <a:lnTo>
                    <a:pt x="4288" y="6873"/>
                  </a:lnTo>
                  <a:lnTo>
                    <a:pt x="4423" y="6694"/>
                  </a:lnTo>
                  <a:lnTo>
                    <a:pt x="4527" y="6574"/>
                  </a:lnTo>
                  <a:lnTo>
                    <a:pt x="4662" y="6455"/>
                  </a:lnTo>
                  <a:lnTo>
                    <a:pt x="4796" y="6320"/>
                  </a:lnTo>
                  <a:lnTo>
                    <a:pt x="4961" y="6201"/>
                  </a:lnTo>
                  <a:lnTo>
                    <a:pt x="5140" y="6096"/>
                  </a:lnTo>
                  <a:lnTo>
                    <a:pt x="5334" y="6007"/>
                  </a:lnTo>
                  <a:lnTo>
                    <a:pt x="5543" y="5947"/>
                  </a:lnTo>
                  <a:lnTo>
                    <a:pt x="5663" y="5932"/>
                  </a:lnTo>
                  <a:lnTo>
                    <a:pt x="5767" y="5917"/>
                  </a:lnTo>
                  <a:lnTo>
                    <a:pt x="5887" y="5932"/>
                  </a:lnTo>
                  <a:lnTo>
                    <a:pt x="6006" y="5932"/>
                  </a:lnTo>
                  <a:lnTo>
                    <a:pt x="6126" y="5962"/>
                  </a:lnTo>
                  <a:lnTo>
                    <a:pt x="6260" y="6007"/>
                  </a:lnTo>
                  <a:lnTo>
                    <a:pt x="6380" y="6051"/>
                  </a:lnTo>
                  <a:lnTo>
                    <a:pt x="6514" y="6111"/>
                  </a:lnTo>
                  <a:lnTo>
                    <a:pt x="6649" y="6201"/>
                  </a:lnTo>
                  <a:lnTo>
                    <a:pt x="6783" y="6290"/>
                  </a:lnTo>
                  <a:lnTo>
                    <a:pt x="6903" y="6410"/>
                  </a:lnTo>
                  <a:lnTo>
                    <a:pt x="7022" y="6515"/>
                  </a:lnTo>
                  <a:lnTo>
                    <a:pt x="7112" y="6649"/>
                  </a:lnTo>
                  <a:lnTo>
                    <a:pt x="7172" y="6783"/>
                  </a:lnTo>
                  <a:lnTo>
                    <a:pt x="7231" y="6918"/>
                  </a:lnTo>
                  <a:lnTo>
                    <a:pt x="7276" y="7052"/>
                  </a:lnTo>
                  <a:lnTo>
                    <a:pt x="7291" y="7202"/>
                  </a:lnTo>
                  <a:lnTo>
                    <a:pt x="7306" y="7351"/>
                  </a:lnTo>
                  <a:lnTo>
                    <a:pt x="7291" y="7501"/>
                  </a:lnTo>
                  <a:lnTo>
                    <a:pt x="7276" y="7650"/>
                  </a:lnTo>
                  <a:lnTo>
                    <a:pt x="7246" y="7799"/>
                  </a:lnTo>
                  <a:lnTo>
                    <a:pt x="7201" y="7964"/>
                  </a:lnTo>
                  <a:lnTo>
                    <a:pt x="7142" y="8113"/>
                  </a:lnTo>
                  <a:lnTo>
                    <a:pt x="7082" y="8262"/>
                  </a:lnTo>
                  <a:lnTo>
                    <a:pt x="7007" y="8412"/>
                  </a:lnTo>
                  <a:lnTo>
                    <a:pt x="6918" y="8546"/>
                  </a:lnTo>
                  <a:lnTo>
                    <a:pt x="6828" y="8696"/>
                  </a:lnTo>
                  <a:lnTo>
                    <a:pt x="6723" y="8830"/>
                  </a:lnTo>
                  <a:lnTo>
                    <a:pt x="6604" y="8950"/>
                  </a:lnTo>
                  <a:lnTo>
                    <a:pt x="6499" y="9069"/>
                  </a:lnTo>
                  <a:lnTo>
                    <a:pt x="6365" y="9189"/>
                  </a:lnTo>
                  <a:lnTo>
                    <a:pt x="6245" y="9293"/>
                  </a:lnTo>
                  <a:lnTo>
                    <a:pt x="6111" y="9383"/>
                  </a:lnTo>
                  <a:lnTo>
                    <a:pt x="5976" y="9473"/>
                  </a:lnTo>
                  <a:lnTo>
                    <a:pt x="5827" y="9547"/>
                  </a:lnTo>
                  <a:lnTo>
                    <a:pt x="5693" y="9607"/>
                  </a:lnTo>
                  <a:lnTo>
                    <a:pt x="5543" y="9667"/>
                  </a:lnTo>
                  <a:lnTo>
                    <a:pt x="5394" y="9697"/>
                  </a:lnTo>
                  <a:lnTo>
                    <a:pt x="5244" y="9727"/>
                  </a:lnTo>
                  <a:lnTo>
                    <a:pt x="4946" y="9727"/>
                  </a:lnTo>
                  <a:lnTo>
                    <a:pt x="4811" y="9697"/>
                  </a:lnTo>
                  <a:lnTo>
                    <a:pt x="4781" y="9786"/>
                  </a:lnTo>
                  <a:lnTo>
                    <a:pt x="4736" y="10010"/>
                  </a:lnTo>
                  <a:lnTo>
                    <a:pt x="4721" y="10175"/>
                  </a:lnTo>
                  <a:lnTo>
                    <a:pt x="4707" y="10369"/>
                  </a:lnTo>
                  <a:lnTo>
                    <a:pt x="4707" y="10593"/>
                  </a:lnTo>
                  <a:lnTo>
                    <a:pt x="4707" y="10817"/>
                  </a:lnTo>
                  <a:lnTo>
                    <a:pt x="4736" y="11071"/>
                  </a:lnTo>
                  <a:lnTo>
                    <a:pt x="4781" y="11340"/>
                  </a:lnTo>
                  <a:lnTo>
                    <a:pt x="4841" y="11624"/>
                  </a:lnTo>
                  <a:lnTo>
                    <a:pt x="4931" y="11908"/>
                  </a:lnTo>
                  <a:lnTo>
                    <a:pt x="5065" y="12206"/>
                  </a:lnTo>
                  <a:lnTo>
                    <a:pt x="5214" y="12505"/>
                  </a:lnTo>
                  <a:lnTo>
                    <a:pt x="5409" y="12804"/>
                  </a:lnTo>
                  <a:lnTo>
                    <a:pt x="5528" y="12939"/>
                  </a:lnTo>
                  <a:lnTo>
                    <a:pt x="5648" y="13088"/>
                  </a:lnTo>
                  <a:lnTo>
                    <a:pt x="5991" y="13252"/>
                  </a:lnTo>
                  <a:lnTo>
                    <a:pt x="6350" y="13402"/>
                  </a:lnTo>
                  <a:lnTo>
                    <a:pt x="6694" y="13521"/>
                  </a:lnTo>
                  <a:lnTo>
                    <a:pt x="7052" y="13626"/>
                  </a:lnTo>
                  <a:lnTo>
                    <a:pt x="7411" y="13715"/>
                  </a:lnTo>
                  <a:lnTo>
                    <a:pt x="7754" y="13775"/>
                  </a:lnTo>
                  <a:lnTo>
                    <a:pt x="8113" y="13820"/>
                  </a:lnTo>
                  <a:lnTo>
                    <a:pt x="8471" y="13865"/>
                  </a:lnTo>
                  <a:lnTo>
                    <a:pt x="8815" y="13880"/>
                  </a:lnTo>
                  <a:lnTo>
                    <a:pt x="9502" y="13880"/>
                  </a:lnTo>
                  <a:lnTo>
                    <a:pt x="9846" y="13865"/>
                  </a:lnTo>
                  <a:lnTo>
                    <a:pt x="10174" y="13835"/>
                  </a:lnTo>
                  <a:lnTo>
                    <a:pt x="10488" y="13790"/>
                  </a:lnTo>
                  <a:lnTo>
                    <a:pt x="11101" y="13700"/>
                  </a:lnTo>
                  <a:lnTo>
                    <a:pt x="11668" y="13581"/>
                  </a:lnTo>
                  <a:lnTo>
                    <a:pt x="12191" y="13446"/>
                  </a:lnTo>
                  <a:lnTo>
                    <a:pt x="12654" y="13312"/>
                  </a:lnTo>
                  <a:lnTo>
                    <a:pt x="13058" y="13178"/>
                  </a:lnTo>
                  <a:lnTo>
                    <a:pt x="13372" y="13058"/>
                  </a:lnTo>
                  <a:lnTo>
                    <a:pt x="13611" y="12968"/>
                  </a:lnTo>
                  <a:lnTo>
                    <a:pt x="13820" y="12879"/>
                  </a:lnTo>
                  <a:lnTo>
                    <a:pt x="13879" y="12341"/>
                  </a:lnTo>
                  <a:lnTo>
                    <a:pt x="13909" y="11803"/>
                  </a:lnTo>
                  <a:lnTo>
                    <a:pt x="13939" y="11280"/>
                  </a:lnTo>
                  <a:lnTo>
                    <a:pt x="13939" y="10772"/>
                  </a:lnTo>
                  <a:lnTo>
                    <a:pt x="13939" y="10264"/>
                  </a:lnTo>
                  <a:lnTo>
                    <a:pt x="13909" y="9801"/>
                  </a:lnTo>
                  <a:lnTo>
                    <a:pt x="13879" y="9353"/>
                  </a:lnTo>
                  <a:lnTo>
                    <a:pt x="13850" y="8935"/>
                  </a:lnTo>
                  <a:lnTo>
                    <a:pt x="13760" y="8188"/>
                  </a:lnTo>
                  <a:lnTo>
                    <a:pt x="13670" y="7620"/>
                  </a:lnTo>
                  <a:lnTo>
                    <a:pt x="13611" y="7232"/>
                  </a:lnTo>
                  <a:lnTo>
                    <a:pt x="13566" y="7052"/>
                  </a:lnTo>
                  <a:lnTo>
                    <a:pt x="13491" y="6365"/>
                  </a:lnTo>
                  <a:lnTo>
                    <a:pt x="13372" y="5663"/>
                  </a:lnTo>
                  <a:lnTo>
                    <a:pt x="13312" y="5304"/>
                  </a:lnTo>
                  <a:lnTo>
                    <a:pt x="13222" y="4961"/>
                  </a:lnTo>
                  <a:lnTo>
                    <a:pt x="13147" y="4602"/>
                  </a:lnTo>
                  <a:lnTo>
                    <a:pt x="13043" y="4244"/>
                  </a:lnTo>
                  <a:lnTo>
                    <a:pt x="12923" y="3900"/>
                  </a:lnTo>
                  <a:lnTo>
                    <a:pt x="12804" y="3556"/>
                  </a:lnTo>
                  <a:lnTo>
                    <a:pt x="12669" y="3213"/>
                  </a:lnTo>
                  <a:lnTo>
                    <a:pt x="12520" y="2884"/>
                  </a:lnTo>
                  <a:lnTo>
                    <a:pt x="12341" y="2570"/>
                  </a:lnTo>
                  <a:lnTo>
                    <a:pt x="12161" y="2257"/>
                  </a:lnTo>
                  <a:lnTo>
                    <a:pt x="11952" y="1973"/>
                  </a:lnTo>
                  <a:lnTo>
                    <a:pt x="11728" y="1689"/>
                  </a:lnTo>
                  <a:lnTo>
                    <a:pt x="11489" y="1420"/>
                  </a:lnTo>
                  <a:lnTo>
                    <a:pt x="11235" y="1181"/>
                  </a:lnTo>
                  <a:lnTo>
                    <a:pt x="10951" y="942"/>
                  </a:lnTo>
                  <a:lnTo>
                    <a:pt x="10653" y="748"/>
                  </a:lnTo>
                  <a:lnTo>
                    <a:pt x="10324" y="554"/>
                  </a:lnTo>
                  <a:lnTo>
                    <a:pt x="9965" y="404"/>
                  </a:lnTo>
                  <a:lnTo>
                    <a:pt x="9592" y="255"/>
                  </a:lnTo>
                  <a:lnTo>
                    <a:pt x="9188" y="150"/>
                  </a:lnTo>
                  <a:lnTo>
                    <a:pt x="8770" y="76"/>
                  </a:lnTo>
                  <a:lnTo>
                    <a:pt x="8307" y="16"/>
                  </a:lnTo>
                  <a:lnTo>
                    <a:pt x="782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2"/>
            <p:cNvSpPr/>
            <p:nvPr/>
          </p:nvSpPr>
          <p:spPr>
            <a:xfrm>
              <a:off x="6708751" y="1555958"/>
              <a:ext cx="361527" cy="400531"/>
            </a:xfrm>
            <a:custGeom>
              <a:avLst/>
              <a:gdLst/>
              <a:ahLst/>
              <a:cxnLst/>
              <a:rect l="l" t="t" r="r" b="b"/>
              <a:pathLst>
                <a:path w="13162" h="14582" extrusionOk="0">
                  <a:moveTo>
                    <a:pt x="8262" y="0"/>
                  </a:moveTo>
                  <a:lnTo>
                    <a:pt x="8157" y="254"/>
                  </a:lnTo>
                  <a:lnTo>
                    <a:pt x="8023" y="553"/>
                  </a:lnTo>
                  <a:lnTo>
                    <a:pt x="7843" y="941"/>
                  </a:lnTo>
                  <a:lnTo>
                    <a:pt x="7589" y="1389"/>
                  </a:lnTo>
                  <a:lnTo>
                    <a:pt x="7276" y="1897"/>
                  </a:lnTo>
                  <a:lnTo>
                    <a:pt x="7096" y="2166"/>
                  </a:lnTo>
                  <a:lnTo>
                    <a:pt x="6902" y="2450"/>
                  </a:lnTo>
                  <a:lnTo>
                    <a:pt x="6693" y="2719"/>
                  </a:lnTo>
                  <a:lnTo>
                    <a:pt x="6469" y="3003"/>
                  </a:lnTo>
                  <a:lnTo>
                    <a:pt x="6215" y="3287"/>
                  </a:lnTo>
                  <a:lnTo>
                    <a:pt x="5946" y="3571"/>
                  </a:lnTo>
                  <a:lnTo>
                    <a:pt x="5677" y="3840"/>
                  </a:lnTo>
                  <a:lnTo>
                    <a:pt x="5363" y="4108"/>
                  </a:lnTo>
                  <a:lnTo>
                    <a:pt x="5050" y="4377"/>
                  </a:lnTo>
                  <a:lnTo>
                    <a:pt x="4706" y="4631"/>
                  </a:lnTo>
                  <a:lnTo>
                    <a:pt x="4347" y="4855"/>
                  </a:lnTo>
                  <a:lnTo>
                    <a:pt x="3974" y="5080"/>
                  </a:lnTo>
                  <a:lnTo>
                    <a:pt x="3586" y="5289"/>
                  </a:lnTo>
                  <a:lnTo>
                    <a:pt x="3167" y="5468"/>
                  </a:lnTo>
                  <a:lnTo>
                    <a:pt x="2719" y="5632"/>
                  </a:lnTo>
                  <a:lnTo>
                    <a:pt x="2271" y="5767"/>
                  </a:lnTo>
                  <a:lnTo>
                    <a:pt x="1793" y="5886"/>
                  </a:lnTo>
                  <a:lnTo>
                    <a:pt x="1285" y="5961"/>
                  </a:lnTo>
                  <a:lnTo>
                    <a:pt x="762" y="6021"/>
                  </a:lnTo>
                  <a:lnTo>
                    <a:pt x="224" y="6036"/>
                  </a:lnTo>
                  <a:lnTo>
                    <a:pt x="179" y="6155"/>
                  </a:lnTo>
                  <a:lnTo>
                    <a:pt x="105" y="6499"/>
                  </a:lnTo>
                  <a:lnTo>
                    <a:pt x="60" y="6723"/>
                  </a:lnTo>
                  <a:lnTo>
                    <a:pt x="30" y="6992"/>
                  </a:lnTo>
                  <a:lnTo>
                    <a:pt x="0" y="7291"/>
                  </a:lnTo>
                  <a:lnTo>
                    <a:pt x="0" y="7604"/>
                  </a:lnTo>
                  <a:lnTo>
                    <a:pt x="15" y="7933"/>
                  </a:lnTo>
                  <a:lnTo>
                    <a:pt x="75" y="8292"/>
                  </a:lnTo>
                  <a:lnTo>
                    <a:pt x="105" y="8456"/>
                  </a:lnTo>
                  <a:lnTo>
                    <a:pt x="149" y="8635"/>
                  </a:lnTo>
                  <a:lnTo>
                    <a:pt x="209" y="8814"/>
                  </a:lnTo>
                  <a:lnTo>
                    <a:pt x="269" y="8994"/>
                  </a:lnTo>
                  <a:lnTo>
                    <a:pt x="344" y="9158"/>
                  </a:lnTo>
                  <a:lnTo>
                    <a:pt x="433" y="9337"/>
                  </a:lnTo>
                  <a:lnTo>
                    <a:pt x="538" y="9502"/>
                  </a:lnTo>
                  <a:lnTo>
                    <a:pt x="657" y="9666"/>
                  </a:lnTo>
                  <a:lnTo>
                    <a:pt x="792" y="9830"/>
                  </a:lnTo>
                  <a:lnTo>
                    <a:pt x="926" y="9980"/>
                  </a:lnTo>
                  <a:lnTo>
                    <a:pt x="1091" y="10129"/>
                  </a:lnTo>
                  <a:lnTo>
                    <a:pt x="1270" y="10264"/>
                  </a:lnTo>
                  <a:lnTo>
                    <a:pt x="1927" y="10757"/>
                  </a:lnTo>
                  <a:lnTo>
                    <a:pt x="2540" y="11190"/>
                  </a:lnTo>
                  <a:lnTo>
                    <a:pt x="2824" y="11414"/>
                  </a:lnTo>
                  <a:lnTo>
                    <a:pt x="3078" y="11638"/>
                  </a:lnTo>
                  <a:lnTo>
                    <a:pt x="3332" y="11862"/>
                  </a:lnTo>
                  <a:lnTo>
                    <a:pt x="3541" y="12086"/>
                  </a:lnTo>
                  <a:lnTo>
                    <a:pt x="3750" y="12325"/>
                  </a:lnTo>
                  <a:lnTo>
                    <a:pt x="3914" y="12579"/>
                  </a:lnTo>
                  <a:lnTo>
                    <a:pt x="4064" y="12848"/>
                  </a:lnTo>
                  <a:lnTo>
                    <a:pt x="4183" y="13147"/>
                  </a:lnTo>
                  <a:lnTo>
                    <a:pt x="4243" y="13296"/>
                  </a:lnTo>
                  <a:lnTo>
                    <a:pt x="4273" y="13461"/>
                  </a:lnTo>
                  <a:lnTo>
                    <a:pt x="4318" y="13625"/>
                  </a:lnTo>
                  <a:lnTo>
                    <a:pt x="4333" y="13804"/>
                  </a:lnTo>
                  <a:lnTo>
                    <a:pt x="4347" y="13983"/>
                  </a:lnTo>
                  <a:lnTo>
                    <a:pt x="4362" y="14178"/>
                  </a:lnTo>
                  <a:lnTo>
                    <a:pt x="4347" y="14581"/>
                  </a:lnTo>
                  <a:lnTo>
                    <a:pt x="4347" y="14581"/>
                  </a:lnTo>
                  <a:lnTo>
                    <a:pt x="5020" y="14521"/>
                  </a:lnTo>
                  <a:lnTo>
                    <a:pt x="5662" y="14432"/>
                  </a:lnTo>
                  <a:lnTo>
                    <a:pt x="6319" y="14327"/>
                  </a:lnTo>
                  <a:lnTo>
                    <a:pt x="6947" y="14193"/>
                  </a:lnTo>
                  <a:lnTo>
                    <a:pt x="7574" y="14043"/>
                  </a:lnTo>
                  <a:lnTo>
                    <a:pt x="8187" y="13894"/>
                  </a:lnTo>
                  <a:lnTo>
                    <a:pt x="8770" y="13715"/>
                  </a:lnTo>
                  <a:lnTo>
                    <a:pt x="9352" y="13520"/>
                  </a:lnTo>
                  <a:lnTo>
                    <a:pt x="9905" y="13311"/>
                  </a:lnTo>
                  <a:lnTo>
                    <a:pt x="10443" y="13072"/>
                  </a:lnTo>
                  <a:lnTo>
                    <a:pt x="10966" y="12833"/>
                  </a:lnTo>
                  <a:lnTo>
                    <a:pt x="11459" y="12579"/>
                  </a:lnTo>
                  <a:lnTo>
                    <a:pt x="11922" y="12310"/>
                  </a:lnTo>
                  <a:lnTo>
                    <a:pt x="12370" y="12026"/>
                  </a:lnTo>
                  <a:lnTo>
                    <a:pt x="12773" y="11743"/>
                  </a:lnTo>
                  <a:lnTo>
                    <a:pt x="13162" y="11429"/>
                  </a:lnTo>
                  <a:lnTo>
                    <a:pt x="13132" y="11339"/>
                  </a:lnTo>
                  <a:lnTo>
                    <a:pt x="13072" y="11235"/>
                  </a:lnTo>
                  <a:lnTo>
                    <a:pt x="12923" y="11025"/>
                  </a:lnTo>
                  <a:lnTo>
                    <a:pt x="12729" y="10771"/>
                  </a:lnTo>
                  <a:lnTo>
                    <a:pt x="12490" y="10473"/>
                  </a:lnTo>
                  <a:lnTo>
                    <a:pt x="11892" y="9771"/>
                  </a:lnTo>
                  <a:lnTo>
                    <a:pt x="11563" y="9352"/>
                  </a:lnTo>
                  <a:lnTo>
                    <a:pt x="11220" y="8874"/>
                  </a:lnTo>
                  <a:lnTo>
                    <a:pt x="10981" y="8516"/>
                  </a:lnTo>
                  <a:lnTo>
                    <a:pt x="10771" y="8172"/>
                  </a:lnTo>
                  <a:lnTo>
                    <a:pt x="10562" y="7798"/>
                  </a:lnTo>
                  <a:lnTo>
                    <a:pt x="10368" y="7440"/>
                  </a:lnTo>
                  <a:lnTo>
                    <a:pt x="10174" y="7066"/>
                  </a:lnTo>
                  <a:lnTo>
                    <a:pt x="9995" y="6693"/>
                  </a:lnTo>
                  <a:lnTo>
                    <a:pt x="9830" y="6319"/>
                  </a:lnTo>
                  <a:lnTo>
                    <a:pt x="9681" y="5946"/>
                  </a:lnTo>
                  <a:lnTo>
                    <a:pt x="9412" y="5199"/>
                  </a:lnTo>
                  <a:lnTo>
                    <a:pt x="9173" y="4452"/>
                  </a:lnTo>
                  <a:lnTo>
                    <a:pt x="8964" y="3750"/>
                  </a:lnTo>
                  <a:lnTo>
                    <a:pt x="8785" y="3063"/>
                  </a:lnTo>
                  <a:lnTo>
                    <a:pt x="8650" y="2420"/>
                  </a:lnTo>
                  <a:lnTo>
                    <a:pt x="8531" y="1838"/>
                  </a:lnTo>
                  <a:lnTo>
                    <a:pt x="8441" y="1315"/>
                  </a:lnTo>
                  <a:lnTo>
                    <a:pt x="8366" y="867"/>
                  </a:lnTo>
                  <a:lnTo>
                    <a:pt x="8277" y="224"/>
                  </a:lnTo>
                  <a:lnTo>
                    <a:pt x="826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2"/>
            <p:cNvSpPr/>
            <p:nvPr/>
          </p:nvSpPr>
          <p:spPr>
            <a:xfrm>
              <a:off x="6711607" y="1706530"/>
              <a:ext cx="25050" cy="25078"/>
            </a:xfrm>
            <a:custGeom>
              <a:avLst/>
              <a:gdLst/>
              <a:ahLst/>
              <a:cxnLst/>
              <a:rect l="l" t="t" r="r" b="b"/>
              <a:pathLst>
                <a:path w="912" h="913" extrusionOk="0">
                  <a:moveTo>
                    <a:pt x="449" y="1"/>
                  </a:moveTo>
                  <a:lnTo>
                    <a:pt x="359" y="16"/>
                  </a:lnTo>
                  <a:lnTo>
                    <a:pt x="284" y="31"/>
                  </a:lnTo>
                  <a:lnTo>
                    <a:pt x="195" y="76"/>
                  </a:lnTo>
                  <a:lnTo>
                    <a:pt x="135" y="135"/>
                  </a:lnTo>
                  <a:lnTo>
                    <a:pt x="75" y="210"/>
                  </a:lnTo>
                  <a:lnTo>
                    <a:pt x="30" y="285"/>
                  </a:lnTo>
                  <a:lnTo>
                    <a:pt x="1" y="359"/>
                  </a:lnTo>
                  <a:lnTo>
                    <a:pt x="1" y="464"/>
                  </a:lnTo>
                  <a:lnTo>
                    <a:pt x="1" y="554"/>
                  </a:lnTo>
                  <a:lnTo>
                    <a:pt x="30" y="643"/>
                  </a:lnTo>
                  <a:lnTo>
                    <a:pt x="75" y="718"/>
                  </a:lnTo>
                  <a:lnTo>
                    <a:pt x="135" y="778"/>
                  </a:lnTo>
                  <a:lnTo>
                    <a:pt x="195" y="837"/>
                  </a:lnTo>
                  <a:lnTo>
                    <a:pt x="284" y="882"/>
                  </a:lnTo>
                  <a:lnTo>
                    <a:pt x="359" y="912"/>
                  </a:lnTo>
                  <a:lnTo>
                    <a:pt x="553" y="912"/>
                  </a:lnTo>
                  <a:lnTo>
                    <a:pt x="628" y="882"/>
                  </a:lnTo>
                  <a:lnTo>
                    <a:pt x="718" y="837"/>
                  </a:lnTo>
                  <a:lnTo>
                    <a:pt x="777" y="778"/>
                  </a:lnTo>
                  <a:lnTo>
                    <a:pt x="837" y="718"/>
                  </a:lnTo>
                  <a:lnTo>
                    <a:pt x="882" y="643"/>
                  </a:lnTo>
                  <a:lnTo>
                    <a:pt x="912" y="554"/>
                  </a:lnTo>
                  <a:lnTo>
                    <a:pt x="912" y="464"/>
                  </a:lnTo>
                  <a:lnTo>
                    <a:pt x="912" y="359"/>
                  </a:lnTo>
                  <a:lnTo>
                    <a:pt x="882" y="285"/>
                  </a:lnTo>
                  <a:lnTo>
                    <a:pt x="837" y="210"/>
                  </a:lnTo>
                  <a:lnTo>
                    <a:pt x="777" y="135"/>
                  </a:lnTo>
                  <a:lnTo>
                    <a:pt x="718" y="76"/>
                  </a:lnTo>
                  <a:lnTo>
                    <a:pt x="628" y="31"/>
                  </a:lnTo>
                  <a:lnTo>
                    <a:pt x="553" y="16"/>
                  </a:lnTo>
                  <a:lnTo>
                    <a:pt x="4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2"/>
            <p:cNvSpPr/>
            <p:nvPr/>
          </p:nvSpPr>
          <p:spPr>
            <a:xfrm>
              <a:off x="6385386" y="1930163"/>
              <a:ext cx="750989" cy="741952"/>
            </a:xfrm>
            <a:custGeom>
              <a:avLst/>
              <a:gdLst/>
              <a:ahLst/>
              <a:cxnLst/>
              <a:rect l="l" t="t" r="r" b="b"/>
              <a:pathLst>
                <a:path w="27341" h="27012" extrusionOk="0">
                  <a:moveTo>
                    <a:pt x="21140" y="1"/>
                  </a:moveTo>
                  <a:lnTo>
                    <a:pt x="20811" y="61"/>
                  </a:lnTo>
                  <a:lnTo>
                    <a:pt x="20483" y="135"/>
                  </a:lnTo>
                  <a:lnTo>
                    <a:pt x="20154" y="255"/>
                  </a:lnTo>
                  <a:lnTo>
                    <a:pt x="19840" y="404"/>
                  </a:lnTo>
                  <a:lnTo>
                    <a:pt x="19557" y="569"/>
                  </a:lnTo>
                  <a:lnTo>
                    <a:pt x="19288" y="778"/>
                  </a:lnTo>
                  <a:lnTo>
                    <a:pt x="19034" y="1002"/>
                  </a:lnTo>
                  <a:lnTo>
                    <a:pt x="18810" y="1241"/>
                  </a:lnTo>
                  <a:lnTo>
                    <a:pt x="18615" y="1510"/>
                  </a:lnTo>
                  <a:lnTo>
                    <a:pt x="18451" y="1779"/>
                  </a:lnTo>
                  <a:lnTo>
                    <a:pt x="18317" y="2078"/>
                  </a:lnTo>
                  <a:lnTo>
                    <a:pt x="18197" y="2391"/>
                  </a:lnTo>
                  <a:lnTo>
                    <a:pt x="18122" y="2705"/>
                  </a:lnTo>
                  <a:lnTo>
                    <a:pt x="18063" y="3019"/>
                  </a:lnTo>
                  <a:lnTo>
                    <a:pt x="18048" y="3347"/>
                  </a:lnTo>
                  <a:lnTo>
                    <a:pt x="18063" y="3691"/>
                  </a:lnTo>
                  <a:lnTo>
                    <a:pt x="18107" y="4020"/>
                  </a:lnTo>
                  <a:lnTo>
                    <a:pt x="18182" y="4348"/>
                  </a:lnTo>
                  <a:lnTo>
                    <a:pt x="18302" y="4677"/>
                  </a:lnTo>
                  <a:lnTo>
                    <a:pt x="18346" y="4782"/>
                  </a:lnTo>
                  <a:lnTo>
                    <a:pt x="18436" y="4991"/>
                  </a:lnTo>
                  <a:lnTo>
                    <a:pt x="18526" y="5245"/>
                  </a:lnTo>
                  <a:lnTo>
                    <a:pt x="18735" y="5783"/>
                  </a:lnTo>
                  <a:lnTo>
                    <a:pt x="18929" y="6335"/>
                  </a:lnTo>
                  <a:lnTo>
                    <a:pt x="19108" y="6903"/>
                  </a:lnTo>
                  <a:lnTo>
                    <a:pt x="19273" y="7471"/>
                  </a:lnTo>
                  <a:lnTo>
                    <a:pt x="19437" y="8038"/>
                  </a:lnTo>
                  <a:lnTo>
                    <a:pt x="19601" y="8606"/>
                  </a:lnTo>
                  <a:lnTo>
                    <a:pt x="19736" y="9174"/>
                  </a:lnTo>
                  <a:lnTo>
                    <a:pt x="19870" y="9741"/>
                  </a:lnTo>
                  <a:lnTo>
                    <a:pt x="19990" y="10324"/>
                  </a:lnTo>
                  <a:lnTo>
                    <a:pt x="20109" y="10892"/>
                  </a:lnTo>
                  <a:lnTo>
                    <a:pt x="20199" y="11474"/>
                  </a:lnTo>
                  <a:lnTo>
                    <a:pt x="20289" y="12042"/>
                  </a:lnTo>
                  <a:lnTo>
                    <a:pt x="20363" y="12625"/>
                  </a:lnTo>
                  <a:lnTo>
                    <a:pt x="20423" y="13193"/>
                  </a:lnTo>
                  <a:lnTo>
                    <a:pt x="20483" y="13760"/>
                  </a:lnTo>
                  <a:lnTo>
                    <a:pt x="20513" y="14328"/>
                  </a:lnTo>
                  <a:lnTo>
                    <a:pt x="20543" y="14896"/>
                  </a:lnTo>
                  <a:lnTo>
                    <a:pt x="20543" y="15448"/>
                  </a:lnTo>
                  <a:lnTo>
                    <a:pt x="20528" y="16001"/>
                  </a:lnTo>
                  <a:lnTo>
                    <a:pt x="20513" y="16554"/>
                  </a:lnTo>
                  <a:lnTo>
                    <a:pt x="20468" y="17107"/>
                  </a:lnTo>
                  <a:lnTo>
                    <a:pt x="20408" y="17644"/>
                  </a:lnTo>
                  <a:lnTo>
                    <a:pt x="20348" y="18167"/>
                  </a:lnTo>
                  <a:lnTo>
                    <a:pt x="20259" y="18660"/>
                  </a:lnTo>
                  <a:lnTo>
                    <a:pt x="20154" y="19138"/>
                  </a:lnTo>
                  <a:lnTo>
                    <a:pt x="20035" y="19617"/>
                  </a:lnTo>
                  <a:lnTo>
                    <a:pt x="19900" y="20080"/>
                  </a:lnTo>
                  <a:lnTo>
                    <a:pt x="19870" y="20199"/>
                  </a:lnTo>
                  <a:lnTo>
                    <a:pt x="19766" y="20513"/>
                  </a:lnTo>
                  <a:lnTo>
                    <a:pt x="19766" y="20528"/>
                  </a:lnTo>
                  <a:lnTo>
                    <a:pt x="16867" y="20916"/>
                  </a:lnTo>
                  <a:lnTo>
                    <a:pt x="14343" y="21230"/>
                  </a:lnTo>
                  <a:lnTo>
                    <a:pt x="11833" y="21559"/>
                  </a:lnTo>
                  <a:lnTo>
                    <a:pt x="9323" y="21857"/>
                  </a:lnTo>
                  <a:lnTo>
                    <a:pt x="6813" y="22156"/>
                  </a:lnTo>
                  <a:lnTo>
                    <a:pt x="4303" y="22425"/>
                  </a:lnTo>
                  <a:lnTo>
                    <a:pt x="1793" y="22679"/>
                  </a:lnTo>
                  <a:lnTo>
                    <a:pt x="1614" y="22709"/>
                  </a:lnTo>
                  <a:lnTo>
                    <a:pt x="1435" y="22754"/>
                  </a:lnTo>
                  <a:lnTo>
                    <a:pt x="1270" y="22814"/>
                  </a:lnTo>
                  <a:lnTo>
                    <a:pt x="1106" y="22873"/>
                  </a:lnTo>
                  <a:lnTo>
                    <a:pt x="957" y="22963"/>
                  </a:lnTo>
                  <a:lnTo>
                    <a:pt x="822" y="23053"/>
                  </a:lnTo>
                  <a:lnTo>
                    <a:pt x="688" y="23157"/>
                  </a:lnTo>
                  <a:lnTo>
                    <a:pt x="553" y="23277"/>
                  </a:lnTo>
                  <a:lnTo>
                    <a:pt x="449" y="23411"/>
                  </a:lnTo>
                  <a:lnTo>
                    <a:pt x="344" y="23546"/>
                  </a:lnTo>
                  <a:lnTo>
                    <a:pt x="255" y="23695"/>
                  </a:lnTo>
                  <a:lnTo>
                    <a:pt x="180" y="23859"/>
                  </a:lnTo>
                  <a:lnTo>
                    <a:pt x="105" y="24024"/>
                  </a:lnTo>
                  <a:lnTo>
                    <a:pt x="60" y="24188"/>
                  </a:lnTo>
                  <a:lnTo>
                    <a:pt x="30" y="24367"/>
                  </a:lnTo>
                  <a:lnTo>
                    <a:pt x="16" y="24547"/>
                  </a:lnTo>
                  <a:lnTo>
                    <a:pt x="1" y="24920"/>
                  </a:lnTo>
                  <a:lnTo>
                    <a:pt x="1" y="25219"/>
                  </a:lnTo>
                  <a:lnTo>
                    <a:pt x="30" y="25473"/>
                  </a:lnTo>
                  <a:lnTo>
                    <a:pt x="45" y="25562"/>
                  </a:lnTo>
                  <a:lnTo>
                    <a:pt x="75" y="25652"/>
                  </a:lnTo>
                  <a:lnTo>
                    <a:pt x="105" y="25727"/>
                  </a:lnTo>
                  <a:lnTo>
                    <a:pt x="150" y="25801"/>
                  </a:lnTo>
                  <a:lnTo>
                    <a:pt x="195" y="25846"/>
                  </a:lnTo>
                  <a:lnTo>
                    <a:pt x="255" y="25891"/>
                  </a:lnTo>
                  <a:lnTo>
                    <a:pt x="314" y="25936"/>
                  </a:lnTo>
                  <a:lnTo>
                    <a:pt x="389" y="25966"/>
                  </a:lnTo>
                  <a:lnTo>
                    <a:pt x="568" y="26011"/>
                  </a:lnTo>
                  <a:lnTo>
                    <a:pt x="1211" y="26041"/>
                  </a:lnTo>
                  <a:lnTo>
                    <a:pt x="1898" y="26085"/>
                  </a:lnTo>
                  <a:lnTo>
                    <a:pt x="3332" y="26205"/>
                  </a:lnTo>
                  <a:lnTo>
                    <a:pt x="4826" y="26339"/>
                  </a:lnTo>
                  <a:lnTo>
                    <a:pt x="6350" y="26489"/>
                  </a:lnTo>
                  <a:lnTo>
                    <a:pt x="7874" y="26638"/>
                  </a:lnTo>
                  <a:lnTo>
                    <a:pt x="9353" y="26758"/>
                  </a:lnTo>
                  <a:lnTo>
                    <a:pt x="10787" y="26847"/>
                  </a:lnTo>
                  <a:lnTo>
                    <a:pt x="11459" y="26877"/>
                  </a:lnTo>
                  <a:lnTo>
                    <a:pt x="12117" y="26907"/>
                  </a:lnTo>
                  <a:lnTo>
                    <a:pt x="14671" y="26937"/>
                  </a:lnTo>
                  <a:lnTo>
                    <a:pt x="17226" y="26967"/>
                  </a:lnTo>
                  <a:lnTo>
                    <a:pt x="19781" y="26997"/>
                  </a:lnTo>
                  <a:lnTo>
                    <a:pt x="22335" y="27012"/>
                  </a:lnTo>
                  <a:lnTo>
                    <a:pt x="22530" y="26997"/>
                  </a:lnTo>
                  <a:lnTo>
                    <a:pt x="22724" y="26982"/>
                  </a:lnTo>
                  <a:lnTo>
                    <a:pt x="22918" y="26952"/>
                  </a:lnTo>
                  <a:lnTo>
                    <a:pt x="23097" y="26907"/>
                  </a:lnTo>
                  <a:lnTo>
                    <a:pt x="23291" y="26847"/>
                  </a:lnTo>
                  <a:lnTo>
                    <a:pt x="23471" y="26787"/>
                  </a:lnTo>
                  <a:lnTo>
                    <a:pt x="23650" y="26713"/>
                  </a:lnTo>
                  <a:lnTo>
                    <a:pt x="23814" y="26623"/>
                  </a:lnTo>
                  <a:lnTo>
                    <a:pt x="23979" y="26519"/>
                  </a:lnTo>
                  <a:lnTo>
                    <a:pt x="24143" y="26399"/>
                  </a:lnTo>
                  <a:lnTo>
                    <a:pt x="24292" y="26280"/>
                  </a:lnTo>
                  <a:lnTo>
                    <a:pt x="24442" y="26145"/>
                  </a:lnTo>
                  <a:lnTo>
                    <a:pt x="24576" y="25996"/>
                  </a:lnTo>
                  <a:lnTo>
                    <a:pt x="24711" y="25846"/>
                  </a:lnTo>
                  <a:lnTo>
                    <a:pt x="24830" y="25682"/>
                  </a:lnTo>
                  <a:lnTo>
                    <a:pt x="24935" y="25503"/>
                  </a:lnTo>
                  <a:lnTo>
                    <a:pt x="25099" y="25219"/>
                  </a:lnTo>
                  <a:lnTo>
                    <a:pt x="25458" y="24487"/>
                  </a:lnTo>
                  <a:lnTo>
                    <a:pt x="25637" y="24113"/>
                  </a:lnTo>
                  <a:lnTo>
                    <a:pt x="25786" y="23755"/>
                  </a:lnTo>
                  <a:lnTo>
                    <a:pt x="26085" y="23008"/>
                  </a:lnTo>
                  <a:lnTo>
                    <a:pt x="26220" y="22634"/>
                  </a:lnTo>
                  <a:lnTo>
                    <a:pt x="26339" y="22246"/>
                  </a:lnTo>
                  <a:lnTo>
                    <a:pt x="26563" y="21499"/>
                  </a:lnTo>
                  <a:lnTo>
                    <a:pt x="26757" y="20737"/>
                  </a:lnTo>
                  <a:lnTo>
                    <a:pt x="26922" y="19975"/>
                  </a:lnTo>
                  <a:lnTo>
                    <a:pt x="27056" y="19213"/>
                  </a:lnTo>
                  <a:lnTo>
                    <a:pt x="27161" y="18451"/>
                  </a:lnTo>
                  <a:lnTo>
                    <a:pt x="27236" y="17704"/>
                  </a:lnTo>
                  <a:lnTo>
                    <a:pt x="27295" y="16957"/>
                  </a:lnTo>
                  <a:lnTo>
                    <a:pt x="27325" y="16195"/>
                  </a:lnTo>
                  <a:lnTo>
                    <a:pt x="27340" y="15463"/>
                  </a:lnTo>
                  <a:lnTo>
                    <a:pt x="27325" y="14716"/>
                  </a:lnTo>
                  <a:lnTo>
                    <a:pt x="27295" y="13984"/>
                  </a:lnTo>
                  <a:lnTo>
                    <a:pt x="27250" y="13252"/>
                  </a:lnTo>
                  <a:lnTo>
                    <a:pt x="27191" y="12535"/>
                  </a:lnTo>
                  <a:lnTo>
                    <a:pt x="27116" y="11803"/>
                  </a:lnTo>
                  <a:lnTo>
                    <a:pt x="27011" y="11086"/>
                  </a:lnTo>
                  <a:lnTo>
                    <a:pt x="26907" y="10384"/>
                  </a:lnTo>
                  <a:lnTo>
                    <a:pt x="26787" y="9682"/>
                  </a:lnTo>
                  <a:lnTo>
                    <a:pt x="26653" y="8980"/>
                  </a:lnTo>
                  <a:lnTo>
                    <a:pt x="26503" y="8277"/>
                  </a:lnTo>
                  <a:lnTo>
                    <a:pt x="26339" y="7590"/>
                  </a:lnTo>
                  <a:lnTo>
                    <a:pt x="26175" y="6888"/>
                  </a:lnTo>
                  <a:lnTo>
                    <a:pt x="25981" y="6216"/>
                  </a:lnTo>
                  <a:lnTo>
                    <a:pt x="25786" y="5529"/>
                  </a:lnTo>
                  <a:lnTo>
                    <a:pt x="25577" y="4856"/>
                  </a:lnTo>
                  <a:lnTo>
                    <a:pt x="25353" y="4169"/>
                  </a:lnTo>
                  <a:lnTo>
                    <a:pt x="25129" y="3497"/>
                  </a:lnTo>
                  <a:lnTo>
                    <a:pt x="24875" y="2810"/>
                  </a:lnTo>
                  <a:lnTo>
                    <a:pt x="24741" y="2466"/>
                  </a:lnTo>
                  <a:lnTo>
                    <a:pt x="24666" y="2287"/>
                  </a:lnTo>
                  <a:lnTo>
                    <a:pt x="24576" y="2078"/>
                  </a:lnTo>
                  <a:lnTo>
                    <a:pt x="24427" y="1764"/>
                  </a:lnTo>
                  <a:lnTo>
                    <a:pt x="24248" y="1480"/>
                  </a:lnTo>
                  <a:lnTo>
                    <a:pt x="24053" y="1211"/>
                  </a:lnTo>
                  <a:lnTo>
                    <a:pt x="23829" y="972"/>
                  </a:lnTo>
                  <a:lnTo>
                    <a:pt x="23575" y="748"/>
                  </a:lnTo>
                  <a:lnTo>
                    <a:pt x="23321" y="554"/>
                  </a:lnTo>
                  <a:lnTo>
                    <a:pt x="23037" y="389"/>
                  </a:lnTo>
                  <a:lnTo>
                    <a:pt x="22739" y="255"/>
                  </a:lnTo>
                  <a:lnTo>
                    <a:pt x="22440" y="150"/>
                  </a:lnTo>
                  <a:lnTo>
                    <a:pt x="22126" y="61"/>
                  </a:lnTo>
                  <a:lnTo>
                    <a:pt x="21798" y="16"/>
                  </a:lnTo>
                  <a:lnTo>
                    <a:pt x="21469" y="1"/>
                  </a:lnTo>
                  <a:close/>
                </a:path>
              </a:pathLst>
            </a:custGeom>
            <a:solidFill>
              <a:srgbClr val="26EA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2"/>
            <p:cNvSpPr/>
            <p:nvPr/>
          </p:nvSpPr>
          <p:spPr>
            <a:xfrm>
              <a:off x="5894611" y="2134515"/>
              <a:ext cx="681221" cy="451016"/>
            </a:xfrm>
            <a:custGeom>
              <a:avLst/>
              <a:gdLst/>
              <a:ahLst/>
              <a:cxnLst/>
              <a:rect l="l" t="t" r="r" b="b"/>
              <a:pathLst>
                <a:path w="24801" h="16420" extrusionOk="0">
                  <a:moveTo>
                    <a:pt x="1" y="1"/>
                  </a:moveTo>
                  <a:lnTo>
                    <a:pt x="6320" y="16419"/>
                  </a:lnTo>
                  <a:lnTo>
                    <a:pt x="24801" y="16419"/>
                  </a:lnTo>
                  <a:lnTo>
                    <a:pt x="24801" y="14761"/>
                  </a:lnTo>
                  <a:lnTo>
                    <a:pt x="7366" y="14761"/>
                  </a:lnTo>
                  <a:lnTo>
                    <a:pt x="165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2"/>
            <p:cNvSpPr/>
            <p:nvPr/>
          </p:nvSpPr>
          <p:spPr>
            <a:xfrm>
              <a:off x="6251211" y="2537477"/>
              <a:ext cx="261408" cy="111628"/>
            </a:xfrm>
            <a:custGeom>
              <a:avLst/>
              <a:gdLst/>
              <a:ahLst/>
              <a:cxnLst/>
              <a:rect l="l" t="t" r="r" b="b"/>
              <a:pathLst>
                <a:path w="9517" h="4064" extrusionOk="0">
                  <a:moveTo>
                    <a:pt x="8232" y="0"/>
                  </a:moveTo>
                  <a:lnTo>
                    <a:pt x="8157" y="30"/>
                  </a:lnTo>
                  <a:lnTo>
                    <a:pt x="8113" y="75"/>
                  </a:lnTo>
                  <a:lnTo>
                    <a:pt x="8068" y="135"/>
                  </a:lnTo>
                  <a:lnTo>
                    <a:pt x="8053" y="225"/>
                  </a:lnTo>
                  <a:lnTo>
                    <a:pt x="8038" y="314"/>
                  </a:lnTo>
                  <a:lnTo>
                    <a:pt x="8053" y="419"/>
                  </a:lnTo>
                  <a:lnTo>
                    <a:pt x="8083" y="882"/>
                  </a:lnTo>
                  <a:lnTo>
                    <a:pt x="8083" y="1001"/>
                  </a:lnTo>
                  <a:lnTo>
                    <a:pt x="8083" y="1106"/>
                  </a:lnTo>
                  <a:lnTo>
                    <a:pt x="8068" y="1196"/>
                  </a:lnTo>
                  <a:lnTo>
                    <a:pt x="8038" y="1270"/>
                  </a:lnTo>
                  <a:lnTo>
                    <a:pt x="8008" y="1300"/>
                  </a:lnTo>
                  <a:lnTo>
                    <a:pt x="7963" y="1330"/>
                  </a:lnTo>
                  <a:lnTo>
                    <a:pt x="7859" y="1390"/>
                  </a:lnTo>
                  <a:lnTo>
                    <a:pt x="7694" y="1435"/>
                  </a:lnTo>
                  <a:lnTo>
                    <a:pt x="7485" y="1494"/>
                  </a:lnTo>
                  <a:lnTo>
                    <a:pt x="7246" y="1539"/>
                  </a:lnTo>
                  <a:lnTo>
                    <a:pt x="6977" y="1569"/>
                  </a:lnTo>
                  <a:lnTo>
                    <a:pt x="6365" y="1629"/>
                  </a:lnTo>
                  <a:lnTo>
                    <a:pt x="5692" y="1659"/>
                  </a:lnTo>
                  <a:lnTo>
                    <a:pt x="5005" y="1659"/>
                  </a:lnTo>
                  <a:lnTo>
                    <a:pt x="4318" y="1644"/>
                  </a:lnTo>
                  <a:lnTo>
                    <a:pt x="3705" y="1599"/>
                  </a:lnTo>
                  <a:lnTo>
                    <a:pt x="3063" y="1539"/>
                  </a:lnTo>
                  <a:lnTo>
                    <a:pt x="2421" y="1524"/>
                  </a:lnTo>
                  <a:lnTo>
                    <a:pt x="1808" y="1524"/>
                  </a:lnTo>
                  <a:lnTo>
                    <a:pt x="1240" y="1539"/>
                  </a:lnTo>
                  <a:lnTo>
                    <a:pt x="927" y="1554"/>
                  </a:lnTo>
                  <a:lnTo>
                    <a:pt x="404" y="1584"/>
                  </a:lnTo>
                  <a:lnTo>
                    <a:pt x="344" y="1584"/>
                  </a:lnTo>
                  <a:lnTo>
                    <a:pt x="284" y="1614"/>
                  </a:lnTo>
                  <a:lnTo>
                    <a:pt x="180" y="1659"/>
                  </a:lnTo>
                  <a:lnTo>
                    <a:pt x="105" y="1733"/>
                  </a:lnTo>
                  <a:lnTo>
                    <a:pt x="45" y="1823"/>
                  </a:lnTo>
                  <a:lnTo>
                    <a:pt x="15" y="1883"/>
                  </a:lnTo>
                  <a:lnTo>
                    <a:pt x="0" y="1957"/>
                  </a:lnTo>
                  <a:lnTo>
                    <a:pt x="0" y="2017"/>
                  </a:lnTo>
                  <a:lnTo>
                    <a:pt x="0" y="2092"/>
                  </a:lnTo>
                  <a:lnTo>
                    <a:pt x="15" y="2152"/>
                  </a:lnTo>
                  <a:lnTo>
                    <a:pt x="45" y="2226"/>
                  </a:lnTo>
                  <a:lnTo>
                    <a:pt x="90" y="2286"/>
                  </a:lnTo>
                  <a:lnTo>
                    <a:pt x="150" y="2346"/>
                  </a:lnTo>
                  <a:lnTo>
                    <a:pt x="284" y="2450"/>
                  </a:lnTo>
                  <a:lnTo>
                    <a:pt x="449" y="2585"/>
                  </a:lnTo>
                  <a:lnTo>
                    <a:pt x="628" y="2704"/>
                  </a:lnTo>
                  <a:lnTo>
                    <a:pt x="837" y="2839"/>
                  </a:lnTo>
                  <a:lnTo>
                    <a:pt x="1300" y="3108"/>
                  </a:lnTo>
                  <a:lnTo>
                    <a:pt x="1569" y="3242"/>
                  </a:lnTo>
                  <a:lnTo>
                    <a:pt x="1838" y="3377"/>
                  </a:lnTo>
                  <a:lnTo>
                    <a:pt x="2137" y="3496"/>
                  </a:lnTo>
                  <a:lnTo>
                    <a:pt x="2436" y="3616"/>
                  </a:lnTo>
                  <a:lnTo>
                    <a:pt x="2764" y="3735"/>
                  </a:lnTo>
                  <a:lnTo>
                    <a:pt x="3093" y="3825"/>
                  </a:lnTo>
                  <a:lnTo>
                    <a:pt x="3436" y="3915"/>
                  </a:lnTo>
                  <a:lnTo>
                    <a:pt x="3810" y="3989"/>
                  </a:lnTo>
                  <a:lnTo>
                    <a:pt x="4169" y="4034"/>
                  </a:lnTo>
                  <a:lnTo>
                    <a:pt x="4557" y="4064"/>
                  </a:lnTo>
                  <a:lnTo>
                    <a:pt x="4945" y="4064"/>
                  </a:lnTo>
                  <a:lnTo>
                    <a:pt x="5334" y="4049"/>
                  </a:lnTo>
                  <a:lnTo>
                    <a:pt x="5737" y="4004"/>
                  </a:lnTo>
                  <a:lnTo>
                    <a:pt x="6155" y="3915"/>
                  </a:lnTo>
                  <a:lnTo>
                    <a:pt x="6544" y="3810"/>
                  </a:lnTo>
                  <a:lnTo>
                    <a:pt x="6917" y="3676"/>
                  </a:lnTo>
                  <a:lnTo>
                    <a:pt x="7276" y="3526"/>
                  </a:lnTo>
                  <a:lnTo>
                    <a:pt x="7605" y="3362"/>
                  </a:lnTo>
                  <a:lnTo>
                    <a:pt x="7903" y="3183"/>
                  </a:lnTo>
                  <a:lnTo>
                    <a:pt x="8172" y="3003"/>
                  </a:lnTo>
                  <a:lnTo>
                    <a:pt x="8426" y="2809"/>
                  </a:lnTo>
                  <a:lnTo>
                    <a:pt x="8650" y="2630"/>
                  </a:lnTo>
                  <a:lnTo>
                    <a:pt x="8860" y="2450"/>
                  </a:lnTo>
                  <a:lnTo>
                    <a:pt x="9024" y="2286"/>
                  </a:lnTo>
                  <a:lnTo>
                    <a:pt x="9293" y="2002"/>
                  </a:lnTo>
                  <a:lnTo>
                    <a:pt x="9457" y="1793"/>
                  </a:lnTo>
                  <a:lnTo>
                    <a:pt x="9517" y="1718"/>
                  </a:lnTo>
                  <a:lnTo>
                    <a:pt x="9472" y="1509"/>
                  </a:lnTo>
                  <a:lnTo>
                    <a:pt x="9397" y="1270"/>
                  </a:lnTo>
                  <a:lnTo>
                    <a:pt x="9293" y="1001"/>
                  </a:lnTo>
                  <a:lnTo>
                    <a:pt x="9233" y="852"/>
                  </a:lnTo>
                  <a:lnTo>
                    <a:pt x="9158" y="703"/>
                  </a:lnTo>
                  <a:lnTo>
                    <a:pt x="9069" y="568"/>
                  </a:lnTo>
                  <a:lnTo>
                    <a:pt x="8964" y="434"/>
                  </a:lnTo>
                  <a:lnTo>
                    <a:pt x="8860" y="314"/>
                  </a:lnTo>
                  <a:lnTo>
                    <a:pt x="8725" y="195"/>
                  </a:lnTo>
                  <a:lnTo>
                    <a:pt x="8591" y="105"/>
                  </a:lnTo>
                  <a:lnTo>
                    <a:pt x="8441" y="45"/>
                  </a:lnTo>
                  <a:lnTo>
                    <a:pt x="8322" y="0"/>
                  </a:lnTo>
                  <a:close/>
                </a:path>
              </a:pathLst>
            </a:custGeom>
            <a:solidFill>
              <a:srgbClr val="FBB9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2"/>
            <p:cNvSpPr/>
            <p:nvPr/>
          </p:nvSpPr>
          <p:spPr>
            <a:xfrm>
              <a:off x="6252447" y="2583017"/>
              <a:ext cx="66911" cy="39828"/>
            </a:xfrm>
            <a:custGeom>
              <a:avLst/>
              <a:gdLst/>
              <a:ahLst/>
              <a:cxnLst/>
              <a:rect l="l" t="t" r="r" b="b"/>
              <a:pathLst>
                <a:path w="2436" h="1450" extrusionOk="0">
                  <a:moveTo>
                    <a:pt x="135" y="1"/>
                  </a:moveTo>
                  <a:lnTo>
                    <a:pt x="60" y="75"/>
                  </a:lnTo>
                  <a:lnTo>
                    <a:pt x="0" y="165"/>
                  </a:lnTo>
                  <a:lnTo>
                    <a:pt x="135" y="285"/>
                  </a:lnTo>
                  <a:lnTo>
                    <a:pt x="299" y="434"/>
                  </a:lnTo>
                  <a:lnTo>
                    <a:pt x="508" y="598"/>
                  </a:lnTo>
                  <a:lnTo>
                    <a:pt x="762" y="763"/>
                  </a:lnTo>
                  <a:lnTo>
                    <a:pt x="1076" y="942"/>
                  </a:lnTo>
                  <a:lnTo>
                    <a:pt x="1419" y="1106"/>
                  </a:lnTo>
                  <a:lnTo>
                    <a:pt x="1838" y="1286"/>
                  </a:lnTo>
                  <a:lnTo>
                    <a:pt x="2301" y="1450"/>
                  </a:lnTo>
                  <a:lnTo>
                    <a:pt x="2361" y="1450"/>
                  </a:lnTo>
                  <a:lnTo>
                    <a:pt x="2391" y="1435"/>
                  </a:lnTo>
                  <a:lnTo>
                    <a:pt x="2405" y="1405"/>
                  </a:lnTo>
                  <a:lnTo>
                    <a:pt x="2420" y="1375"/>
                  </a:lnTo>
                  <a:lnTo>
                    <a:pt x="2435" y="1345"/>
                  </a:lnTo>
                  <a:lnTo>
                    <a:pt x="2420" y="1300"/>
                  </a:lnTo>
                  <a:lnTo>
                    <a:pt x="2391" y="1271"/>
                  </a:lnTo>
                  <a:lnTo>
                    <a:pt x="2361" y="1256"/>
                  </a:lnTo>
                  <a:lnTo>
                    <a:pt x="1898" y="1091"/>
                  </a:lnTo>
                  <a:lnTo>
                    <a:pt x="1509" y="927"/>
                  </a:lnTo>
                  <a:lnTo>
                    <a:pt x="1151" y="748"/>
                  </a:lnTo>
                  <a:lnTo>
                    <a:pt x="867" y="583"/>
                  </a:lnTo>
                  <a:lnTo>
                    <a:pt x="613" y="419"/>
                  </a:lnTo>
                  <a:lnTo>
                    <a:pt x="404" y="255"/>
                  </a:lnTo>
                  <a:lnTo>
                    <a:pt x="254" y="120"/>
                  </a:lnTo>
                  <a:lnTo>
                    <a:pt x="135" y="1"/>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2"/>
            <p:cNvSpPr/>
            <p:nvPr/>
          </p:nvSpPr>
          <p:spPr>
            <a:xfrm>
              <a:off x="6276645" y="2579748"/>
              <a:ext cx="60758" cy="29967"/>
            </a:xfrm>
            <a:custGeom>
              <a:avLst/>
              <a:gdLst/>
              <a:ahLst/>
              <a:cxnLst/>
              <a:rect l="l" t="t" r="r" b="b"/>
              <a:pathLst>
                <a:path w="2212" h="1091" extrusionOk="0">
                  <a:moveTo>
                    <a:pt x="314" y="0"/>
                  </a:moveTo>
                  <a:lnTo>
                    <a:pt x="1" y="15"/>
                  </a:lnTo>
                  <a:lnTo>
                    <a:pt x="150" y="135"/>
                  </a:lnTo>
                  <a:lnTo>
                    <a:pt x="329" y="269"/>
                  </a:lnTo>
                  <a:lnTo>
                    <a:pt x="538" y="404"/>
                  </a:lnTo>
                  <a:lnTo>
                    <a:pt x="777" y="538"/>
                  </a:lnTo>
                  <a:lnTo>
                    <a:pt x="1046" y="687"/>
                  </a:lnTo>
                  <a:lnTo>
                    <a:pt x="1360" y="822"/>
                  </a:lnTo>
                  <a:lnTo>
                    <a:pt x="1704" y="956"/>
                  </a:lnTo>
                  <a:lnTo>
                    <a:pt x="2077" y="1091"/>
                  </a:lnTo>
                  <a:lnTo>
                    <a:pt x="2137" y="1091"/>
                  </a:lnTo>
                  <a:lnTo>
                    <a:pt x="2167" y="1076"/>
                  </a:lnTo>
                  <a:lnTo>
                    <a:pt x="2197" y="1061"/>
                  </a:lnTo>
                  <a:lnTo>
                    <a:pt x="2212" y="1031"/>
                  </a:lnTo>
                  <a:lnTo>
                    <a:pt x="2212" y="986"/>
                  </a:lnTo>
                  <a:lnTo>
                    <a:pt x="2197" y="956"/>
                  </a:lnTo>
                  <a:lnTo>
                    <a:pt x="2167" y="911"/>
                  </a:lnTo>
                  <a:lnTo>
                    <a:pt x="2137" y="897"/>
                  </a:lnTo>
                  <a:lnTo>
                    <a:pt x="1823" y="792"/>
                  </a:lnTo>
                  <a:lnTo>
                    <a:pt x="1539" y="687"/>
                  </a:lnTo>
                  <a:lnTo>
                    <a:pt x="1270" y="568"/>
                  </a:lnTo>
                  <a:lnTo>
                    <a:pt x="1031" y="448"/>
                  </a:lnTo>
                  <a:lnTo>
                    <a:pt x="822" y="329"/>
                  </a:lnTo>
                  <a:lnTo>
                    <a:pt x="628" y="224"/>
                  </a:lnTo>
                  <a:lnTo>
                    <a:pt x="314" y="0"/>
                  </a:lnTo>
                  <a:close/>
                </a:path>
              </a:pathLst>
            </a:custGeom>
            <a:solidFill>
              <a:srgbClr val="FB9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4" name="Google Shape;574;p22"/>
          <p:cNvSpPr txBox="1"/>
          <p:nvPr/>
        </p:nvSpPr>
        <p:spPr>
          <a:xfrm>
            <a:off x="456200" y="1109784"/>
            <a:ext cx="5944600" cy="3855565"/>
          </a:xfrm>
          <a:prstGeom prst="rect">
            <a:avLst/>
          </a:prstGeom>
          <a:noFill/>
          <a:ln>
            <a:noFill/>
          </a:ln>
        </p:spPr>
        <p:txBody>
          <a:bodyPr spcFirstLastPara="1" wrap="square" lIns="91425" tIns="91425" rIns="91425" bIns="91425" anchor="t" anchorCtr="0">
            <a:noAutofit/>
          </a:bodyPr>
          <a:lstStyle/>
          <a:p>
            <a:pPr marL="139700" lvl="0" algn="l" rtl="0">
              <a:spcBef>
                <a:spcPts val="0"/>
              </a:spcBef>
              <a:spcAft>
                <a:spcPts val="0"/>
              </a:spcAft>
              <a:buClr>
                <a:schemeClr val="dk1"/>
              </a:buClr>
              <a:buSzPts val="1400"/>
            </a:pPr>
            <a:r>
              <a:rPr lang="en" sz="1200" dirty="0">
                <a:solidFill>
                  <a:schemeClr val="dk1"/>
                </a:solidFill>
                <a:highlight>
                  <a:srgbClr val="FFFFFF"/>
                </a:highlight>
              </a:rPr>
              <a:t>Our work relates strongly to Purington et al. Amazon Echo review analysis. To explore how much they personiﬁed the device, what factors linked with personiﬁcation were, how sociable the interactions were, and how satisfaction was inﬂuenced, they reviewed 851 Amazon Echo reviews collected from </a:t>
            </a:r>
            <a:r>
              <a:rPr lang="en" sz="1200" dirty="0" err="1">
                <a:solidFill>
                  <a:schemeClr val="dk1"/>
                </a:solidFill>
                <a:highlight>
                  <a:srgbClr val="FFFFFF"/>
                </a:highlight>
              </a:rPr>
              <a:t>Amazon.com</a:t>
            </a:r>
            <a:r>
              <a:rPr lang="en" sz="1200" dirty="0">
                <a:solidFill>
                  <a:schemeClr val="dk1"/>
                </a:solidFill>
                <a:highlight>
                  <a:srgbClr val="FFFFFF"/>
                </a:highlight>
              </a:rPr>
              <a:t> during two weeks in December 2016. However, the performance for the </a:t>
            </a:r>
            <a:r>
              <a:rPr lang="en" sz="1200" dirty="0" err="1">
                <a:solidFill>
                  <a:schemeClr val="dk1"/>
                </a:solidFill>
                <a:highlight>
                  <a:srgbClr val="FFFFFF"/>
                </a:highlight>
              </a:rPr>
              <a:t>casestudy</a:t>
            </a:r>
            <a:r>
              <a:rPr lang="en" sz="1200" dirty="0">
                <a:solidFill>
                  <a:schemeClr val="dk1"/>
                </a:solidFill>
                <a:highlight>
                  <a:srgbClr val="FFFFFF"/>
                </a:highlight>
              </a:rPr>
              <a:t> is indeed limited. This is on account of the sample size being small when it is compared to the total number exceeding 60,000 of all the Echo reviews. Three main aspects differentiate our work from theirs: (1) Our sample covers from May 2015 to May 2017's 55,000-review range. (2) We did introduce feature mining [5] and also sentimental mining [6] techniques into the Amazon Echo review analysis. These techniques automate analysis across a large text dataset. (3) Exploring what special role Amazon Echo is playing in comparison with wireless speakers and customary electronic devices is the focus of our study. We also aim, with the integration of case study, </a:t>
            </a:r>
            <a:r>
              <a:rPr lang="en" sz="1200" dirty="0" err="1">
                <a:solidFill>
                  <a:schemeClr val="dk1"/>
                </a:solidFill>
                <a:highlight>
                  <a:srgbClr val="FFFFFF"/>
                </a:highlight>
              </a:rPr>
              <a:t>featuremining</a:t>
            </a:r>
            <a:r>
              <a:rPr lang="en" sz="1200" dirty="0">
                <a:solidFill>
                  <a:schemeClr val="dk1"/>
                </a:solidFill>
                <a:highlight>
                  <a:srgbClr val="FFFFFF"/>
                </a:highlight>
              </a:rPr>
              <a:t>, as well as sentimental mining, to ﬁnd out a more detailed personiﬁcation of the device rather than using name Alexa or personal pronouns so as to refer to the device, also analyze how the personiﬁcation correlates with the emotion expressions that exist in the reviews.</a:t>
            </a:r>
            <a:endParaRPr sz="1200" b="1" dirty="0">
              <a:solidFill>
                <a:schemeClr val="dk1"/>
              </a:solidFill>
              <a:latin typeface="Roboto"/>
              <a:ea typeface="Roboto"/>
              <a:cs typeface="Roboto"/>
              <a:sym typeface="Roboto"/>
            </a:endParaRPr>
          </a:p>
        </p:txBody>
      </p:sp>
      <p:pic>
        <p:nvPicPr>
          <p:cNvPr id="575" name="Google Shape;575;p22"/>
          <p:cNvPicPr preferRelativeResize="0"/>
          <p:nvPr/>
        </p:nvPicPr>
        <p:blipFill>
          <a:blip r:embed="rId3">
            <a:alphaModFix/>
          </a:blip>
          <a:stretch>
            <a:fillRect/>
          </a:stretch>
        </p:blipFill>
        <p:spPr>
          <a:xfrm>
            <a:off x="6628400" y="0"/>
            <a:ext cx="2515599" cy="939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23"/>
          <p:cNvSpPr/>
          <p:nvPr/>
        </p:nvSpPr>
        <p:spPr>
          <a:xfrm>
            <a:off x="2400300" y="1162050"/>
            <a:ext cx="2057400" cy="1038300"/>
          </a:xfrm>
          <a:prstGeom prst="roundRect">
            <a:avLst>
              <a:gd name="adj" fmla="val 16667"/>
            </a:avLst>
          </a:prstGeom>
          <a:solidFill>
            <a:srgbClr val="E99B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3"/>
          <p:cNvSpPr/>
          <p:nvPr/>
        </p:nvSpPr>
        <p:spPr>
          <a:xfrm>
            <a:off x="4714875" y="1162050"/>
            <a:ext cx="2057400" cy="1038300"/>
          </a:xfrm>
          <a:prstGeom prst="roundRect">
            <a:avLst>
              <a:gd name="adj" fmla="val 16667"/>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3"/>
          <p:cNvSpPr/>
          <p:nvPr/>
        </p:nvSpPr>
        <p:spPr>
          <a:xfrm>
            <a:off x="85725" y="1162050"/>
            <a:ext cx="2057400" cy="1038300"/>
          </a:xfrm>
          <a:prstGeom prst="roundRect">
            <a:avLst>
              <a:gd name="adj" fmla="val 16667"/>
            </a:avLst>
          </a:prstGeom>
          <a:solidFill>
            <a:srgbClr val="E4EA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3"/>
          <p:cNvSpPr txBox="1">
            <a:spLocks noGrp="1"/>
          </p:cNvSpPr>
          <p:nvPr>
            <p:ph type="title"/>
          </p:nvPr>
        </p:nvSpPr>
        <p:spPr>
          <a:xfrm>
            <a:off x="381000" y="335275"/>
            <a:ext cx="8229600" cy="37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t>Methodology</a:t>
            </a:r>
            <a:r>
              <a:rPr lang="en" sz="3800" dirty="0"/>
              <a:t> </a:t>
            </a:r>
            <a:endParaRPr sz="3800" dirty="0"/>
          </a:p>
        </p:txBody>
      </p:sp>
      <p:grpSp>
        <p:nvGrpSpPr>
          <p:cNvPr id="584" name="Google Shape;584;p23"/>
          <p:cNvGrpSpPr/>
          <p:nvPr/>
        </p:nvGrpSpPr>
        <p:grpSpPr>
          <a:xfrm>
            <a:off x="4724400" y="934075"/>
            <a:ext cx="2057400" cy="1081675"/>
            <a:chOff x="6629400" y="934075"/>
            <a:chExt cx="2057400" cy="1081675"/>
          </a:xfrm>
        </p:grpSpPr>
        <p:sp>
          <p:nvSpPr>
            <p:cNvPr id="585" name="Google Shape;585;p23"/>
            <p:cNvSpPr/>
            <p:nvPr/>
          </p:nvSpPr>
          <p:spPr>
            <a:xfrm>
              <a:off x="7379250" y="934075"/>
              <a:ext cx="519600" cy="3714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03</a:t>
              </a:r>
              <a:endParaRPr sz="1800" b="1">
                <a:solidFill>
                  <a:schemeClr val="lt1"/>
                </a:solidFill>
                <a:latin typeface="Fira Sans Extra Condensed"/>
                <a:ea typeface="Fira Sans Extra Condensed"/>
                <a:cs typeface="Fira Sans Extra Condensed"/>
                <a:sym typeface="Fira Sans Extra Condensed"/>
              </a:endParaRPr>
            </a:p>
          </p:txBody>
        </p:sp>
        <p:sp>
          <p:nvSpPr>
            <p:cNvPr id="586" name="Google Shape;586;p23"/>
            <p:cNvSpPr txBox="1"/>
            <p:nvPr/>
          </p:nvSpPr>
          <p:spPr>
            <a:xfrm>
              <a:off x="6629400" y="1344500"/>
              <a:ext cx="2057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b="1">
                  <a:latin typeface="Fira Sans Extra Condensed"/>
                  <a:ea typeface="Fira Sans Extra Condensed"/>
                  <a:cs typeface="Fira Sans Extra Condensed"/>
                  <a:sym typeface="Fira Sans Extra Condensed"/>
                </a:rPr>
                <a:t>Exploratory data analysis</a:t>
              </a:r>
              <a:endParaRPr sz="1500" b="1">
                <a:solidFill>
                  <a:srgbClr val="000000"/>
                </a:solidFill>
                <a:latin typeface="Fira Sans Extra Condensed"/>
                <a:ea typeface="Fira Sans Extra Condensed"/>
                <a:cs typeface="Fira Sans Extra Condensed"/>
                <a:sym typeface="Fira Sans Extra Condensed"/>
              </a:endParaRPr>
            </a:p>
          </p:txBody>
        </p:sp>
        <p:sp>
          <p:nvSpPr>
            <p:cNvPr id="587" name="Google Shape;587;p23"/>
            <p:cNvSpPr txBox="1"/>
            <p:nvPr/>
          </p:nvSpPr>
          <p:spPr>
            <a:xfrm>
              <a:off x="6629400" y="1683950"/>
              <a:ext cx="2057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Fira Sans Extra Condensed"/>
                  <a:ea typeface="Fira Sans Extra Condensed"/>
                  <a:cs typeface="Fira Sans Extra Condensed"/>
                  <a:sym typeface="Fira Sans Extra Condensed"/>
                </a:rPr>
                <a:t>Uncover the story within your data</a:t>
              </a:r>
              <a:endParaRPr sz="1200">
                <a:latin typeface="Fira Sans Extra Condensed"/>
                <a:ea typeface="Fira Sans Extra Condensed"/>
                <a:cs typeface="Fira Sans Extra Condensed"/>
                <a:sym typeface="Fira Sans Extra Condensed"/>
              </a:endParaRPr>
            </a:p>
          </p:txBody>
        </p:sp>
      </p:grpSp>
      <p:grpSp>
        <p:nvGrpSpPr>
          <p:cNvPr id="588" name="Google Shape;588;p23"/>
          <p:cNvGrpSpPr/>
          <p:nvPr/>
        </p:nvGrpSpPr>
        <p:grpSpPr>
          <a:xfrm>
            <a:off x="2400300" y="934075"/>
            <a:ext cx="2057411" cy="1083827"/>
            <a:chOff x="3543300" y="934075"/>
            <a:chExt cx="2057411" cy="1083827"/>
          </a:xfrm>
        </p:grpSpPr>
        <p:sp>
          <p:nvSpPr>
            <p:cNvPr id="589" name="Google Shape;589;p23"/>
            <p:cNvSpPr/>
            <p:nvPr/>
          </p:nvSpPr>
          <p:spPr>
            <a:xfrm>
              <a:off x="4302675" y="934075"/>
              <a:ext cx="519600" cy="3714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02</a:t>
              </a:r>
              <a:endParaRPr sz="1800" b="1">
                <a:solidFill>
                  <a:schemeClr val="lt1"/>
                </a:solidFill>
                <a:latin typeface="Fira Sans Extra Condensed"/>
                <a:ea typeface="Fira Sans Extra Condensed"/>
                <a:cs typeface="Fira Sans Extra Condensed"/>
                <a:sym typeface="Fira Sans Extra Condensed"/>
              </a:endParaRPr>
            </a:p>
          </p:txBody>
        </p:sp>
        <p:sp>
          <p:nvSpPr>
            <p:cNvPr id="590" name="Google Shape;590;p23"/>
            <p:cNvSpPr txBox="1"/>
            <p:nvPr/>
          </p:nvSpPr>
          <p:spPr>
            <a:xfrm>
              <a:off x="3543300" y="1344500"/>
              <a:ext cx="2057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Loading datasets</a:t>
              </a:r>
              <a:endParaRPr sz="1800" b="1">
                <a:solidFill>
                  <a:srgbClr val="000000"/>
                </a:solidFill>
                <a:latin typeface="Fira Sans Extra Condensed"/>
                <a:ea typeface="Fira Sans Extra Condensed"/>
                <a:cs typeface="Fira Sans Extra Condensed"/>
                <a:sym typeface="Fira Sans Extra Condensed"/>
              </a:endParaRPr>
            </a:p>
          </p:txBody>
        </p:sp>
        <p:sp>
          <p:nvSpPr>
            <p:cNvPr id="591" name="Google Shape;591;p23"/>
            <p:cNvSpPr txBox="1"/>
            <p:nvPr/>
          </p:nvSpPr>
          <p:spPr>
            <a:xfrm>
              <a:off x="3543311" y="1686102"/>
              <a:ext cx="2057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Fira Sans Extra Condensed"/>
                  <a:ea typeface="Fira Sans Extra Condensed"/>
                  <a:cs typeface="Fira Sans Extra Condensed"/>
                  <a:sym typeface="Fira Sans Extra Condensed"/>
                </a:rPr>
                <a:t>Fueling intelligence with data</a:t>
              </a:r>
              <a:endParaRPr sz="1200">
                <a:latin typeface="Fira Sans Extra Condensed"/>
                <a:ea typeface="Fira Sans Extra Condensed"/>
                <a:cs typeface="Fira Sans Extra Condensed"/>
                <a:sym typeface="Fira Sans Extra Condensed"/>
              </a:endParaRPr>
            </a:p>
          </p:txBody>
        </p:sp>
      </p:grpSp>
      <p:grpSp>
        <p:nvGrpSpPr>
          <p:cNvPr id="592" name="Google Shape;592;p23"/>
          <p:cNvGrpSpPr/>
          <p:nvPr/>
        </p:nvGrpSpPr>
        <p:grpSpPr>
          <a:xfrm>
            <a:off x="76200" y="934075"/>
            <a:ext cx="2057401" cy="1210425"/>
            <a:chOff x="457200" y="934075"/>
            <a:chExt cx="2057401" cy="1210425"/>
          </a:xfrm>
        </p:grpSpPr>
        <p:sp>
          <p:nvSpPr>
            <p:cNvPr id="593" name="Google Shape;593;p23"/>
            <p:cNvSpPr txBox="1"/>
            <p:nvPr/>
          </p:nvSpPr>
          <p:spPr>
            <a:xfrm>
              <a:off x="457201" y="1344500"/>
              <a:ext cx="2057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Importing Libraries</a:t>
              </a:r>
              <a:endParaRPr sz="1800" b="1">
                <a:solidFill>
                  <a:srgbClr val="000000"/>
                </a:solidFill>
                <a:latin typeface="Fira Sans Extra Condensed"/>
                <a:ea typeface="Fira Sans Extra Condensed"/>
                <a:cs typeface="Fira Sans Extra Condensed"/>
                <a:sym typeface="Fira Sans Extra Condensed"/>
              </a:endParaRPr>
            </a:p>
          </p:txBody>
        </p:sp>
        <p:sp>
          <p:nvSpPr>
            <p:cNvPr id="594" name="Google Shape;594;p23"/>
            <p:cNvSpPr txBox="1"/>
            <p:nvPr/>
          </p:nvSpPr>
          <p:spPr>
            <a:xfrm>
              <a:off x="457200" y="1686100"/>
              <a:ext cx="2057400" cy="458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Fira Sans Extra Condensed"/>
                  <a:ea typeface="Fira Sans Extra Condensed"/>
                  <a:cs typeface="Fira Sans Extra Condensed"/>
                  <a:sym typeface="Fira Sans Extra Condensed"/>
                </a:rPr>
                <a:t>Empower your project with the right tools</a:t>
              </a:r>
              <a:endParaRPr sz="1200">
                <a:latin typeface="Fira Sans Extra Condensed"/>
                <a:ea typeface="Fira Sans Extra Condensed"/>
                <a:cs typeface="Fira Sans Extra Condensed"/>
                <a:sym typeface="Fira Sans Extra Condensed"/>
              </a:endParaRPr>
            </a:p>
          </p:txBody>
        </p:sp>
        <p:sp>
          <p:nvSpPr>
            <p:cNvPr id="595" name="Google Shape;595;p23"/>
            <p:cNvSpPr/>
            <p:nvPr/>
          </p:nvSpPr>
          <p:spPr>
            <a:xfrm>
              <a:off x="1226100" y="934075"/>
              <a:ext cx="519600" cy="3714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01</a:t>
              </a:r>
              <a:endParaRPr sz="1800" b="1">
                <a:solidFill>
                  <a:schemeClr val="lt1"/>
                </a:solidFill>
                <a:latin typeface="Fira Sans Extra Condensed"/>
                <a:ea typeface="Fira Sans Extra Condensed"/>
                <a:cs typeface="Fira Sans Extra Condensed"/>
                <a:sym typeface="Fira Sans Extra Condensed"/>
              </a:endParaRPr>
            </a:p>
          </p:txBody>
        </p:sp>
      </p:grpSp>
      <p:sp>
        <p:nvSpPr>
          <p:cNvPr id="596" name="Google Shape;596;p23"/>
          <p:cNvSpPr/>
          <p:nvPr/>
        </p:nvSpPr>
        <p:spPr>
          <a:xfrm>
            <a:off x="7000875" y="1176200"/>
            <a:ext cx="2057400" cy="1038300"/>
          </a:xfrm>
          <a:prstGeom prst="roundRect">
            <a:avLst>
              <a:gd name="adj" fmla="val 16667"/>
            </a:avLst>
          </a:pr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3"/>
          <p:cNvSpPr/>
          <p:nvPr/>
        </p:nvSpPr>
        <p:spPr>
          <a:xfrm>
            <a:off x="7019925" y="4071800"/>
            <a:ext cx="2057400" cy="1038300"/>
          </a:xfrm>
          <a:prstGeom prst="roundRect">
            <a:avLst>
              <a:gd name="adj" fmla="val 16667"/>
            </a:avLst>
          </a:prstGeom>
          <a:solidFill>
            <a:srgbClr val="8027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8" name="Google Shape;598;p23"/>
          <p:cNvGrpSpPr/>
          <p:nvPr/>
        </p:nvGrpSpPr>
        <p:grpSpPr>
          <a:xfrm>
            <a:off x="7010400" y="948225"/>
            <a:ext cx="2057400" cy="1081675"/>
            <a:chOff x="6629400" y="3005625"/>
            <a:chExt cx="2057400" cy="1081675"/>
          </a:xfrm>
        </p:grpSpPr>
        <p:sp>
          <p:nvSpPr>
            <p:cNvPr id="599" name="Google Shape;599;p23"/>
            <p:cNvSpPr/>
            <p:nvPr/>
          </p:nvSpPr>
          <p:spPr>
            <a:xfrm>
              <a:off x="7379250" y="3005625"/>
              <a:ext cx="519600" cy="3714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04</a:t>
              </a:r>
              <a:endParaRPr sz="1800" b="1">
                <a:solidFill>
                  <a:schemeClr val="lt1"/>
                </a:solidFill>
                <a:latin typeface="Fira Sans Extra Condensed"/>
                <a:ea typeface="Fira Sans Extra Condensed"/>
                <a:cs typeface="Fira Sans Extra Condensed"/>
                <a:sym typeface="Fira Sans Extra Condensed"/>
              </a:endParaRPr>
            </a:p>
          </p:txBody>
        </p:sp>
        <p:sp>
          <p:nvSpPr>
            <p:cNvPr id="600" name="Google Shape;600;p23"/>
            <p:cNvSpPr txBox="1"/>
            <p:nvPr/>
          </p:nvSpPr>
          <p:spPr>
            <a:xfrm>
              <a:off x="6629400" y="3416050"/>
              <a:ext cx="2057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Data Preprocessing</a:t>
              </a:r>
              <a:endParaRPr sz="1800" b="1">
                <a:latin typeface="Fira Sans Extra Condensed"/>
                <a:ea typeface="Fira Sans Extra Condensed"/>
                <a:cs typeface="Fira Sans Extra Condensed"/>
                <a:sym typeface="Fira Sans Extra Condensed"/>
              </a:endParaRPr>
            </a:p>
          </p:txBody>
        </p:sp>
        <p:sp>
          <p:nvSpPr>
            <p:cNvPr id="601" name="Google Shape;601;p23"/>
            <p:cNvSpPr txBox="1"/>
            <p:nvPr/>
          </p:nvSpPr>
          <p:spPr>
            <a:xfrm>
              <a:off x="6629400" y="3755500"/>
              <a:ext cx="2057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Fira Sans Extra Condensed"/>
                  <a:ea typeface="Fira Sans Extra Condensed"/>
                  <a:cs typeface="Fira Sans Extra Condensed"/>
                  <a:sym typeface="Fira Sans Extra Condensed"/>
                </a:rPr>
                <a:t>Refine, reshape and ready your data</a:t>
              </a:r>
              <a:endParaRPr sz="1200">
                <a:latin typeface="Fira Sans Extra Condensed"/>
                <a:ea typeface="Fira Sans Extra Condensed"/>
                <a:cs typeface="Fira Sans Extra Condensed"/>
                <a:sym typeface="Fira Sans Extra Condensed"/>
              </a:endParaRPr>
            </a:p>
          </p:txBody>
        </p:sp>
      </p:grpSp>
      <p:grpSp>
        <p:nvGrpSpPr>
          <p:cNvPr id="602" name="Google Shape;602;p23"/>
          <p:cNvGrpSpPr/>
          <p:nvPr/>
        </p:nvGrpSpPr>
        <p:grpSpPr>
          <a:xfrm>
            <a:off x="7010401" y="3843825"/>
            <a:ext cx="2057400" cy="1083825"/>
            <a:chOff x="457201" y="3005625"/>
            <a:chExt cx="2057400" cy="1083825"/>
          </a:xfrm>
        </p:grpSpPr>
        <p:sp>
          <p:nvSpPr>
            <p:cNvPr id="603" name="Google Shape;603;p23"/>
            <p:cNvSpPr txBox="1"/>
            <p:nvPr/>
          </p:nvSpPr>
          <p:spPr>
            <a:xfrm>
              <a:off x="457201" y="3416050"/>
              <a:ext cx="2057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Model Training</a:t>
              </a:r>
              <a:endParaRPr sz="1800" b="1">
                <a:solidFill>
                  <a:srgbClr val="000000"/>
                </a:solidFill>
                <a:latin typeface="Fira Sans Extra Condensed"/>
                <a:ea typeface="Fira Sans Extra Condensed"/>
                <a:cs typeface="Fira Sans Extra Condensed"/>
                <a:sym typeface="Fira Sans Extra Condensed"/>
              </a:endParaRPr>
            </a:p>
          </p:txBody>
        </p:sp>
        <p:sp>
          <p:nvSpPr>
            <p:cNvPr id="604" name="Google Shape;604;p23"/>
            <p:cNvSpPr txBox="1"/>
            <p:nvPr/>
          </p:nvSpPr>
          <p:spPr>
            <a:xfrm>
              <a:off x="457201" y="3757650"/>
              <a:ext cx="2057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Fira Sans Extra Condensed"/>
                  <a:ea typeface="Fira Sans Extra Condensed"/>
                  <a:cs typeface="Fira Sans Extra Condensed"/>
                  <a:sym typeface="Fira Sans Extra Condensed"/>
                </a:rPr>
                <a:t>Where models learn the art of remembering </a:t>
              </a:r>
              <a:endParaRPr sz="1200">
                <a:latin typeface="Fira Sans Extra Condensed"/>
                <a:ea typeface="Fira Sans Extra Condensed"/>
                <a:cs typeface="Fira Sans Extra Condensed"/>
                <a:sym typeface="Fira Sans Extra Condensed"/>
              </a:endParaRPr>
            </a:p>
          </p:txBody>
        </p:sp>
        <p:sp>
          <p:nvSpPr>
            <p:cNvPr id="605" name="Google Shape;605;p23"/>
            <p:cNvSpPr/>
            <p:nvPr/>
          </p:nvSpPr>
          <p:spPr>
            <a:xfrm>
              <a:off x="1226100" y="3005625"/>
              <a:ext cx="519600" cy="3714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06</a:t>
              </a:r>
              <a:endParaRPr sz="1800" b="1">
                <a:solidFill>
                  <a:schemeClr val="lt1"/>
                </a:solidFill>
                <a:latin typeface="Fira Sans Extra Condensed"/>
                <a:ea typeface="Fira Sans Extra Condensed"/>
                <a:cs typeface="Fira Sans Extra Condensed"/>
                <a:sym typeface="Fira Sans Extra Condensed"/>
              </a:endParaRPr>
            </a:p>
          </p:txBody>
        </p:sp>
      </p:grpSp>
      <p:grpSp>
        <p:nvGrpSpPr>
          <p:cNvPr id="606" name="Google Shape;606;p23"/>
          <p:cNvGrpSpPr/>
          <p:nvPr/>
        </p:nvGrpSpPr>
        <p:grpSpPr>
          <a:xfrm>
            <a:off x="2896153" y="2097067"/>
            <a:ext cx="2904005" cy="2684408"/>
            <a:chOff x="3124753" y="2097067"/>
            <a:chExt cx="2904005" cy="2684408"/>
          </a:xfrm>
        </p:grpSpPr>
        <p:sp>
          <p:nvSpPr>
            <p:cNvPr id="607" name="Google Shape;607;p23"/>
            <p:cNvSpPr/>
            <p:nvPr/>
          </p:nvSpPr>
          <p:spPr>
            <a:xfrm>
              <a:off x="3938625" y="4524375"/>
              <a:ext cx="1247700" cy="257100"/>
            </a:xfrm>
            <a:prstGeom prst="ellipse">
              <a:avLst/>
            </a:pr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8" name="Google Shape;608;p23"/>
            <p:cNvGrpSpPr/>
            <p:nvPr/>
          </p:nvGrpSpPr>
          <p:grpSpPr>
            <a:xfrm>
              <a:off x="3124761" y="2266506"/>
              <a:ext cx="1173544" cy="1038290"/>
              <a:chOff x="3039603" y="2097081"/>
              <a:chExt cx="1372888" cy="1214659"/>
            </a:xfrm>
          </p:grpSpPr>
          <p:sp>
            <p:nvSpPr>
              <p:cNvPr id="609" name="Google Shape;609;p23"/>
              <p:cNvSpPr/>
              <p:nvPr/>
            </p:nvSpPr>
            <p:spPr>
              <a:xfrm>
                <a:off x="3039603" y="2097081"/>
                <a:ext cx="1372888" cy="1214659"/>
              </a:xfrm>
              <a:custGeom>
                <a:avLst/>
                <a:gdLst/>
                <a:ahLst/>
                <a:cxnLst/>
                <a:rect l="l" t="t" r="r" b="b"/>
                <a:pathLst>
                  <a:path w="76484" h="67669" extrusionOk="0">
                    <a:moveTo>
                      <a:pt x="0" y="1"/>
                    </a:moveTo>
                    <a:lnTo>
                      <a:pt x="0" y="67668"/>
                    </a:lnTo>
                    <a:lnTo>
                      <a:pt x="76484" y="67668"/>
                    </a:lnTo>
                    <a:lnTo>
                      <a:pt x="764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3"/>
              <p:cNvSpPr/>
              <p:nvPr/>
            </p:nvSpPr>
            <p:spPr>
              <a:xfrm>
                <a:off x="3527987" y="2179974"/>
                <a:ext cx="797142" cy="317212"/>
              </a:xfrm>
              <a:custGeom>
                <a:avLst/>
                <a:gdLst/>
                <a:ahLst/>
                <a:cxnLst/>
                <a:rect l="l" t="t" r="r" b="b"/>
                <a:pathLst>
                  <a:path w="44409" h="17672" extrusionOk="0">
                    <a:moveTo>
                      <a:pt x="565" y="0"/>
                    </a:moveTo>
                    <a:lnTo>
                      <a:pt x="447" y="14"/>
                    </a:lnTo>
                    <a:lnTo>
                      <a:pt x="342" y="53"/>
                    </a:lnTo>
                    <a:lnTo>
                      <a:pt x="250" y="105"/>
                    </a:lnTo>
                    <a:lnTo>
                      <a:pt x="171" y="171"/>
                    </a:lnTo>
                    <a:lnTo>
                      <a:pt x="106" y="250"/>
                    </a:lnTo>
                    <a:lnTo>
                      <a:pt x="53" y="342"/>
                    </a:lnTo>
                    <a:lnTo>
                      <a:pt x="14" y="447"/>
                    </a:lnTo>
                    <a:lnTo>
                      <a:pt x="1" y="565"/>
                    </a:lnTo>
                    <a:lnTo>
                      <a:pt x="1" y="17121"/>
                    </a:lnTo>
                    <a:lnTo>
                      <a:pt x="14" y="17226"/>
                    </a:lnTo>
                    <a:lnTo>
                      <a:pt x="53" y="17331"/>
                    </a:lnTo>
                    <a:lnTo>
                      <a:pt x="106" y="17423"/>
                    </a:lnTo>
                    <a:lnTo>
                      <a:pt x="171" y="17514"/>
                    </a:lnTo>
                    <a:lnTo>
                      <a:pt x="250" y="17580"/>
                    </a:lnTo>
                    <a:lnTo>
                      <a:pt x="342" y="17632"/>
                    </a:lnTo>
                    <a:lnTo>
                      <a:pt x="447" y="17659"/>
                    </a:lnTo>
                    <a:lnTo>
                      <a:pt x="565" y="17672"/>
                    </a:lnTo>
                    <a:lnTo>
                      <a:pt x="43844" y="17672"/>
                    </a:lnTo>
                    <a:lnTo>
                      <a:pt x="43962" y="17659"/>
                    </a:lnTo>
                    <a:lnTo>
                      <a:pt x="44067" y="17632"/>
                    </a:lnTo>
                    <a:lnTo>
                      <a:pt x="44159" y="17580"/>
                    </a:lnTo>
                    <a:lnTo>
                      <a:pt x="44238" y="17514"/>
                    </a:lnTo>
                    <a:lnTo>
                      <a:pt x="44317" y="17423"/>
                    </a:lnTo>
                    <a:lnTo>
                      <a:pt x="44356" y="17331"/>
                    </a:lnTo>
                    <a:lnTo>
                      <a:pt x="44395" y="17226"/>
                    </a:lnTo>
                    <a:lnTo>
                      <a:pt x="44408" y="17121"/>
                    </a:lnTo>
                    <a:lnTo>
                      <a:pt x="44408" y="565"/>
                    </a:lnTo>
                    <a:lnTo>
                      <a:pt x="44395" y="447"/>
                    </a:lnTo>
                    <a:lnTo>
                      <a:pt x="44356" y="342"/>
                    </a:lnTo>
                    <a:lnTo>
                      <a:pt x="44317" y="250"/>
                    </a:lnTo>
                    <a:lnTo>
                      <a:pt x="44238" y="171"/>
                    </a:lnTo>
                    <a:lnTo>
                      <a:pt x="44159" y="105"/>
                    </a:lnTo>
                    <a:lnTo>
                      <a:pt x="44067" y="53"/>
                    </a:lnTo>
                    <a:lnTo>
                      <a:pt x="43962" y="14"/>
                    </a:lnTo>
                    <a:lnTo>
                      <a:pt x="438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3"/>
              <p:cNvSpPr/>
              <p:nvPr/>
            </p:nvSpPr>
            <p:spPr>
              <a:xfrm>
                <a:off x="3557425" y="2204943"/>
                <a:ext cx="214538" cy="33441"/>
              </a:xfrm>
              <a:custGeom>
                <a:avLst/>
                <a:gdLst/>
                <a:ahLst/>
                <a:cxnLst/>
                <a:rect l="l" t="t" r="r" b="b"/>
                <a:pathLst>
                  <a:path w="11952" h="1863" extrusionOk="0">
                    <a:moveTo>
                      <a:pt x="1" y="0"/>
                    </a:moveTo>
                    <a:lnTo>
                      <a:pt x="1" y="1863"/>
                    </a:lnTo>
                    <a:lnTo>
                      <a:pt x="11952" y="1863"/>
                    </a:lnTo>
                    <a:lnTo>
                      <a:pt x="119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3"/>
              <p:cNvSpPr/>
              <p:nvPr/>
            </p:nvSpPr>
            <p:spPr>
              <a:xfrm>
                <a:off x="3557425" y="2256746"/>
                <a:ext cx="214538" cy="16729"/>
              </a:xfrm>
              <a:custGeom>
                <a:avLst/>
                <a:gdLst/>
                <a:ahLst/>
                <a:cxnLst/>
                <a:rect l="l" t="t" r="r" b="b"/>
                <a:pathLst>
                  <a:path w="11952" h="932" extrusionOk="0">
                    <a:moveTo>
                      <a:pt x="1" y="0"/>
                    </a:moveTo>
                    <a:lnTo>
                      <a:pt x="1" y="932"/>
                    </a:lnTo>
                    <a:lnTo>
                      <a:pt x="11952" y="932"/>
                    </a:lnTo>
                    <a:lnTo>
                      <a:pt x="119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3"/>
              <p:cNvSpPr/>
              <p:nvPr/>
            </p:nvSpPr>
            <p:spPr>
              <a:xfrm>
                <a:off x="3557425" y="2310435"/>
                <a:ext cx="721303" cy="162035"/>
              </a:xfrm>
              <a:custGeom>
                <a:avLst/>
                <a:gdLst/>
                <a:ahLst/>
                <a:cxnLst/>
                <a:rect l="l" t="t" r="r" b="b"/>
                <a:pathLst>
                  <a:path w="40184" h="9027" extrusionOk="0">
                    <a:moveTo>
                      <a:pt x="1" y="0"/>
                    </a:moveTo>
                    <a:lnTo>
                      <a:pt x="1" y="9026"/>
                    </a:lnTo>
                    <a:lnTo>
                      <a:pt x="40184" y="9026"/>
                    </a:lnTo>
                    <a:lnTo>
                      <a:pt x="401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3"/>
              <p:cNvSpPr/>
              <p:nvPr/>
            </p:nvSpPr>
            <p:spPr>
              <a:xfrm>
                <a:off x="3527987" y="2544270"/>
                <a:ext cx="797142" cy="317212"/>
              </a:xfrm>
              <a:custGeom>
                <a:avLst/>
                <a:gdLst/>
                <a:ahLst/>
                <a:cxnLst/>
                <a:rect l="l" t="t" r="r" b="b"/>
                <a:pathLst>
                  <a:path w="44409" h="17672" extrusionOk="0">
                    <a:moveTo>
                      <a:pt x="565" y="1"/>
                    </a:moveTo>
                    <a:lnTo>
                      <a:pt x="447" y="14"/>
                    </a:lnTo>
                    <a:lnTo>
                      <a:pt x="342" y="40"/>
                    </a:lnTo>
                    <a:lnTo>
                      <a:pt x="250" y="92"/>
                    </a:lnTo>
                    <a:lnTo>
                      <a:pt x="171" y="158"/>
                    </a:lnTo>
                    <a:lnTo>
                      <a:pt x="106" y="250"/>
                    </a:lnTo>
                    <a:lnTo>
                      <a:pt x="53" y="342"/>
                    </a:lnTo>
                    <a:lnTo>
                      <a:pt x="14" y="447"/>
                    </a:lnTo>
                    <a:lnTo>
                      <a:pt x="1" y="552"/>
                    </a:lnTo>
                    <a:lnTo>
                      <a:pt x="1" y="17108"/>
                    </a:lnTo>
                    <a:lnTo>
                      <a:pt x="14" y="17226"/>
                    </a:lnTo>
                    <a:lnTo>
                      <a:pt x="53" y="17331"/>
                    </a:lnTo>
                    <a:lnTo>
                      <a:pt x="106" y="17423"/>
                    </a:lnTo>
                    <a:lnTo>
                      <a:pt x="171" y="17501"/>
                    </a:lnTo>
                    <a:lnTo>
                      <a:pt x="250" y="17580"/>
                    </a:lnTo>
                    <a:lnTo>
                      <a:pt x="342" y="17619"/>
                    </a:lnTo>
                    <a:lnTo>
                      <a:pt x="447" y="17659"/>
                    </a:lnTo>
                    <a:lnTo>
                      <a:pt x="565" y="17672"/>
                    </a:lnTo>
                    <a:lnTo>
                      <a:pt x="43844" y="17672"/>
                    </a:lnTo>
                    <a:lnTo>
                      <a:pt x="43962" y="17659"/>
                    </a:lnTo>
                    <a:lnTo>
                      <a:pt x="44067" y="17619"/>
                    </a:lnTo>
                    <a:lnTo>
                      <a:pt x="44159" y="17580"/>
                    </a:lnTo>
                    <a:lnTo>
                      <a:pt x="44238" y="17501"/>
                    </a:lnTo>
                    <a:lnTo>
                      <a:pt x="44317" y="17423"/>
                    </a:lnTo>
                    <a:lnTo>
                      <a:pt x="44356" y="17331"/>
                    </a:lnTo>
                    <a:lnTo>
                      <a:pt x="44395" y="17226"/>
                    </a:lnTo>
                    <a:lnTo>
                      <a:pt x="44408" y="17108"/>
                    </a:lnTo>
                    <a:lnTo>
                      <a:pt x="44408" y="552"/>
                    </a:lnTo>
                    <a:lnTo>
                      <a:pt x="44395" y="447"/>
                    </a:lnTo>
                    <a:lnTo>
                      <a:pt x="44356" y="342"/>
                    </a:lnTo>
                    <a:lnTo>
                      <a:pt x="44317" y="250"/>
                    </a:lnTo>
                    <a:lnTo>
                      <a:pt x="44238" y="158"/>
                    </a:lnTo>
                    <a:lnTo>
                      <a:pt x="44159" y="92"/>
                    </a:lnTo>
                    <a:lnTo>
                      <a:pt x="44067" y="40"/>
                    </a:lnTo>
                    <a:lnTo>
                      <a:pt x="43962" y="14"/>
                    </a:lnTo>
                    <a:lnTo>
                      <a:pt x="4384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3"/>
              <p:cNvSpPr/>
              <p:nvPr/>
            </p:nvSpPr>
            <p:spPr>
              <a:xfrm>
                <a:off x="3557425" y="2569005"/>
                <a:ext cx="214538" cy="33441"/>
              </a:xfrm>
              <a:custGeom>
                <a:avLst/>
                <a:gdLst/>
                <a:ahLst/>
                <a:cxnLst/>
                <a:rect l="l" t="t" r="r" b="b"/>
                <a:pathLst>
                  <a:path w="11952" h="1863" extrusionOk="0">
                    <a:moveTo>
                      <a:pt x="1" y="0"/>
                    </a:moveTo>
                    <a:lnTo>
                      <a:pt x="1" y="1863"/>
                    </a:lnTo>
                    <a:lnTo>
                      <a:pt x="11952" y="1863"/>
                    </a:lnTo>
                    <a:lnTo>
                      <a:pt x="119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3"/>
              <p:cNvSpPr/>
              <p:nvPr/>
            </p:nvSpPr>
            <p:spPr>
              <a:xfrm>
                <a:off x="3557425" y="2620808"/>
                <a:ext cx="214538" cy="16729"/>
              </a:xfrm>
              <a:custGeom>
                <a:avLst/>
                <a:gdLst/>
                <a:ahLst/>
                <a:cxnLst/>
                <a:rect l="l" t="t" r="r" b="b"/>
                <a:pathLst>
                  <a:path w="11952" h="932" extrusionOk="0">
                    <a:moveTo>
                      <a:pt x="1" y="0"/>
                    </a:moveTo>
                    <a:lnTo>
                      <a:pt x="1" y="932"/>
                    </a:lnTo>
                    <a:lnTo>
                      <a:pt x="11952" y="932"/>
                    </a:lnTo>
                    <a:lnTo>
                      <a:pt x="119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3"/>
              <p:cNvSpPr/>
              <p:nvPr/>
            </p:nvSpPr>
            <p:spPr>
              <a:xfrm>
                <a:off x="3557425" y="2674730"/>
                <a:ext cx="721303" cy="161801"/>
              </a:xfrm>
              <a:custGeom>
                <a:avLst/>
                <a:gdLst/>
                <a:ahLst/>
                <a:cxnLst/>
                <a:rect l="l" t="t" r="r" b="b"/>
                <a:pathLst>
                  <a:path w="40184" h="9014" extrusionOk="0">
                    <a:moveTo>
                      <a:pt x="1" y="1"/>
                    </a:moveTo>
                    <a:lnTo>
                      <a:pt x="1" y="9013"/>
                    </a:lnTo>
                    <a:lnTo>
                      <a:pt x="40184" y="9013"/>
                    </a:lnTo>
                    <a:lnTo>
                      <a:pt x="401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3"/>
              <p:cNvSpPr/>
              <p:nvPr/>
            </p:nvSpPr>
            <p:spPr>
              <a:xfrm>
                <a:off x="3527987" y="2908565"/>
                <a:ext cx="797142" cy="316979"/>
              </a:xfrm>
              <a:custGeom>
                <a:avLst/>
                <a:gdLst/>
                <a:ahLst/>
                <a:cxnLst/>
                <a:rect l="l" t="t" r="r" b="b"/>
                <a:pathLst>
                  <a:path w="44409" h="17659" extrusionOk="0">
                    <a:moveTo>
                      <a:pt x="565" y="1"/>
                    </a:moveTo>
                    <a:lnTo>
                      <a:pt x="447" y="14"/>
                    </a:lnTo>
                    <a:lnTo>
                      <a:pt x="342" y="40"/>
                    </a:lnTo>
                    <a:lnTo>
                      <a:pt x="250" y="93"/>
                    </a:lnTo>
                    <a:lnTo>
                      <a:pt x="171" y="158"/>
                    </a:lnTo>
                    <a:lnTo>
                      <a:pt x="106" y="237"/>
                    </a:lnTo>
                    <a:lnTo>
                      <a:pt x="53" y="342"/>
                    </a:lnTo>
                    <a:lnTo>
                      <a:pt x="14" y="434"/>
                    </a:lnTo>
                    <a:lnTo>
                      <a:pt x="1" y="552"/>
                    </a:lnTo>
                    <a:lnTo>
                      <a:pt x="1" y="17108"/>
                    </a:lnTo>
                    <a:lnTo>
                      <a:pt x="14" y="17226"/>
                    </a:lnTo>
                    <a:lnTo>
                      <a:pt x="53" y="17331"/>
                    </a:lnTo>
                    <a:lnTo>
                      <a:pt x="106" y="17423"/>
                    </a:lnTo>
                    <a:lnTo>
                      <a:pt x="171" y="17501"/>
                    </a:lnTo>
                    <a:lnTo>
                      <a:pt x="250" y="17567"/>
                    </a:lnTo>
                    <a:lnTo>
                      <a:pt x="342" y="17620"/>
                    </a:lnTo>
                    <a:lnTo>
                      <a:pt x="447" y="17659"/>
                    </a:lnTo>
                    <a:lnTo>
                      <a:pt x="43962" y="17659"/>
                    </a:lnTo>
                    <a:lnTo>
                      <a:pt x="44067" y="17620"/>
                    </a:lnTo>
                    <a:lnTo>
                      <a:pt x="44159" y="17567"/>
                    </a:lnTo>
                    <a:lnTo>
                      <a:pt x="44238" y="17501"/>
                    </a:lnTo>
                    <a:lnTo>
                      <a:pt x="44317" y="17423"/>
                    </a:lnTo>
                    <a:lnTo>
                      <a:pt x="44356" y="17331"/>
                    </a:lnTo>
                    <a:lnTo>
                      <a:pt x="44395" y="17226"/>
                    </a:lnTo>
                    <a:lnTo>
                      <a:pt x="44408" y="17108"/>
                    </a:lnTo>
                    <a:lnTo>
                      <a:pt x="44408" y="552"/>
                    </a:lnTo>
                    <a:lnTo>
                      <a:pt x="44395" y="434"/>
                    </a:lnTo>
                    <a:lnTo>
                      <a:pt x="44356" y="342"/>
                    </a:lnTo>
                    <a:lnTo>
                      <a:pt x="44317" y="237"/>
                    </a:lnTo>
                    <a:lnTo>
                      <a:pt x="44238" y="158"/>
                    </a:lnTo>
                    <a:lnTo>
                      <a:pt x="44159" y="93"/>
                    </a:lnTo>
                    <a:lnTo>
                      <a:pt x="44067" y="40"/>
                    </a:lnTo>
                    <a:lnTo>
                      <a:pt x="43962" y="14"/>
                    </a:lnTo>
                    <a:lnTo>
                      <a:pt x="4384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3"/>
              <p:cNvSpPr/>
              <p:nvPr/>
            </p:nvSpPr>
            <p:spPr>
              <a:xfrm>
                <a:off x="3557425" y="2933300"/>
                <a:ext cx="214538" cy="33459"/>
              </a:xfrm>
              <a:custGeom>
                <a:avLst/>
                <a:gdLst/>
                <a:ahLst/>
                <a:cxnLst/>
                <a:rect l="l" t="t" r="r" b="b"/>
                <a:pathLst>
                  <a:path w="11952" h="1864" extrusionOk="0">
                    <a:moveTo>
                      <a:pt x="1" y="0"/>
                    </a:moveTo>
                    <a:lnTo>
                      <a:pt x="1" y="1863"/>
                    </a:lnTo>
                    <a:lnTo>
                      <a:pt x="11952" y="1863"/>
                    </a:lnTo>
                    <a:lnTo>
                      <a:pt x="119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3"/>
              <p:cNvSpPr/>
              <p:nvPr/>
            </p:nvSpPr>
            <p:spPr>
              <a:xfrm>
                <a:off x="3557425" y="2985104"/>
                <a:ext cx="214538" cy="16729"/>
              </a:xfrm>
              <a:custGeom>
                <a:avLst/>
                <a:gdLst/>
                <a:ahLst/>
                <a:cxnLst/>
                <a:rect l="l" t="t" r="r" b="b"/>
                <a:pathLst>
                  <a:path w="11952" h="932" extrusionOk="0">
                    <a:moveTo>
                      <a:pt x="1" y="0"/>
                    </a:moveTo>
                    <a:lnTo>
                      <a:pt x="1" y="932"/>
                    </a:lnTo>
                    <a:lnTo>
                      <a:pt x="11952" y="932"/>
                    </a:lnTo>
                    <a:lnTo>
                      <a:pt x="119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3"/>
              <p:cNvSpPr/>
              <p:nvPr/>
            </p:nvSpPr>
            <p:spPr>
              <a:xfrm>
                <a:off x="3557425" y="3038792"/>
                <a:ext cx="721303" cy="162035"/>
              </a:xfrm>
              <a:custGeom>
                <a:avLst/>
                <a:gdLst/>
                <a:ahLst/>
                <a:cxnLst/>
                <a:rect l="l" t="t" r="r" b="b"/>
                <a:pathLst>
                  <a:path w="40184" h="9027" extrusionOk="0">
                    <a:moveTo>
                      <a:pt x="1" y="1"/>
                    </a:moveTo>
                    <a:lnTo>
                      <a:pt x="1" y="9026"/>
                    </a:lnTo>
                    <a:lnTo>
                      <a:pt x="40184" y="9026"/>
                    </a:lnTo>
                    <a:lnTo>
                      <a:pt x="401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3"/>
              <p:cNvSpPr/>
              <p:nvPr/>
            </p:nvSpPr>
            <p:spPr>
              <a:xfrm>
                <a:off x="3294386" y="2851825"/>
                <a:ext cx="107395" cy="48285"/>
              </a:xfrm>
              <a:custGeom>
                <a:avLst/>
                <a:gdLst/>
                <a:ahLst/>
                <a:cxnLst/>
                <a:rect l="l" t="t" r="r" b="b"/>
                <a:pathLst>
                  <a:path w="5983" h="2690" extrusionOk="0">
                    <a:moveTo>
                      <a:pt x="1339" y="0"/>
                    </a:moveTo>
                    <a:lnTo>
                      <a:pt x="1208" y="13"/>
                    </a:lnTo>
                    <a:lnTo>
                      <a:pt x="1076" y="26"/>
                    </a:lnTo>
                    <a:lnTo>
                      <a:pt x="945" y="66"/>
                    </a:lnTo>
                    <a:lnTo>
                      <a:pt x="827" y="105"/>
                    </a:lnTo>
                    <a:lnTo>
                      <a:pt x="709" y="157"/>
                    </a:lnTo>
                    <a:lnTo>
                      <a:pt x="591" y="223"/>
                    </a:lnTo>
                    <a:lnTo>
                      <a:pt x="486" y="302"/>
                    </a:lnTo>
                    <a:lnTo>
                      <a:pt x="394" y="394"/>
                    </a:lnTo>
                    <a:lnTo>
                      <a:pt x="302" y="485"/>
                    </a:lnTo>
                    <a:lnTo>
                      <a:pt x="224" y="590"/>
                    </a:lnTo>
                    <a:lnTo>
                      <a:pt x="158" y="708"/>
                    </a:lnTo>
                    <a:lnTo>
                      <a:pt x="106" y="827"/>
                    </a:lnTo>
                    <a:lnTo>
                      <a:pt x="53" y="945"/>
                    </a:lnTo>
                    <a:lnTo>
                      <a:pt x="27" y="1076"/>
                    </a:lnTo>
                    <a:lnTo>
                      <a:pt x="1" y="1207"/>
                    </a:lnTo>
                    <a:lnTo>
                      <a:pt x="1" y="1351"/>
                    </a:lnTo>
                    <a:lnTo>
                      <a:pt x="1" y="1482"/>
                    </a:lnTo>
                    <a:lnTo>
                      <a:pt x="27" y="1614"/>
                    </a:lnTo>
                    <a:lnTo>
                      <a:pt x="53" y="1745"/>
                    </a:lnTo>
                    <a:lnTo>
                      <a:pt x="106" y="1863"/>
                    </a:lnTo>
                    <a:lnTo>
                      <a:pt x="158" y="1981"/>
                    </a:lnTo>
                    <a:lnTo>
                      <a:pt x="224" y="2099"/>
                    </a:lnTo>
                    <a:lnTo>
                      <a:pt x="302" y="2204"/>
                    </a:lnTo>
                    <a:lnTo>
                      <a:pt x="394" y="2296"/>
                    </a:lnTo>
                    <a:lnTo>
                      <a:pt x="486" y="2388"/>
                    </a:lnTo>
                    <a:lnTo>
                      <a:pt x="591" y="2466"/>
                    </a:lnTo>
                    <a:lnTo>
                      <a:pt x="709" y="2532"/>
                    </a:lnTo>
                    <a:lnTo>
                      <a:pt x="827" y="2584"/>
                    </a:lnTo>
                    <a:lnTo>
                      <a:pt x="945" y="2624"/>
                    </a:lnTo>
                    <a:lnTo>
                      <a:pt x="1076" y="2663"/>
                    </a:lnTo>
                    <a:lnTo>
                      <a:pt x="1208" y="2689"/>
                    </a:lnTo>
                    <a:lnTo>
                      <a:pt x="4776" y="2689"/>
                    </a:lnTo>
                    <a:lnTo>
                      <a:pt x="4907" y="2663"/>
                    </a:lnTo>
                    <a:lnTo>
                      <a:pt x="5038" y="2624"/>
                    </a:lnTo>
                    <a:lnTo>
                      <a:pt x="5156" y="2584"/>
                    </a:lnTo>
                    <a:lnTo>
                      <a:pt x="5275" y="2532"/>
                    </a:lnTo>
                    <a:lnTo>
                      <a:pt x="5393" y="2466"/>
                    </a:lnTo>
                    <a:lnTo>
                      <a:pt x="5498" y="2388"/>
                    </a:lnTo>
                    <a:lnTo>
                      <a:pt x="5589" y="2296"/>
                    </a:lnTo>
                    <a:lnTo>
                      <a:pt x="5681" y="2204"/>
                    </a:lnTo>
                    <a:lnTo>
                      <a:pt x="5747" y="2099"/>
                    </a:lnTo>
                    <a:lnTo>
                      <a:pt x="5826" y="1981"/>
                    </a:lnTo>
                    <a:lnTo>
                      <a:pt x="5878" y="1863"/>
                    </a:lnTo>
                    <a:lnTo>
                      <a:pt x="5917" y="1745"/>
                    </a:lnTo>
                    <a:lnTo>
                      <a:pt x="5957" y="1614"/>
                    </a:lnTo>
                    <a:lnTo>
                      <a:pt x="5970" y="1482"/>
                    </a:lnTo>
                    <a:lnTo>
                      <a:pt x="5983" y="1351"/>
                    </a:lnTo>
                    <a:lnTo>
                      <a:pt x="5970" y="1207"/>
                    </a:lnTo>
                    <a:lnTo>
                      <a:pt x="5957" y="1076"/>
                    </a:lnTo>
                    <a:lnTo>
                      <a:pt x="5917" y="945"/>
                    </a:lnTo>
                    <a:lnTo>
                      <a:pt x="5878" y="827"/>
                    </a:lnTo>
                    <a:lnTo>
                      <a:pt x="5826" y="708"/>
                    </a:lnTo>
                    <a:lnTo>
                      <a:pt x="5747" y="590"/>
                    </a:lnTo>
                    <a:lnTo>
                      <a:pt x="5681" y="485"/>
                    </a:lnTo>
                    <a:lnTo>
                      <a:pt x="5589" y="394"/>
                    </a:lnTo>
                    <a:lnTo>
                      <a:pt x="5498" y="302"/>
                    </a:lnTo>
                    <a:lnTo>
                      <a:pt x="5393" y="223"/>
                    </a:lnTo>
                    <a:lnTo>
                      <a:pt x="5275" y="157"/>
                    </a:lnTo>
                    <a:lnTo>
                      <a:pt x="5156" y="105"/>
                    </a:lnTo>
                    <a:lnTo>
                      <a:pt x="5038" y="66"/>
                    </a:lnTo>
                    <a:lnTo>
                      <a:pt x="4907" y="26"/>
                    </a:lnTo>
                    <a:lnTo>
                      <a:pt x="4776" y="13"/>
                    </a:lnTo>
                    <a:lnTo>
                      <a:pt x="46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3"/>
              <p:cNvSpPr/>
              <p:nvPr/>
            </p:nvSpPr>
            <p:spPr>
              <a:xfrm>
                <a:off x="3300040" y="2857946"/>
                <a:ext cx="36044" cy="36044"/>
              </a:xfrm>
              <a:custGeom>
                <a:avLst/>
                <a:gdLst/>
                <a:ahLst/>
                <a:cxnLst/>
                <a:rect l="l" t="t" r="r" b="b"/>
                <a:pathLst>
                  <a:path w="2008" h="2008" extrusionOk="0">
                    <a:moveTo>
                      <a:pt x="906" y="0"/>
                    </a:moveTo>
                    <a:lnTo>
                      <a:pt x="801" y="13"/>
                    </a:lnTo>
                    <a:lnTo>
                      <a:pt x="709" y="39"/>
                    </a:lnTo>
                    <a:lnTo>
                      <a:pt x="617" y="79"/>
                    </a:lnTo>
                    <a:lnTo>
                      <a:pt x="525" y="118"/>
                    </a:lnTo>
                    <a:lnTo>
                      <a:pt x="447" y="171"/>
                    </a:lnTo>
                    <a:lnTo>
                      <a:pt x="368" y="223"/>
                    </a:lnTo>
                    <a:lnTo>
                      <a:pt x="289" y="289"/>
                    </a:lnTo>
                    <a:lnTo>
                      <a:pt x="224" y="367"/>
                    </a:lnTo>
                    <a:lnTo>
                      <a:pt x="171" y="446"/>
                    </a:lnTo>
                    <a:lnTo>
                      <a:pt x="119" y="525"/>
                    </a:lnTo>
                    <a:lnTo>
                      <a:pt x="79" y="617"/>
                    </a:lnTo>
                    <a:lnTo>
                      <a:pt x="40" y="709"/>
                    </a:lnTo>
                    <a:lnTo>
                      <a:pt x="14" y="800"/>
                    </a:lnTo>
                    <a:lnTo>
                      <a:pt x="1" y="905"/>
                    </a:lnTo>
                    <a:lnTo>
                      <a:pt x="1" y="1010"/>
                    </a:lnTo>
                    <a:lnTo>
                      <a:pt x="1" y="1102"/>
                    </a:lnTo>
                    <a:lnTo>
                      <a:pt x="14" y="1207"/>
                    </a:lnTo>
                    <a:lnTo>
                      <a:pt x="40" y="1299"/>
                    </a:lnTo>
                    <a:lnTo>
                      <a:pt x="79" y="1391"/>
                    </a:lnTo>
                    <a:lnTo>
                      <a:pt x="119" y="1483"/>
                    </a:lnTo>
                    <a:lnTo>
                      <a:pt x="171" y="1561"/>
                    </a:lnTo>
                    <a:lnTo>
                      <a:pt x="224" y="1640"/>
                    </a:lnTo>
                    <a:lnTo>
                      <a:pt x="289" y="1719"/>
                    </a:lnTo>
                    <a:lnTo>
                      <a:pt x="368" y="1784"/>
                    </a:lnTo>
                    <a:lnTo>
                      <a:pt x="447" y="1837"/>
                    </a:lnTo>
                    <a:lnTo>
                      <a:pt x="525" y="1889"/>
                    </a:lnTo>
                    <a:lnTo>
                      <a:pt x="617" y="1929"/>
                    </a:lnTo>
                    <a:lnTo>
                      <a:pt x="709" y="1968"/>
                    </a:lnTo>
                    <a:lnTo>
                      <a:pt x="801" y="1994"/>
                    </a:lnTo>
                    <a:lnTo>
                      <a:pt x="906" y="2007"/>
                    </a:lnTo>
                    <a:lnTo>
                      <a:pt x="1103" y="2007"/>
                    </a:lnTo>
                    <a:lnTo>
                      <a:pt x="1208" y="1994"/>
                    </a:lnTo>
                    <a:lnTo>
                      <a:pt x="1299" y="1968"/>
                    </a:lnTo>
                    <a:lnTo>
                      <a:pt x="1391" y="1929"/>
                    </a:lnTo>
                    <a:lnTo>
                      <a:pt x="1483" y="1889"/>
                    </a:lnTo>
                    <a:lnTo>
                      <a:pt x="1562" y="1837"/>
                    </a:lnTo>
                    <a:lnTo>
                      <a:pt x="1640" y="1784"/>
                    </a:lnTo>
                    <a:lnTo>
                      <a:pt x="1719" y="1719"/>
                    </a:lnTo>
                    <a:lnTo>
                      <a:pt x="1785" y="1640"/>
                    </a:lnTo>
                    <a:lnTo>
                      <a:pt x="1837" y="1561"/>
                    </a:lnTo>
                    <a:lnTo>
                      <a:pt x="1890" y="1483"/>
                    </a:lnTo>
                    <a:lnTo>
                      <a:pt x="1929" y="1391"/>
                    </a:lnTo>
                    <a:lnTo>
                      <a:pt x="1968" y="1299"/>
                    </a:lnTo>
                    <a:lnTo>
                      <a:pt x="1995" y="1207"/>
                    </a:lnTo>
                    <a:lnTo>
                      <a:pt x="2008" y="1102"/>
                    </a:lnTo>
                    <a:lnTo>
                      <a:pt x="2008" y="1010"/>
                    </a:lnTo>
                    <a:lnTo>
                      <a:pt x="2008" y="905"/>
                    </a:lnTo>
                    <a:lnTo>
                      <a:pt x="1995" y="800"/>
                    </a:lnTo>
                    <a:lnTo>
                      <a:pt x="1968" y="709"/>
                    </a:lnTo>
                    <a:lnTo>
                      <a:pt x="1929" y="617"/>
                    </a:lnTo>
                    <a:lnTo>
                      <a:pt x="1890" y="525"/>
                    </a:lnTo>
                    <a:lnTo>
                      <a:pt x="1837" y="446"/>
                    </a:lnTo>
                    <a:lnTo>
                      <a:pt x="1785" y="367"/>
                    </a:lnTo>
                    <a:lnTo>
                      <a:pt x="1719" y="289"/>
                    </a:lnTo>
                    <a:lnTo>
                      <a:pt x="1640" y="223"/>
                    </a:lnTo>
                    <a:lnTo>
                      <a:pt x="1562" y="171"/>
                    </a:lnTo>
                    <a:lnTo>
                      <a:pt x="1483" y="118"/>
                    </a:lnTo>
                    <a:lnTo>
                      <a:pt x="1391" y="79"/>
                    </a:lnTo>
                    <a:lnTo>
                      <a:pt x="1299" y="39"/>
                    </a:lnTo>
                    <a:lnTo>
                      <a:pt x="1208" y="13"/>
                    </a:lnTo>
                    <a:lnTo>
                      <a:pt x="11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3"/>
              <p:cNvSpPr/>
              <p:nvPr/>
            </p:nvSpPr>
            <p:spPr>
              <a:xfrm>
                <a:off x="3304043" y="2861949"/>
                <a:ext cx="28038" cy="28038"/>
              </a:xfrm>
              <a:custGeom>
                <a:avLst/>
                <a:gdLst/>
                <a:ahLst/>
                <a:cxnLst/>
                <a:rect l="l" t="t" r="r" b="b"/>
                <a:pathLst>
                  <a:path w="1562" h="1562" extrusionOk="0">
                    <a:moveTo>
                      <a:pt x="696" y="0"/>
                    </a:moveTo>
                    <a:lnTo>
                      <a:pt x="617" y="13"/>
                    </a:lnTo>
                    <a:lnTo>
                      <a:pt x="473" y="66"/>
                    </a:lnTo>
                    <a:lnTo>
                      <a:pt x="342" y="131"/>
                    </a:lnTo>
                    <a:lnTo>
                      <a:pt x="224" y="223"/>
                    </a:lnTo>
                    <a:lnTo>
                      <a:pt x="132" y="341"/>
                    </a:lnTo>
                    <a:lnTo>
                      <a:pt x="66" y="472"/>
                    </a:lnTo>
                    <a:lnTo>
                      <a:pt x="14" y="630"/>
                    </a:lnTo>
                    <a:lnTo>
                      <a:pt x="1" y="695"/>
                    </a:lnTo>
                    <a:lnTo>
                      <a:pt x="1" y="787"/>
                    </a:lnTo>
                    <a:lnTo>
                      <a:pt x="1" y="866"/>
                    </a:lnTo>
                    <a:lnTo>
                      <a:pt x="14" y="932"/>
                    </a:lnTo>
                    <a:lnTo>
                      <a:pt x="66" y="1089"/>
                    </a:lnTo>
                    <a:lnTo>
                      <a:pt x="132" y="1220"/>
                    </a:lnTo>
                    <a:lnTo>
                      <a:pt x="224" y="1338"/>
                    </a:lnTo>
                    <a:lnTo>
                      <a:pt x="342" y="1430"/>
                    </a:lnTo>
                    <a:lnTo>
                      <a:pt x="473" y="1496"/>
                    </a:lnTo>
                    <a:lnTo>
                      <a:pt x="617" y="1548"/>
                    </a:lnTo>
                    <a:lnTo>
                      <a:pt x="696" y="1561"/>
                    </a:lnTo>
                    <a:lnTo>
                      <a:pt x="866" y="1561"/>
                    </a:lnTo>
                    <a:lnTo>
                      <a:pt x="932" y="1548"/>
                    </a:lnTo>
                    <a:lnTo>
                      <a:pt x="1089" y="1496"/>
                    </a:lnTo>
                    <a:lnTo>
                      <a:pt x="1221" y="1430"/>
                    </a:lnTo>
                    <a:lnTo>
                      <a:pt x="1326" y="1338"/>
                    </a:lnTo>
                    <a:lnTo>
                      <a:pt x="1431" y="1220"/>
                    </a:lnTo>
                    <a:lnTo>
                      <a:pt x="1496" y="1089"/>
                    </a:lnTo>
                    <a:lnTo>
                      <a:pt x="1549" y="932"/>
                    </a:lnTo>
                    <a:lnTo>
                      <a:pt x="1562" y="866"/>
                    </a:lnTo>
                    <a:lnTo>
                      <a:pt x="1562" y="787"/>
                    </a:lnTo>
                    <a:lnTo>
                      <a:pt x="1562" y="695"/>
                    </a:lnTo>
                    <a:lnTo>
                      <a:pt x="1549" y="630"/>
                    </a:lnTo>
                    <a:lnTo>
                      <a:pt x="1496" y="472"/>
                    </a:lnTo>
                    <a:lnTo>
                      <a:pt x="1431" y="341"/>
                    </a:lnTo>
                    <a:lnTo>
                      <a:pt x="1326" y="223"/>
                    </a:lnTo>
                    <a:lnTo>
                      <a:pt x="1221" y="131"/>
                    </a:lnTo>
                    <a:lnTo>
                      <a:pt x="1089" y="66"/>
                    </a:lnTo>
                    <a:lnTo>
                      <a:pt x="932" y="13"/>
                    </a:lnTo>
                    <a:lnTo>
                      <a:pt x="866" y="0"/>
                    </a:lnTo>
                    <a:close/>
                  </a:path>
                </a:pathLst>
              </a:custGeom>
              <a:solidFill>
                <a:srgbClr val="F7F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3"/>
              <p:cNvSpPr/>
              <p:nvPr/>
            </p:nvSpPr>
            <p:spPr>
              <a:xfrm>
                <a:off x="3294386" y="2916804"/>
                <a:ext cx="107395" cy="48303"/>
              </a:xfrm>
              <a:custGeom>
                <a:avLst/>
                <a:gdLst/>
                <a:ahLst/>
                <a:cxnLst/>
                <a:rect l="l" t="t" r="r" b="b"/>
                <a:pathLst>
                  <a:path w="5983" h="2691" extrusionOk="0">
                    <a:moveTo>
                      <a:pt x="1339" y="1"/>
                    </a:moveTo>
                    <a:lnTo>
                      <a:pt x="1208" y="14"/>
                    </a:lnTo>
                    <a:lnTo>
                      <a:pt x="1076" y="27"/>
                    </a:lnTo>
                    <a:lnTo>
                      <a:pt x="945" y="66"/>
                    </a:lnTo>
                    <a:lnTo>
                      <a:pt x="827" y="106"/>
                    </a:lnTo>
                    <a:lnTo>
                      <a:pt x="709" y="171"/>
                    </a:lnTo>
                    <a:lnTo>
                      <a:pt x="591" y="237"/>
                    </a:lnTo>
                    <a:lnTo>
                      <a:pt x="486" y="316"/>
                    </a:lnTo>
                    <a:lnTo>
                      <a:pt x="394" y="394"/>
                    </a:lnTo>
                    <a:lnTo>
                      <a:pt x="302" y="499"/>
                    </a:lnTo>
                    <a:lnTo>
                      <a:pt x="224" y="591"/>
                    </a:lnTo>
                    <a:lnTo>
                      <a:pt x="158" y="709"/>
                    </a:lnTo>
                    <a:lnTo>
                      <a:pt x="106" y="827"/>
                    </a:lnTo>
                    <a:lnTo>
                      <a:pt x="53" y="945"/>
                    </a:lnTo>
                    <a:lnTo>
                      <a:pt x="27" y="1077"/>
                    </a:lnTo>
                    <a:lnTo>
                      <a:pt x="1" y="1208"/>
                    </a:lnTo>
                    <a:lnTo>
                      <a:pt x="1" y="1352"/>
                    </a:lnTo>
                    <a:lnTo>
                      <a:pt x="1" y="1483"/>
                    </a:lnTo>
                    <a:lnTo>
                      <a:pt x="27" y="1615"/>
                    </a:lnTo>
                    <a:lnTo>
                      <a:pt x="53" y="1746"/>
                    </a:lnTo>
                    <a:lnTo>
                      <a:pt x="106" y="1877"/>
                    </a:lnTo>
                    <a:lnTo>
                      <a:pt x="158" y="1995"/>
                    </a:lnTo>
                    <a:lnTo>
                      <a:pt x="224" y="2100"/>
                    </a:lnTo>
                    <a:lnTo>
                      <a:pt x="302" y="2205"/>
                    </a:lnTo>
                    <a:lnTo>
                      <a:pt x="394" y="2297"/>
                    </a:lnTo>
                    <a:lnTo>
                      <a:pt x="486" y="2389"/>
                    </a:lnTo>
                    <a:lnTo>
                      <a:pt x="591" y="2467"/>
                    </a:lnTo>
                    <a:lnTo>
                      <a:pt x="709" y="2533"/>
                    </a:lnTo>
                    <a:lnTo>
                      <a:pt x="827" y="2585"/>
                    </a:lnTo>
                    <a:lnTo>
                      <a:pt x="945" y="2638"/>
                    </a:lnTo>
                    <a:lnTo>
                      <a:pt x="1076" y="2664"/>
                    </a:lnTo>
                    <a:lnTo>
                      <a:pt x="1208" y="2690"/>
                    </a:lnTo>
                    <a:lnTo>
                      <a:pt x="4776" y="2690"/>
                    </a:lnTo>
                    <a:lnTo>
                      <a:pt x="4907" y="2664"/>
                    </a:lnTo>
                    <a:lnTo>
                      <a:pt x="5038" y="2638"/>
                    </a:lnTo>
                    <a:lnTo>
                      <a:pt x="5156" y="2585"/>
                    </a:lnTo>
                    <a:lnTo>
                      <a:pt x="5275" y="2533"/>
                    </a:lnTo>
                    <a:lnTo>
                      <a:pt x="5393" y="2467"/>
                    </a:lnTo>
                    <a:lnTo>
                      <a:pt x="5498" y="2389"/>
                    </a:lnTo>
                    <a:lnTo>
                      <a:pt x="5589" y="2297"/>
                    </a:lnTo>
                    <a:lnTo>
                      <a:pt x="5681" y="2205"/>
                    </a:lnTo>
                    <a:lnTo>
                      <a:pt x="5747" y="2100"/>
                    </a:lnTo>
                    <a:lnTo>
                      <a:pt x="5826" y="1995"/>
                    </a:lnTo>
                    <a:lnTo>
                      <a:pt x="5878" y="1877"/>
                    </a:lnTo>
                    <a:lnTo>
                      <a:pt x="5917" y="1746"/>
                    </a:lnTo>
                    <a:lnTo>
                      <a:pt x="5957" y="1615"/>
                    </a:lnTo>
                    <a:lnTo>
                      <a:pt x="5970" y="1483"/>
                    </a:lnTo>
                    <a:lnTo>
                      <a:pt x="5983" y="1352"/>
                    </a:lnTo>
                    <a:lnTo>
                      <a:pt x="5970" y="1208"/>
                    </a:lnTo>
                    <a:lnTo>
                      <a:pt x="5957" y="1077"/>
                    </a:lnTo>
                    <a:lnTo>
                      <a:pt x="5917" y="945"/>
                    </a:lnTo>
                    <a:lnTo>
                      <a:pt x="5878" y="827"/>
                    </a:lnTo>
                    <a:lnTo>
                      <a:pt x="5826" y="709"/>
                    </a:lnTo>
                    <a:lnTo>
                      <a:pt x="5747" y="591"/>
                    </a:lnTo>
                    <a:lnTo>
                      <a:pt x="5681" y="499"/>
                    </a:lnTo>
                    <a:lnTo>
                      <a:pt x="5589" y="394"/>
                    </a:lnTo>
                    <a:lnTo>
                      <a:pt x="5498" y="316"/>
                    </a:lnTo>
                    <a:lnTo>
                      <a:pt x="5393" y="237"/>
                    </a:lnTo>
                    <a:lnTo>
                      <a:pt x="5275" y="171"/>
                    </a:lnTo>
                    <a:lnTo>
                      <a:pt x="5156" y="106"/>
                    </a:lnTo>
                    <a:lnTo>
                      <a:pt x="5038" y="66"/>
                    </a:lnTo>
                    <a:lnTo>
                      <a:pt x="4907" y="27"/>
                    </a:lnTo>
                    <a:lnTo>
                      <a:pt x="4776" y="14"/>
                    </a:lnTo>
                    <a:lnTo>
                      <a:pt x="46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3"/>
              <p:cNvSpPr/>
              <p:nvPr/>
            </p:nvSpPr>
            <p:spPr>
              <a:xfrm>
                <a:off x="3360083" y="2922925"/>
                <a:ext cx="36062" cy="36295"/>
              </a:xfrm>
              <a:custGeom>
                <a:avLst/>
                <a:gdLst/>
                <a:ahLst/>
                <a:cxnLst/>
                <a:rect l="l" t="t" r="r" b="b"/>
                <a:pathLst>
                  <a:path w="2009" h="2022" extrusionOk="0">
                    <a:moveTo>
                      <a:pt x="998" y="1"/>
                    </a:moveTo>
                    <a:lnTo>
                      <a:pt x="906" y="14"/>
                    </a:lnTo>
                    <a:lnTo>
                      <a:pt x="801" y="27"/>
                    </a:lnTo>
                    <a:lnTo>
                      <a:pt x="709" y="53"/>
                    </a:lnTo>
                    <a:lnTo>
                      <a:pt x="617" y="80"/>
                    </a:lnTo>
                    <a:lnTo>
                      <a:pt x="526" y="119"/>
                    </a:lnTo>
                    <a:lnTo>
                      <a:pt x="447" y="172"/>
                    </a:lnTo>
                    <a:lnTo>
                      <a:pt x="368" y="237"/>
                    </a:lnTo>
                    <a:lnTo>
                      <a:pt x="290" y="303"/>
                    </a:lnTo>
                    <a:lnTo>
                      <a:pt x="224" y="368"/>
                    </a:lnTo>
                    <a:lnTo>
                      <a:pt x="171" y="447"/>
                    </a:lnTo>
                    <a:lnTo>
                      <a:pt x="119" y="526"/>
                    </a:lnTo>
                    <a:lnTo>
                      <a:pt x="80" y="618"/>
                    </a:lnTo>
                    <a:lnTo>
                      <a:pt x="40" y="709"/>
                    </a:lnTo>
                    <a:lnTo>
                      <a:pt x="14" y="801"/>
                    </a:lnTo>
                    <a:lnTo>
                      <a:pt x="1" y="906"/>
                    </a:lnTo>
                    <a:lnTo>
                      <a:pt x="1" y="1011"/>
                    </a:lnTo>
                    <a:lnTo>
                      <a:pt x="1" y="1116"/>
                    </a:lnTo>
                    <a:lnTo>
                      <a:pt x="14" y="1208"/>
                    </a:lnTo>
                    <a:lnTo>
                      <a:pt x="40" y="1313"/>
                    </a:lnTo>
                    <a:lnTo>
                      <a:pt x="80" y="1405"/>
                    </a:lnTo>
                    <a:lnTo>
                      <a:pt x="119" y="1483"/>
                    </a:lnTo>
                    <a:lnTo>
                      <a:pt x="171" y="1575"/>
                    </a:lnTo>
                    <a:lnTo>
                      <a:pt x="224" y="1654"/>
                    </a:lnTo>
                    <a:lnTo>
                      <a:pt x="290" y="1720"/>
                    </a:lnTo>
                    <a:lnTo>
                      <a:pt x="368" y="1785"/>
                    </a:lnTo>
                    <a:lnTo>
                      <a:pt x="447" y="1838"/>
                    </a:lnTo>
                    <a:lnTo>
                      <a:pt x="526" y="1890"/>
                    </a:lnTo>
                    <a:lnTo>
                      <a:pt x="617" y="1929"/>
                    </a:lnTo>
                    <a:lnTo>
                      <a:pt x="709" y="1969"/>
                    </a:lnTo>
                    <a:lnTo>
                      <a:pt x="801" y="1995"/>
                    </a:lnTo>
                    <a:lnTo>
                      <a:pt x="906" y="2008"/>
                    </a:lnTo>
                    <a:lnTo>
                      <a:pt x="998" y="2021"/>
                    </a:lnTo>
                    <a:lnTo>
                      <a:pt x="1103" y="2008"/>
                    </a:lnTo>
                    <a:lnTo>
                      <a:pt x="1208" y="1995"/>
                    </a:lnTo>
                    <a:lnTo>
                      <a:pt x="1300" y="1969"/>
                    </a:lnTo>
                    <a:lnTo>
                      <a:pt x="1392" y="1929"/>
                    </a:lnTo>
                    <a:lnTo>
                      <a:pt x="1483" y="1890"/>
                    </a:lnTo>
                    <a:lnTo>
                      <a:pt x="1562" y="1838"/>
                    </a:lnTo>
                    <a:lnTo>
                      <a:pt x="1641" y="1785"/>
                    </a:lnTo>
                    <a:lnTo>
                      <a:pt x="1719" y="1720"/>
                    </a:lnTo>
                    <a:lnTo>
                      <a:pt x="1785" y="1654"/>
                    </a:lnTo>
                    <a:lnTo>
                      <a:pt x="1838" y="1575"/>
                    </a:lnTo>
                    <a:lnTo>
                      <a:pt x="1890" y="1483"/>
                    </a:lnTo>
                    <a:lnTo>
                      <a:pt x="1929" y="1405"/>
                    </a:lnTo>
                    <a:lnTo>
                      <a:pt x="1969" y="1313"/>
                    </a:lnTo>
                    <a:lnTo>
                      <a:pt x="1995" y="1208"/>
                    </a:lnTo>
                    <a:lnTo>
                      <a:pt x="2008" y="1116"/>
                    </a:lnTo>
                    <a:lnTo>
                      <a:pt x="2008" y="1011"/>
                    </a:lnTo>
                    <a:lnTo>
                      <a:pt x="2008" y="906"/>
                    </a:lnTo>
                    <a:lnTo>
                      <a:pt x="1995" y="801"/>
                    </a:lnTo>
                    <a:lnTo>
                      <a:pt x="1969" y="709"/>
                    </a:lnTo>
                    <a:lnTo>
                      <a:pt x="1929" y="618"/>
                    </a:lnTo>
                    <a:lnTo>
                      <a:pt x="1890" y="526"/>
                    </a:lnTo>
                    <a:lnTo>
                      <a:pt x="1838" y="447"/>
                    </a:lnTo>
                    <a:lnTo>
                      <a:pt x="1785" y="368"/>
                    </a:lnTo>
                    <a:lnTo>
                      <a:pt x="1719" y="303"/>
                    </a:lnTo>
                    <a:lnTo>
                      <a:pt x="1641" y="237"/>
                    </a:lnTo>
                    <a:lnTo>
                      <a:pt x="1562" y="172"/>
                    </a:lnTo>
                    <a:lnTo>
                      <a:pt x="1483" y="119"/>
                    </a:lnTo>
                    <a:lnTo>
                      <a:pt x="1392" y="80"/>
                    </a:lnTo>
                    <a:lnTo>
                      <a:pt x="1300" y="53"/>
                    </a:lnTo>
                    <a:lnTo>
                      <a:pt x="1208" y="27"/>
                    </a:lnTo>
                    <a:lnTo>
                      <a:pt x="1103" y="14"/>
                    </a:lnTo>
                    <a:lnTo>
                      <a:pt x="9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3"/>
              <p:cNvSpPr/>
              <p:nvPr/>
            </p:nvSpPr>
            <p:spPr>
              <a:xfrm>
                <a:off x="3364085" y="2926928"/>
                <a:ext cx="28056" cy="28056"/>
              </a:xfrm>
              <a:custGeom>
                <a:avLst/>
                <a:gdLst/>
                <a:ahLst/>
                <a:cxnLst/>
                <a:rect l="l" t="t" r="r" b="b"/>
                <a:pathLst>
                  <a:path w="1563" h="1563" extrusionOk="0">
                    <a:moveTo>
                      <a:pt x="775" y="1"/>
                    </a:moveTo>
                    <a:lnTo>
                      <a:pt x="696" y="14"/>
                    </a:lnTo>
                    <a:lnTo>
                      <a:pt x="618" y="27"/>
                    </a:lnTo>
                    <a:lnTo>
                      <a:pt x="473" y="67"/>
                    </a:lnTo>
                    <a:lnTo>
                      <a:pt x="342" y="145"/>
                    </a:lnTo>
                    <a:lnTo>
                      <a:pt x="224" y="237"/>
                    </a:lnTo>
                    <a:lnTo>
                      <a:pt x="132" y="355"/>
                    </a:lnTo>
                    <a:lnTo>
                      <a:pt x="67" y="486"/>
                    </a:lnTo>
                    <a:lnTo>
                      <a:pt x="14" y="631"/>
                    </a:lnTo>
                    <a:lnTo>
                      <a:pt x="1" y="709"/>
                    </a:lnTo>
                    <a:lnTo>
                      <a:pt x="1" y="788"/>
                    </a:lnTo>
                    <a:lnTo>
                      <a:pt x="1" y="867"/>
                    </a:lnTo>
                    <a:lnTo>
                      <a:pt x="14" y="946"/>
                    </a:lnTo>
                    <a:lnTo>
                      <a:pt x="67" y="1090"/>
                    </a:lnTo>
                    <a:lnTo>
                      <a:pt x="132" y="1221"/>
                    </a:lnTo>
                    <a:lnTo>
                      <a:pt x="224" y="1339"/>
                    </a:lnTo>
                    <a:lnTo>
                      <a:pt x="342" y="1431"/>
                    </a:lnTo>
                    <a:lnTo>
                      <a:pt x="473" y="1510"/>
                    </a:lnTo>
                    <a:lnTo>
                      <a:pt x="618" y="1549"/>
                    </a:lnTo>
                    <a:lnTo>
                      <a:pt x="696" y="1562"/>
                    </a:lnTo>
                    <a:lnTo>
                      <a:pt x="854" y="1562"/>
                    </a:lnTo>
                    <a:lnTo>
                      <a:pt x="932" y="1549"/>
                    </a:lnTo>
                    <a:lnTo>
                      <a:pt x="1090" y="1510"/>
                    </a:lnTo>
                    <a:lnTo>
                      <a:pt x="1221" y="1431"/>
                    </a:lnTo>
                    <a:lnTo>
                      <a:pt x="1326" y="1339"/>
                    </a:lnTo>
                    <a:lnTo>
                      <a:pt x="1431" y="1221"/>
                    </a:lnTo>
                    <a:lnTo>
                      <a:pt x="1496" y="1090"/>
                    </a:lnTo>
                    <a:lnTo>
                      <a:pt x="1549" y="946"/>
                    </a:lnTo>
                    <a:lnTo>
                      <a:pt x="1562" y="867"/>
                    </a:lnTo>
                    <a:lnTo>
                      <a:pt x="1562" y="788"/>
                    </a:lnTo>
                    <a:lnTo>
                      <a:pt x="1562" y="709"/>
                    </a:lnTo>
                    <a:lnTo>
                      <a:pt x="1549" y="631"/>
                    </a:lnTo>
                    <a:lnTo>
                      <a:pt x="1496" y="486"/>
                    </a:lnTo>
                    <a:lnTo>
                      <a:pt x="1431" y="355"/>
                    </a:lnTo>
                    <a:lnTo>
                      <a:pt x="1326" y="237"/>
                    </a:lnTo>
                    <a:lnTo>
                      <a:pt x="1221" y="145"/>
                    </a:lnTo>
                    <a:lnTo>
                      <a:pt x="1090" y="67"/>
                    </a:lnTo>
                    <a:lnTo>
                      <a:pt x="932" y="27"/>
                    </a:lnTo>
                    <a:lnTo>
                      <a:pt x="854" y="14"/>
                    </a:lnTo>
                    <a:lnTo>
                      <a:pt x="775" y="1"/>
                    </a:lnTo>
                    <a:close/>
                  </a:path>
                </a:pathLst>
              </a:custGeom>
              <a:solidFill>
                <a:srgbClr val="F7F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3"/>
              <p:cNvSpPr/>
              <p:nvPr/>
            </p:nvSpPr>
            <p:spPr>
              <a:xfrm>
                <a:off x="3294386" y="2982267"/>
                <a:ext cx="107395" cy="48303"/>
              </a:xfrm>
              <a:custGeom>
                <a:avLst/>
                <a:gdLst/>
                <a:ahLst/>
                <a:cxnLst/>
                <a:rect l="l" t="t" r="r" b="b"/>
                <a:pathLst>
                  <a:path w="5983" h="2691" extrusionOk="0">
                    <a:moveTo>
                      <a:pt x="1208" y="1"/>
                    </a:moveTo>
                    <a:lnTo>
                      <a:pt x="1076" y="27"/>
                    </a:lnTo>
                    <a:lnTo>
                      <a:pt x="945" y="53"/>
                    </a:lnTo>
                    <a:lnTo>
                      <a:pt x="827" y="106"/>
                    </a:lnTo>
                    <a:lnTo>
                      <a:pt x="709" y="158"/>
                    </a:lnTo>
                    <a:lnTo>
                      <a:pt x="591" y="224"/>
                    </a:lnTo>
                    <a:lnTo>
                      <a:pt x="486" y="303"/>
                    </a:lnTo>
                    <a:lnTo>
                      <a:pt x="394" y="395"/>
                    </a:lnTo>
                    <a:lnTo>
                      <a:pt x="302" y="486"/>
                    </a:lnTo>
                    <a:lnTo>
                      <a:pt x="224" y="591"/>
                    </a:lnTo>
                    <a:lnTo>
                      <a:pt x="158" y="696"/>
                    </a:lnTo>
                    <a:lnTo>
                      <a:pt x="106" y="814"/>
                    </a:lnTo>
                    <a:lnTo>
                      <a:pt x="53" y="946"/>
                    </a:lnTo>
                    <a:lnTo>
                      <a:pt x="27" y="1077"/>
                    </a:lnTo>
                    <a:lnTo>
                      <a:pt x="1" y="1208"/>
                    </a:lnTo>
                    <a:lnTo>
                      <a:pt x="1" y="1339"/>
                    </a:lnTo>
                    <a:lnTo>
                      <a:pt x="1" y="1483"/>
                    </a:lnTo>
                    <a:lnTo>
                      <a:pt x="27" y="1615"/>
                    </a:lnTo>
                    <a:lnTo>
                      <a:pt x="53" y="1746"/>
                    </a:lnTo>
                    <a:lnTo>
                      <a:pt x="106" y="1864"/>
                    </a:lnTo>
                    <a:lnTo>
                      <a:pt x="158" y="1982"/>
                    </a:lnTo>
                    <a:lnTo>
                      <a:pt x="224" y="2100"/>
                    </a:lnTo>
                    <a:lnTo>
                      <a:pt x="302" y="2205"/>
                    </a:lnTo>
                    <a:lnTo>
                      <a:pt x="394" y="2297"/>
                    </a:lnTo>
                    <a:lnTo>
                      <a:pt x="486" y="2375"/>
                    </a:lnTo>
                    <a:lnTo>
                      <a:pt x="591" y="2454"/>
                    </a:lnTo>
                    <a:lnTo>
                      <a:pt x="709" y="2520"/>
                    </a:lnTo>
                    <a:lnTo>
                      <a:pt x="827" y="2585"/>
                    </a:lnTo>
                    <a:lnTo>
                      <a:pt x="945" y="2625"/>
                    </a:lnTo>
                    <a:lnTo>
                      <a:pt x="1076" y="2664"/>
                    </a:lnTo>
                    <a:lnTo>
                      <a:pt x="1208" y="2677"/>
                    </a:lnTo>
                    <a:lnTo>
                      <a:pt x="1339" y="2690"/>
                    </a:lnTo>
                    <a:lnTo>
                      <a:pt x="4632" y="2690"/>
                    </a:lnTo>
                    <a:lnTo>
                      <a:pt x="4776" y="2677"/>
                    </a:lnTo>
                    <a:lnTo>
                      <a:pt x="4907" y="2664"/>
                    </a:lnTo>
                    <a:lnTo>
                      <a:pt x="5038" y="2625"/>
                    </a:lnTo>
                    <a:lnTo>
                      <a:pt x="5156" y="2585"/>
                    </a:lnTo>
                    <a:lnTo>
                      <a:pt x="5275" y="2520"/>
                    </a:lnTo>
                    <a:lnTo>
                      <a:pt x="5393" y="2454"/>
                    </a:lnTo>
                    <a:lnTo>
                      <a:pt x="5498" y="2375"/>
                    </a:lnTo>
                    <a:lnTo>
                      <a:pt x="5589" y="2297"/>
                    </a:lnTo>
                    <a:lnTo>
                      <a:pt x="5681" y="2205"/>
                    </a:lnTo>
                    <a:lnTo>
                      <a:pt x="5747" y="2100"/>
                    </a:lnTo>
                    <a:lnTo>
                      <a:pt x="5826" y="1982"/>
                    </a:lnTo>
                    <a:lnTo>
                      <a:pt x="5878" y="1864"/>
                    </a:lnTo>
                    <a:lnTo>
                      <a:pt x="5917" y="1746"/>
                    </a:lnTo>
                    <a:lnTo>
                      <a:pt x="5957" y="1615"/>
                    </a:lnTo>
                    <a:lnTo>
                      <a:pt x="5970" y="1483"/>
                    </a:lnTo>
                    <a:lnTo>
                      <a:pt x="5983" y="1339"/>
                    </a:lnTo>
                    <a:lnTo>
                      <a:pt x="5970" y="1208"/>
                    </a:lnTo>
                    <a:lnTo>
                      <a:pt x="5957" y="1077"/>
                    </a:lnTo>
                    <a:lnTo>
                      <a:pt x="5917" y="946"/>
                    </a:lnTo>
                    <a:lnTo>
                      <a:pt x="5878" y="814"/>
                    </a:lnTo>
                    <a:lnTo>
                      <a:pt x="5826" y="696"/>
                    </a:lnTo>
                    <a:lnTo>
                      <a:pt x="5747" y="591"/>
                    </a:lnTo>
                    <a:lnTo>
                      <a:pt x="5681" y="486"/>
                    </a:lnTo>
                    <a:lnTo>
                      <a:pt x="5589" y="395"/>
                    </a:lnTo>
                    <a:lnTo>
                      <a:pt x="5498" y="303"/>
                    </a:lnTo>
                    <a:lnTo>
                      <a:pt x="5393" y="224"/>
                    </a:lnTo>
                    <a:lnTo>
                      <a:pt x="5275" y="158"/>
                    </a:lnTo>
                    <a:lnTo>
                      <a:pt x="5156" y="106"/>
                    </a:lnTo>
                    <a:lnTo>
                      <a:pt x="5038" y="53"/>
                    </a:lnTo>
                    <a:lnTo>
                      <a:pt x="4907" y="27"/>
                    </a:lnTo>
                    <a:lnTo>
                      <a:pt x="47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3"/>
              <p:cNvSpPr/>
              <p:nvPr/>
            </p:nvSpPr>
            <p:spPr>
              <a:xfrm>
                <a:off x="3300040" y="2988406"/>
                <a:ext cx="36044" cy="36044"/>
              </a:xfrm>
              <a:custGeom>
                <a:avLst/>
                <a:gdLst/>
                <a:ahLst/>
                <a:cxnLst/>
                <a:rect l="l" t="t" r="r" b="b"/>
                <a:pathLst>
                  <a:path w="2008" h="2008" extrusionOk="0">
                    <a:moveTo>
                      <a:pt x="906" y="0"/>
                    </a:moveTo>
                    <a:lnTo>
                      <a:pt x="801" y="13"/>
                    </a:lnTo>
                    <a:lnTo>
                      <a:pt x="709" y="39"/>
                    </a:lnTo>
                    <a:lnTo>
                      <a:pt x="617" y="79"/>
                    </a:lnTo>
                    <a:lnTo>
                      <a:pt x="525" y="118"/>
                    </a:lnTo>
                    <a:lnTo>
                      <a:pt x="447" y="171"/>
                    </a:lnTo>
                    <a:lnTo>
                      <a:pt x="368" y="223"/>
                    </a:lnTo>
                    <a:lnTo>
                      <a:pt x="289" y="289"/>
                    </a:lnTo>
                    <a:lnTo>
                      <a:pt x="224" y="367"/>
                    </a:lnTo>
                    <a:lnTo>
                      <a:pt x="171" y="433"/>
                    </a:lnTo>
                    <a:lnTo>
                      <a:pt x="119" y="525"/>
                    </a:lnTo>
                    <a:lnTo>
                      <a:pt x="79" y="604"/>
                    </a:lnTo>
                    <a:lnTo>
                      <a:pt x="40" y="708"/>
                    </a:lnTo>
                    <a:lnTo>
                      <a:pt x="14" y="800"/>
                    </a:lnTo>
                    <a:lnTo>
                      <a:pt x="1" y="892"/>
                    </a:lnTo>
                    <a:lnTo>
                      <a:pt x="1" y="997"/>
                    </a:lnTo>
                    <a:lnTo>
                      <a:pt x="1" y="1102"/>
                    </a:lnTo>
                    <a:lnTo>
                      <a:pt x="14" y="1207"/>
                    </a:lnTo>
                    <a:lnTo>
                      <a:pt x="40" y="1299"/>
                    </a:lnTo>
                    <a:lnTo>
                      <a:pt x="79" y="1391"/>
                    </a:lnTo>
                    <a:lnTo>
                      <a:pt x="119" y="1482"/>
                    </a:lnTo>
                    <a:lnTo>
                      <a:pt x="171" y="1561"/>
                    </a:lnTo>
                    <a:lnTo>
                      <a:pt x="224" y="1640"/>
                    </a:lnTo>
                    <a:lnTo>
                      <a:pt x="289" y="1719"/>
                    </a:lnTo>
                    <a:lnTo>
                      <a:pt x="368" y="1771"/>
                    </a:lnTo>
                    <a:lnTo>
                      <a:pt x="447" y="1837"/>
                    </a:lnTo>
                    <a:lnTo>
                      <a:pt x="525" y="1889"/>
                    </a:lnTo>
                    <a:lnTo>
                      <a:pt x="617" y="1929"/>
                    </a:lnTo>
                    <a:lnTo>
                      <a:pt x="709" y="1968"/>
                    </a:lnTo>
                    <a:lnTo>
                      <a:pt x="801" y="1981"/>
                    </a:lnTo>
                    <a:lnTo>
                      <a:pt x="906" y="2007"/>
                    </a:lnTo>
                    <a:lnTo>
                      <a:pt x="1103" y="2007"/>
                    </a:lnTo>
                    <a:lnTo>
                      <a:pt x="1208" y="1981"/>
                    </a:lnTo>
                    <a:lnTo>
                      <a:pt x="1299" y="1968"/>
                    </a:lnTo>
                    <a:lnTo>
                      <a:pt x="1391" y="1929"/>
                    </a:lnTo>
                    <a:lnTo>
                      <a:pt x="1483" y="1889"/>
                    </a:lnTo>
                    <a:lnTo>
                      <a:pt x="1562" y="1837"/>
                    </a:lnTo>
                    <a:lnTo>
                      <a:pt x="1640" y="1771"/>
                    </a:lnTo>
                    <a:lnTo>
                      <a:pt x="1719" y="1719"/>
                    </a:lnTo>
                    <a:lnTo>
                      <a:pt x="1785" y="1640"/>
                    </a:lnTo>
                    <a:lnTo>
                      <a:pt x="1837" y="1561"/>
                    </a:lnTo>
                    <a:lnTo>
                      <a:pt x="1890" y="1482"/>
                    </a:lnTo>
                    <a:lnTo>
                      <a:pt x="1929" y="1391"/>
                    </a:lnTo>
                    <a:lnTo>
                      <a:pt x="1968" y="1299"/>
                    </a:lnTo>
                    <a:lnTo>
                      <a:pt x="1995" y="1207"/>
                    </a:lnTo>
                    <a:lnTo>
                      <a:pt x="2008" y="1102"/>
                    </a:lnTo>
                    <a:lnTo>
                      <a:pt x="2008" y="997"/>
                    </a:lnTo>
                    <a:lnTo>
                      <a:pt x="2008" y="892"/>
                    </a:lnTo>
                    <a:lnTo>
                      <a:pt x="1995" y="800"/>
                    </a:lnTo>
                    <a:lnTo>
                      <a:pt x="1968" y="708"/>
                    </a:lnTo>
                    <a:lnTo>
                      <a:pt x="1929" y="604"/>
                    </a:lnTo>
                    <a:lnTo>
                      <a:pt x="1890" y="525"/>
                    </a:lnTo>
                    <a:lnTo>
                      <a:pt x="1837" y="433"/>
                    </a:lnTo>
                    <a:lnTo>
                      <a:pt x="1785" y="367"/>
                    </a:lnTo>
                    <a:lnTo>
                      <a:pt x="1719" y="289"/>
                    </a:lnTo>
                    <a:lnTo>
                      <a:pt x="1640" y="223"/>
                    </a:lnTo>
                    <a:lnTo>
                      <a:pt x="1562" y="171"/>
                    </a:lnTo>
                    <a:lnTo>
                      <a:pt x="1483" y="118"/>
                    </a:lnTo>
                    <a:lnTo>
                      <a:pt x="1391" y="79"/>
                    </a:lnTo>
                    <a:lnTo>
                      <a:pt x="1299" y="39"/>
                    </a:lnTo>
                    <a:lnTo>
                      <a:pt x="1208" y="13"/>
                    </a:lnTo>
                    <a:lnTo>
                      <a:pt x="11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3"/>
              <p:cNvSpPr/>
              <p:nvPr/>
            </p:nvSpPr>
            <p:spPr>
              <a:xfrm>
                <a:off x="3304043" y="2992409"/>
                <a:ext cx="28038" cy="28038"/>
              </a:xfrm>
              <a:custGeom>
                <a:avLst/>
                <a:gdLst/>
                <a:ahLst/>
                <a:cxnLst/>
                <a:rect l="l" t="t" r="r" b="b"/>
                <a:pathLst>
                  <a:path w="1562" h="1562" extrusionOk="0">
                    <a:moveTo>
                      <a:pt x="696" y="0"/>
                    </a:moveTo>
                    <a:lnTo>
                      <a:pt x="617" y="13"/>
                    </a:lnTo>
                    <a:lnTo>
                      <a:pt x="473" y="66"/>
                    </a:lnTo>
                    <a:lnTo>
                      <a:pt x="342" y="131"/>
                    </a:lnTo>
                    <a:lnTo>
                      <a:pt x="224" y="223"/>
                    </a:lnTo>
                    <a:lnTo>
                      <a:pt x="132" y="341"/>
                    </a:lnTo>
                    <a:lnTo>
                      <a:pt x="66" y="472"/>
                    </a:lnTo>
                    <a:lnTo>
                      <a:pt x="14" y="617"/>
                    </a:lnTo>
                    <a:lnTo>
                      <a:pt x="1" y="695"/>
                    </a:lnTo>
                    <a:lnTo>
                      <a:pt x="1" y="774"/>
                    </a:lnTo>
                    <a:lnTo>
                      <a:pt x="1" y="853"/>
                    </a:lnTo>
                    <a:lnTo>
                      <a:pt x="14" y="932"/>
                    </a:lnTo>
                    <a:lnTo>
                      <a:pt x="66" y="1076"/>
                    </a:lnTo>
                    <a:lnTo>
                      <a:pt x="132" y="1220"/>
                    </a:lnTo>
                    <a:lnTo>
                      <a:pt x="224" y="1325"/>
                    </a:lnTo>
                    <a:lnTo>
                      <a:pt x="342" y="1430"/>
                    </a:lnTo>
                    <a:lnTo>
                      <a:pt x="473" y="1496"/>
                    </a:lnTo>
                    <a:lnTo>
                      <a:pt x="617" y="1548"/>
                    </a:lnTo>
                    <a:lnTo>
                      <a:pt x="696" y="1548"/>
                    </a:lnTo>
                    <a:lnTo>
                      <a:pt x="775" y="1561"/>
                    </a:lnTo>
                    <a:lnTo>
                      <a:pt x="866" y="1548"/>
                    </a:lnTo>
                    <a:lnTo>
                      <a:pt x="932" y="1548"/>
                    </a:lnTo>
                    <a:lnTo>
                      <a:pt x="1089" y="1496"/>
                    </a:lnTo>
                    <a:lnTo>
                      <a:pt x="1221" y="1430"/>
                    </a:lnTo>
                    <a:lnTo>
                      <a:pt x="1326" y="1325"/>
                    </a:lnTo>
                    <a:lnTo>
                      <a:pt x="1431" y="1220"/>
                    </a:lnTo>
                    <a:lnTo>
                      <a:pt x="1496" y="1076"/>
                    </a:lnTo>
                    <a:lnTo>
                      <a:pt x="1549" y="932"/>
                    </a:lnTo>
                    <a:lnTo>
                      <a:pt x="1562" y="853"/>
                    </a:lnTo>
                    <a:lnTo>
                      <a:pt x="1562" y="774"/>
                    </a:lnTo>
                    <a:lnTo>
                      <a:pt x="1562" y="695"/>
                    </a:lnTo>
                    <a:lnTo>
                      <a:pt x="1549" y="617"/>
                    </a:lnTo>
                    <a:lnTo>
                      <a:pt x="1496" y="472"/>
                    </a:lnTo>
                    <a:lnTo>
                      <a:pt x="1431" y="341"/>
                    </a:lnTo>
                    <a:lnTo>
                      <a:pt x="1326" y="223"/>
                    </a:lnTo>
                    <a:lnTo>
                      <a:pt x="1221" y="131"/>
                    </a:lnTo>
                    <a:lnTo>
                      <a:pt x="1089" y="66"/>
                    </a:lnTo>
                    <a:lnTo>
                      <a:pt x="932" y="13"/>
                    </a:lnTo>
                    <a:lnTo>
                      <a:pt x="866" y="0"/>
                    </a:lnTo>
                    <a:close/>
                  </a:path>
                </a:pathLst>
              </a:custGeom>
              <a:solidFill>
                <a:srgbClr val="F7F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3"/>
              <p:cNvSpPr/>
              <p:nvPr/>
            </p:nvSpPr>
            <p:spPr>
              <a:xfrm>
                <a:off x="3294386" y="3047264"/>
                <a:ext cx="107395" cy="48303"/>
              </a:xfrm>
              <a:custGeom>
                <a:avLst/>
                <a:gdLst/>
                <a:ahLst/>
                <a:cxnLst/>
                <a:rect l="l" t="t" r="r" b="b"/>
                <a:pathLst>
                  <a:path w="5983" h="2691" extrusionOk="0">
                    <a:moveTo>
                      <a:pt x="1339" y="1"/>
                    </a:moveTo>
                    <a:lnTo>
                      <a:pt x="1208" y="14"/>
                    </a:lnTo>
                    <a:lnTo>
                      <a:pt x="1076" y="27"/>
                    </a:lnTo>
                    <a:lnTo>
                      <a:pt x="945" y="66"/>
                    </a:lnTo>
                    <a:lnTo>
                      <a:pt x="827" y="106"/>
                    </a:lnTo>
                    <a:lnTo>
                      <a:pt x="709" y="158"/>
                    </a:lnTo>
                    <a:lnTo>
                      <a:pt x="591" y="237"/>
                    </a:lnTo>
                    <a:lnTo>
                      <a:pt x="486" y="316"/>
                    </a:lnTo>
                    <a:lnTo>
                      <a:pt x="394" y="394"/>
                    </a:lnTo>
                    <a:lnTo>
                      <a:pt x="302" y="486"/>
                    </a:lnTo>
                    <a:lnTo>
                      <a:pt x="224" y="591"/>
                    </a:lnTo>
                    <a:lnTo>
                      <a:pt x="158" y="709"/>
                    </a:lnTo>
                    <a:lnTo>
                      <a:pt x="106" y="827"/>
                    </a:lnTo>
                    <a:lnTo>
                      <a:pt x="53" y="945"/>
                    </a:lnTo>
                    <a:lnTo>
                      <a:pt x="27" y="1077"/>
                    </a:lnTo>
                    <a:lnTo>
                      <a:pt x="1" y="1208"/>
                    </a:lnTo>
                    <a:lnTo>
                      <a:pt x="1" y="1352"/>
                    </a:lnTo>
                    <a:lnTo>
                      <a:pt x="1" y="1483"/>
                    </a:lnTo>
                    <a:lnTo>
                      <a:pt x="27" y="1614"/>
                    </a:lnTo>
                    <a:lnTo>
                      <a:pt x="53" y="1746"/>
                    </a:lnTo>
                    <a:lnTo>
                      <a:pt x="106" y="1877"/>
                    </a:lnTo>
                    <a:lnTo>
                      <a:pt x="158" y="1995"/>
                    </a:lnTo>
                    <a:lnTo>
                      <a:pt x="224" y="2100"/>
                    </a:lnTo>
                    <a:lnTo>
                      <a:pt x="302" y="2205"/>
                    </a:lnTo>
                    <a:lnTo>
                      <a:pt x="394" y="2297"/>
                    </a:lnTo>
                    <a:lnTo>
                      <a:pt x="486" y="2388"/>
                    </a:lnTo>
                    <a:lnTo>
                      <a:pt x="591" y="2467"/>
                    </a:lnTo>
                    <a:lnTo>
                      <a:pt x="709" y="2533"/>
                    </a:lnTo>
                    <a:lnTo>
                      <a:pt x="827" y="2585"/>
                    </a:lnTo>
                    <a:lnTo>
                      <a:pt x="945" y="2638"/>
                    </a:lnTo>
                    <a:lnTo>
                      <a:pt x="1076" y="2664"/>
                    </a:lnTo>
                    <a:lnTo>
                      <a:pt x="1208" y="2690"/>
                    </a:lnTo>
                    <a:lnTo>
                      <a:pt x="4776" y="2690"/>
                    </a:lnTo>
                    <a:lnTo>
                      <a:pt x="4907" y="2664"/>
                    </a:lnTo>
                    <a:lnTo>
                      <a:pt x="5038" y="2638"/>
                    </a:lnTo>
                    <a:lnTo>
                      <a:pt x="5156" y="2585"/>
                    </a:lnTo>
                    <a:lnTo>
                      <a:pt x="5275" y="2533"/>
                    </a:lnTo>
                    <a:lnTo>
                      <a:pt x="5393" y="2467"/>
                    </a:lnTo>
                    <a:lnTo>
                      <a:pt x="5498" y="2388"/>
                    </a:lnTo>
                    <a:lnTo>
                      <a:pt x="5589" y="2297"/>
                    </a:lnTo>
                    <a:lnTo>
                      <a:pt x="5681" y="2205"/>
                    </a:lnTo>
                    <a:lnTo>
                      <a:pt x="5747" y="2100"/>
                    </a:lnTo>
                    <a:lnTo>
                      <a:pt x="5826" y="1995"/>
                    </a:lnTo>
                    <a:lnTo>
                      <a:pt x="5878" y="1877"/>
                    </a:lnTo>
                    <a:lnTo>
                      <a:pt x="5917" y="1746"/>
                    </a:lnTo>
                    <a:lnTo>
                      <a:pt x="5957" y="1614"/>
                    </a:lnTo>
                    <a:lnTo>
                      <a:pt x="5970" y="1483"/>
                    </a:lnTo>
                    <a:lnTo>
                      <a:pt x="5983" y="1352"/>
                    </a:lnTo>
                    <a:lnTo>
                      <a:pt x="5970" y="1208"/>
                    </a:lnTo>
                    <a:lnTo>
                      <a:pt x="5957" y="1077"/>
                    </a:lnTo>
                    <a:lnTo>
                      <a:pt x="5917" y="945"/>
                    </a:lnTo>
                    <a:lnTo>
                      <a:pt x="5878" y="827"/>
                    </a:lnTo>
                    <a:lnTo>
                      <a:pt x="5826" y="709"/>
                    </a:lnTo>
                    <a:lnTo>
                      <a:pt x="5747" y="591"/>
                    </a:lnTo>
                    <a:lnTo>
                      <a:pt x="5681" y="486"/>
                    </a:lnTo>
                    <a:lnTo>
                      <a:pt x="5589" y="394"/>
                    </a:lnTo>
                    <a:lnTo>
                      <a:pt x="5498" y="316"/>
                    </a:lnTo>
                    <a:lnTo>
                      <a:pt x="5393" y="237"/>
                    </a:lnTo>
                    <a:lnTo>
                      <a:pt x="5275" y="158"/>
                    </a:lnTo>
                    <a:lnTo>
                      <a:pt x="5156" y="106"/>
                    </a:lnTo>
                    <a:lnTo>
                      <a:pt x="5038" y="66"/>
                    </a:lnTo>
                    <a:lnTo>
                      <a:pt x="4907" y="27"/>
                    </a:lnTo>
                    <a:lnTo>
                      <a:pt x="4776" y="14"/>
                    </a:lnTo>
                    <a:lnTo>
                      <a:pt x="463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3"/>
              <p:cNvSpPr/>
              <p:nvPr/>
            </p:nvSpPr>
            <p:spPr>
              <a:xfrm>
                <a:off x="3360083" y="3053385"/>
                <a:ext cx="36062" cy="36062"/>
              </a:xfrm>
              <a:custGeom>
                <a:avLst/>
                <a:gdLst/>
                <a:ahLst/>
                <a:cxnLst/>
                <a:rect l="l" t="t" r="r" b="b"/>
                <a:pathLst>
                  <a:path w="2009" h="2009" extrusionOk="0">
                    <a:moveTo>
                      <a:pt x="906" y="1"/>
                    </a:moveTo>
                    <a:lnTo>
                      <a:pt x="801" y="14"/>
                    </a:lnTo>
                    <a:lnTo>
                      <a:pt x="709" y="40"/>
                    </a:lnTo>
                    <a:lnTo>
                      <a:pt x="617" y="80"/>
                    </a:lnTo>
                    <a:lnTo>
                      <a:pt x="526" y="119"/>
                    </a:lnTo>
                    <a:lnTo>
                      <a:pt x="447" y="171"/>
                    </a:lnTo>
                    <a:lnTo>
                      <a:pt x="368" y="224"/>
                    </a:lnTo>
                    <a:lnTo>
                      <a:pt x="290" y="290"/>
                    </a:lnTo>
                    <a:lnTo>
                      <a:pt x="224" y="368"/>
                    </a:lnTo>
                    <a:lnTo>
                      <a:pt x="171" y="447"/>
                    </a:lnTo>
                    <a:lnTo>
                      <a:pt x="119" y="526"/>
                    </a:lnTo>
                    <a:lnTo>
                      <a:pt x="80" y="617"/>
                    </a:lnTo>
                    <a:lnTo>
                      <a:pt x="40" y="709"/>
                    </a:lnTo>
                    <a:lnTo>
                      <a:pt x="14" y="801"/>
                    </a:lnTo>
                    <a:lnTo>
                      <a:pt x="1" y="906"/>
                    </a:lnTo>
                    <a:lnTo>
                      <a:pt x="1" y="1011"/>
                    </a:lnTo>
                    <a:lnTo>
                      <a:pt x="1" y="1103"/>
                    </a:lnTo>
                    <a:lnTo>
                      <a:pt x="14" y="1208"/>
                    </a:lnTo>
                    <a:lnTo>
                      <a:pt x="40" y="1300"/>
                    </a:lnTo>
                    <a:lnTo>
                      <a:pt x="80" y="1392"/>
                    </a:lnTo>
                    <a:lnTo>
                      <a:pt x="119" y="1483"/>
                    </a:lnTo>
                    <a:lnTo>
                      <a:pt x="171" y="1575"/>
                    </a:lnTo>
                    <a:lnTo>
                      <a:pt x="224" y="1641"/>
                    </a:lnTo>
                    <a:lnTo>
                      <a:pt x="290" y="1719"/>
                    </a:lnTo>
                    <a:lnTo>
                      <a:pt x="368" y="1785"/>
                    </a:lnTo>
                    <a:lnTo>
                      <a:pt x="447" y="1838"/>
                    </a:lnTo>
                    <a:lnTo>
                      <a:pt x="526" y="1890"/>
                    </a:lnTo>
                    <a:lnTo>
                      <a:pt x="617" y="1929"/>
                    </a:lnTo>
                    <a:lnTo>
                      <a:pt x="709" y="1969"/>
                    </a:lnTo>
                    <a:lnTo>
                      <a:pt x="801" y="1995"/>
                    </a:lnTo>
                    <a:lnTo>
                      <a:pt x="906" y="2008"/>
                    </a:lnTo>
                    <a:lnTo>
                      <a:pt x="1103" y="2008"/>
                    </a:lnTo>
                    <a:lnTo>
                      <a:pt x="1208" y="1995"/>
                    </a:lnTo>
                    <a:lnTo>
                      <a:pt x="1300" y="1969"/>
                    </a:lnTo>
                    <a:lnTo>
                      <a:pt x="1392" y="1929"/>
                    </a:lnTo>
                    <a:lnTo>
                      <a:pt x="1483" y="1890"/>
                    </a:lnTo>
                    <a:lnTo>
                      <a:pt x="1562" y="1838"/>
                    </a:lnTo>
                    <a:lnTo>
                      <a:pt x="1641" y="1785"/>
                    </a:lnTo>
                    <a:lnTo>
                      <a:pt x="1719" y="1719"/>
                    </a:lnTo>
                    <a:lnTo>
                      <a:pt x="1785" y="1641"/>
                    </a:lnTo>
                    <a:lnTo>
                      <a:pt x="1838" y="1575"/>
                    </a:lnTo>
                    <a:lnTo>
                      <a:pt x="1890" y="1483"/>
                    </a:lnTo>
                    <a:lnTo>
                      <a:pt x="1929" y="1392"/>
                    </a:lnTo>
                    <a:lnTo>
                      <a:pt x="1969" y="1300"/>
                    </a:lnTo>
                    <a:lnTo>
                      <a:pt x="1995" y="1208"/>
                    </a:lnTo>
                    <a:lnTo>
                      <a:pt x="2008" y="1103"/>
                    </a:lnTo>
                    <a:lnTo>
                      <a:pt x="2008" y="1011"/>
                    </a:lnTo>
                    <a:lnTo>
                      <a:pt x="2008" y="906"/>
                    </a:lnTo>
                    <a:lnTo>
                      <a:pt x="1995" y="801"/>
                    </a:lnTo>
                    <a:lnTo>
                      <a:pt x="1969" y="709"/>
                    </a:lnTo>
                    <a:lnTo>
                      <a:pt x="1929" y="617"/>
                    </a:lnTo>
                    <a:lnTo>
                      <a:pt x="1890" y="526"/>
                    </a:lnTo>
                    <a:lnTo>
                      <a:pt x="1838" y="447"/>
                    </a:lnTo>
                    <a:lnTo>
                      <a:pt x="1785" y="368"/>
                    </a:lnTo>
                    <a:lnTo>
                      <a:pt x="1719" y="290"/>
                    </a:lnTo>
                    <a:lnTo>
                      <a:pt x="1641" y="224"/>
                    </a:lnTo>
                    <a:lnTo>
                      <a:pt x="1562" y="171"/>
                    </a:lnTo>
                    <a:lnTo>
                      <a:pt x="1483" y="119"/>
                    </a:lnTo>
                    <a:lnTo>
                      <a:pt x="1392" y="80"/>
                    </a:lnTo>
                    <a:lnTo>
                      <a:pt x="1300" y="40"/>
                    </a:lnTo>
                    <a:lnTo>
                      <a:pt x="1208" y="14"/>
                    </a:lnTo>
                    <a:lnTo>
                      <a:pt x="11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3"/>
              <p:cNvSpPr/>
              <p:nvPr/>
            </p:nvSpPr>
            <p:spPr>
              <a:xfrm>
                <a:off x="3364085" y="3057388"/>
                <a:ext cx="28056" cy="28056"/>
              </a:xfrm>
              <a:custGeom>
                <a:avLst/>
                <a:gdLst/>
                <a:ahLst/>
                <a:cxnLst/>
                <a:rect l="l" t="t" r="r" b="b"/>
                <a:pathLst>
                  <a:path w="1563" h="1563" extrusionOk="0">
                    <a:moveTo>
                      <a:pt x="775" y="1"/>
                    </a:moveTo>
                    <a:lnTo>
                      <a:pt x="696" y="14"/>
                    </a:lnTo>
                    <a:lnTo>
                      <a:pt x="618" y="14"/>
                    </a:lnTo>
                    <a:lnTo>
                      <a:pt x="473" y="67"/>
                    </a:lnTo>
                    <a:lnTo>
                      <a:pt x="342" y="132"/>
                    </a:lnTo>
                    <a:lnTo>
                      <a:pt x="224" y="237"/>
                    </a:lnTo>
                    <a:lnTo>
                      <a:pt x="132" y="342"/>
                    </a:lnTo>
                    <a:lnTo>
                      <a:pt x="67" y="486"/>
                    </a:lnTo>
                    <a:lnTo>
                      <a:pt x="14" y="631"/>
                    </a:lnTo>
                    <a:lnTo>
                      <a:pt x="1" y="709"/>
                    </a:lnTo>
                    <a:lnTo>
                      <a:pt x="1" y="788"/>
                    </a:lnTo>
                    <a:lnTo>
                      <a:pt x="1" y="867"/>
                    </a:lnTo>
                    <a:lnTo>
                      <a:pt x="14" y="945"/>
                    </a:lnTo>
                    <a:lnTo>
                      <a:pt x="67" y="1090"/>
                    </a:lnTo>
                    <a:lnTo>
                      <a:pt x="132" y="1221"/>
                    </a:lnTo>
                    <a:lnTo>
                      <a:pt x="224" y="1339"/>
                    </a:lnTo>
                    <a:lnTo>
                      <a:pt x="342" y="1431"/>
                    </a:lnTo>
                    <a:lnTo>
                      <a:pt x="473" y="1496"/>
                    </a:lnTo>
                    <a:lnTo>
                      <a:pt x="618" y="1549"/>
                    </a:lnTo>
                    <a:lnTo>
                      <a:pt x="696" y="1562"/>
                    </a:lnTo>
                    <a:lnTo>
                      <a:pt x="854" y="1562"/>
                    </a:lnTo>
                    <a:lnTo>
                      <a:pt x="932" y="1549"/>
                    </a:lnTo>
                    <a:lnTo>
                      <a:pt x="1090" y="1496"/>
                    </a:lnTo>
                    <a:lnTo>
                      <a:pt x="1221" y="1431"/>
                    </a:lnTo>
                    <a:lnTo>
                      <a:pt x="1326" y="1339"/>
                    </a:lnTo>
                    <a:lnTo>
                      <a:pt x="1431" y="1221"/>
                    </a:lnTo>
                    <a:lnTo>
                      <a:pt x="1496" y="1090"/>
                    </a:lnTo>
                    <a:lnTo>
                      <a:pt x="1549" y="945"/>
                    </a:lnTo>
                    <a:lnTo>
                      <a:pt x="1562" y="867"/>
                    </a:lnTo>
                    <a:lnTo>
                      <a:pt x="1562" y="788"/>
                    </a:lnTo>
                    <a:lnTo>
                      <a:pt x="1562" y="709"/>
                    </a:lnTo>
                    <a:lnTo>
                      <a:pt x="1549" y="631"/>
                    </a:lnTo>
                    <a:lnTo>
                      <a:pt x="1496" y="486"/>
                    </a:lnTo>
                    <a:lnTo>
                      <a:pt x="1431" y="342"/>
                    </a:lnTo>
                    <a:lnTo>
                      <a:pt x="1326" y="237"/>
                    </a:lnTo>
                    <a:lnTo>
                      <a:pt x="1221" y="132"/>
                    </a:lnTo>
                    <a:lnTo>
                      <a:pt x="1090" y="67"/>
                    </a:lnTo>
                    <a:lnTo>
                      <a:pt x="932" y="14"/>
                    </a:lnTo>
                    <a:lnTo>
                      <a:pt x="854" y="14"/>
                    </a:lnTo>
                    <a:lnTo>
                      <a:pt x="775" y="1"/>
                    </a:lnTo>
                    <a:close/>
                  </a:path>
                </a:pathLst>
              </a:custGeom>
              <a:solidFill>
                <a:srgbClr val="F7F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3"/>
              <p:cNvSpPr/>
              <p:nvPr/>
            </p:nvSpPr>
            <p:spPr>
              <a:xfrm>
                <a:off x="3294386" y="3112728"/>
                <a:ext cx="107395" cy="48303"/>
              </a:xfrm>
              <a:custGeom>
                <a:avLst/>
                <a:gdLst/>
                <a:ahLst/>
                <a:cxnLst/>
                <a:rect l="l" t="t" r="r" b="b"/>
                <a:pathLst>
                  <a:path w="5983" h="2691" extrusionOk="0">
                    <a:moveTo>
                      <a:pt x="1208" y="1"/>
                    </a:moveTo>
                    <a:lnTo>
                      <a:pt x="1076" y="27"/>
                    </a:lnTo>
                    <a:lnTo>
                      <a:pt x="945" y="53"/>
                    </a:lnTo>
                    <a:lnTo>
                      <a:pt x="827" y="106"/>
                    </a:lnTo>
                    <a:lnTo>
                      <a:pt x="709" y="158"/>
                    </a:lnTo>
                    <a:lnTo>
                      <a:pt x="591" y="224"/>
                    </a:lnTo>
                    <a:lnTo>
                      <a:pt x="486" y="303"/>
                    </a:lnTo>
                    <a:lnTo>
                      <a:pt x="394" y="394"/>
                    </a:lnTo>
                    <a:lnTo>
                      <a:pt x="302" y="486"/>
                    </a:lnTo>
                    <a:lnTo>
                      <a:pt x="224" y="591"/>
                    </a:lnTo>
                    <a:lnTo>
                      <a:pt x="158" y="696"/>
                    </a:lnTo>
                    <a:lnTo>
                      <a:pt x="106" y="814"/>
                    </a:lnTo>
                    <a:lnTo>
                      <a:pt x="53" y="945"/>
                    </a:lnTo>
                    <a:lnTo>
                      <a:pt x="27" y="1064"/>
                    </a:lnTo>
                    <a:lnTo>
                      <a:pt x="1" y="1208"/>
                    </a:lnTo>
                    <a:lnTo>
                      <a:pt x="1" y="1339"/>
                    </a:lnTo>
                    <a:lnTo>
                      <a:pt x="1" y="1483"/>
                    </a:lnTo>
                    <a:lnTo>
                      <a:pt x="27" y="1615"/>
                    </a:lnTo>
                    <a:lnTo>
                      <a:pt x="53" y="1746"/>
                    </a:lnTo>
                    <a:lnTo>
                      <a:pt x="106" y="1864"/>
                    </a:lnTo>
                    <a:lnTo>
                      <a:pt x="158" y="1982"/>
                    </a:lnTo>
                    <a:lnTo>
                      <a:pt x="224" y="2087"/>
                    </a:lnTo>
                    <a:lnTo>
                      <a:pt x="302" y="2192"/>
                    </a:lnTo>
                    <a:lnTo>
                      <a:pt x="394" y="2297"/>
                    </a:lnTo>
                    <a:lnTo>
                      <a:pt x="486" y="2375"/>
                    </a:lnTo>
                    <a:lnTo>
                      <a:pt x="591" y="2454"/>
                    </a:lnTo>
                    <a:lnTo>
                      <a:pt x="709" y="2520"/>
                    </a:lnTo>
                    <a:lnTo>
                      <a:pt x="827" y="2585"/>
                    </a:lnTo>
                    <a:lnTo>
                      <a:pt x="945" y="2625"/>
                    </a:lnTo>
                    <a:lnTo>
                      <a:pt x="1076" y="2664"/>
                    </a:lnTo>
                    <a:lnTo>
                      <a:pt x="1208" y="2677"/>
                    </a:lnTo>
                    <a:lnTo>
                      <a:pt x="1339" y="2690"/>
                    </a:lnTo>
                    <a:lnTo>
                      <a:pt x="4632" y="2690"/>
                    </a:lnTo>
                    <a:lnTo>
                      <a:pt x="4776" y="2677"/>
                    </a:lnTo>
                    <a:lnTo>
                      <a:pt x="4907" y="2664"/>
                    </a:lnTo>
                    <a:lnTo>
                      <a:pt x="5038" y="2625"/>
                    </a:lnTo>
                    <a:lnTo>
                      <a:pt x="5156" y="2585"/>
                    </a:lnTo>
                    <a:lnTo>
                      <a:pt x="5275" y="2520"/>
                    </a:lnTo>
                    <a:lnTo>
                      <a:pt x="5393" y="2454"/>
                    </a:lnTo>
                    <a:lnTo>
                      <a:pt x="5498" y="2375"/>
                    </a:lnTo>
                    <a:lnTo>
                      <a:pt x="5589" y="2297"/>
                    </a:lnTo>
                    <a:lnTo>
                      <a:pt x="5681" y="2192"/>
                    </a:lnTo>
                    <a:lnTo>
                      <a:pt x="5747" y="2087"/>
                    </a:lnTo>
                    <a:lnTo>
                      <a:pt x="5826" y="1982"/>
                    </a:lnTo>
                    <a:lnTo>
                      <a:pt x="5878" y="1864"/>
                    </a:lnTo>
                    <a:lnTo>
                      <a:pt x="5917" y="1746"/>
                    </a:lnTo>
                    <a:lnTo>
                      <a:pt x="5957" y="1615"/>
                    </a:lnTo>
                    <a:lnTo>
                      <a:pt x="5970" y="1483"/>
                    </a:lnTo>
                    <a:lnTo>
                      <a:pt x="5983" y="1339"/>
                    </a:lnTo>
                    <a:lnTo>
                      <a:pt x="5970" y="1208"/>
                    </a:lnTo>
                    <a:lnTo>
                      <a:pt x="5957" y="1064"/>
                    </a:lnTo>
                    <a:lnTo>
                      <a:pt x="5917" y="945"/>
                    </a:lnTo>
                    <a:lnTo>
                      <a:pt x="5878" y="814"/>
                    </a:lnTo>
                    <a:lnTo>
                      <a:pt x="5826" y="696"/>
                    </a:lnTo>
                    <a:lnTo>
                      <a:pt x="5747" y="591"/>
                    </a:lnTo>
                    <a:lnTo>
                      <a:pt x="5681" y="486"/>
                    </a:lnTo>
                    <a:lnTo>
                      <a:pt x="5589" y="394"/>
                    </a:lnTo>
                    <a:lnTo>
                      <a:pt x="5498" y="303"/>
                    </a:lnTo>
                    <a:lnTo>
                      <a:pt x="5393" y="224"/>
                    </a:lnTo>
                    <a:lnTo>
                      <a:pt x="5275" y="158"/>
                    </a:lnTo>
                    <a:lnTo>
                      <a:pt x="5156" y="106"/>
                    </a:lnTo>
                    <a:lnTo>
                      <a:pt x="5038" y="53"/>
                    </a:lnTo>
                    <a:lnTo>
                      <a:pt x="4907" y="27"/>
                    </a:lnTo>
                    <a:lnTo>
                      <a:pt x="47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3"/>
              <p:cNvSpPr/>
              <p:nvPr/>
            </p:nvSpPr>
            <p:spPr>
              <a:xfrm>
                <a:off x="3300040" y="3118616"/>
                <a:ext cx="36044" cy="36295"/>
              </a:xfrm>
              <a:custGeom>
                <a:avLst/>
                <a:gdLst/>
                <a:ahLst/>
                <a:cxnLst/>
                <a:rect l="l" t="t" r="r" b="b"/>
                <a:pathLst>
                  <a:path w="2008" h="2022" extrusionOk="0">
                    <a:moveTo>
                      <a:pt x="998" y="1"/>
                    </a:moveTo>
                    <a:lnTo>
                      <a:pt x="906" y="14"/>
                    </a:lnTo>
                    <a:lnTo>
                      <a:pt x="801" y="27"/>
                    </a:lnTo>
                    <a:lnTo>
                      <a:pt x="709" y="53"/>
                    </a:lnTo>
                    <a:lnTo>
                      <a:pt x="617" y="80"/>
                    </a:lnTo>
                    <a:lnTo>
                      <a:pt x="525" y="132"/>
                    </a:lnTo>
                    <a:lnTo>
                      <a:pt x="447" y="185"/>
                    </a:lnTo>
                    <a:lnTo>
                      <a:pt x="368" y="237"/>
                    </a:lnTo>
                    <a:lnTo>
                      <a:pt x="289" y="303"/>
                    </a:lnTo>
                    <a:lnTo>
                      <a:pt x="224" y="368"/>
                    </a:lnTo>
                    <a:lnTo>
                      <a:pt x="171" y="447"/>
                    </a:lnTo>
                    <a:lnTo>
                      <a:pt x="119" y="539"/>
                    </a:lnTo>
                    <a:lnTo>
                      <a:pt x="79" y="617"/>
                    </a:lnTo>
                    <a:lnTo>
                      <a:pt x="40" y="709"/>
                    </a:lnTo>
                    <a:lnTo>
                      <a:pt x="14" y="814"/>
                    </a:lnTo>
                    <a:lnTo>
                      <a:pt x="1" y="906"/>
                    </a:lnTo>
                    <a:lnTo>
                      <a:pt x="1" y="1011"/>
                    </a:lnTo>
                    <a:lnTo>
                      <a:pt x="1" y="1116"/>
                    </a:lnTo>
                    <a:lnTo>
                      <a:pt x="14" y="1221"/>
                    </a:lnTo>
                    <a:lnTo>
                      <a:pt x="40" y="1313"/>
                    </a:lnTo>
                    <a:lnTo>
                      <a:pt x="79" y="1405"/>
                    </a:lnTo>
                    <a:lnTo>
                      <a:pt x="119" y="1496"/>
                    </a:lnTo>
                    <a:lnTo>
                      <a:pt x="171" y="1575"/>
                    </a:lnTo>
                    <a:lnTo>
                      <a:pt x="224" y="1654"/>
                    </a:lnTo>
                    <a:lnTo>
                      <a:pt x="289" y="1719"/>
                    </a:lnTo>
                    <a:lnTo>
                      <a:pt x="368" y="1785"/>
                    </a:lnTo>
                    <a:lnTo>
                      <a:pt x="447" y="1851"/>
                    </a:lnTo>
                    <a:lnTo>
                      <a:pt x="525" y="1903"/>
                    </a:lnTo>
                    <a:lnTo>
                      <a:pt x="617" y="1942"/>
                    </a:lnTo>
                    <a:lnTo>
                      <a:pt x="709" y="1969"/>
                    </a:lnTo>
                    <a:lnTo>
                      <a:pt x="801" y="1995"/>
                    </a:lnTo>
                    <a:lnTo>
                      <a:pt x="906" y="2008"/>
                    </a:lnTo>
                    <a:lnTo>
                      <a:pt x="998" y="2021"/>
                    </a:lnTo>
                    <a:lnTo>
                      <a:pt x="1103" y="2008"/>
                    </a:lnTo>
                    <a:lnTo>
                      <a:pt x="1208" y="1995"/>
                    </a:lnTo>
                    <a:lnTo>
                      <a:pt x="1299" y="1969"/>
                    </a:lnTo>
                    <a:lnTo>
                      <a:pt x="1391" y="1942"/>
                    </a:lnTo>
                    <a:lnTo>
                      <a:pt x="1483" y="1903"/>
                    </a:lnTo>
                    <a:lnTo>
                      <a:pt x="1562" y="1851"/>
                    </a:lnTo>
                    <a:lnTo>
                      <a:pt x="1640" y="1785"/>
                    </a:lnTo>
                    <a:lnTo>
                      <a:pt x="1719" y="1719"/>
                    </a:lnTo>
                    <a:lnTo>
                      <a:pt x="1785" y="1654"/>
                    </a:lnTo>
                    <a:lnTo>
                      <a:pt x="1837" y="1575"/>
                    </a:lnTo>
                    <a:lnTo>
                      <a:pt x="1890" y="1496"/>
                    </a:lnTo>
                    <a:lnTo>
                      <a:pt x="1929" y="1405"/>
                    </a:lnTo>
                    <a:lnTo>
                      <a:pt x="1968" y="1313"/>
                    </a:lnTo>
                    <a:lnTo>
                      <a:pt x="1995" y="1221"/>
                    </a:lnTo>
                    <a:lnTo>
                      <a:pt x="2008" y="1116"/>
                    </a:lnTo>
                    <a:lnTo>
                      <a:pt x="2008" y="1011"/>
                    </a:lnTo>
                    <a:lnTo>
                      <a:pt x="2008" y="906"/>
                    </a:lnTo>
                    <a:lnTo>
                      <a:pt x="1995" y="814"/>
                    </a:lnTo>
                    <a:lnTo>
                      <a:pt x="1968" y="709"/>
                    </a:lnTo>
                    <a:lnTo>
                      <a:pt x="1929" y="617"/>
                    </a:lnTo>
                    <a:lnTo>
                      <a:pt x="1890" y="539"/>
                    </a:lnTo>
                    <a:lnTo>
                      <a:pt x="1837" y="447"/>
                    </a:lnTo>
                    <a:lnTo>
                      <a:pt x="1785" y="368"/>
                    </a:lnTo>
                    <a:lnTo>
                      <a:pt x="1719" y="303"/>
                    </a:lnTo>
                    <a:lnTo>
                      <a:pt x="1640" y="237"/>
                    </a:lnTo>
                    <a:lnTo>
                      <a:pt x="1562" y="185"/>
                    </a:lnTo>
                    <a:lnTo>
                      <a:pt x="1483" y="132"/>
                    </a:lnTo>
                    <a:lnTo>
                      <a:pt x="1391" y="80"/>
                    </a:lnTo>
                    <a:lnTo>
                      <a:pt x="1299" y="53"/>
                    </a:lnTo>
                    <a:lnTo>
                      <a:pt x="1208" y="27"/>
                    </a:lnTo>
                    <a:lnTo>
                      <a:pt x="1103" y="14"/>
                    </a:lnTo>
                    <a:lnTo>
                      <a:pt x="9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3"/>
              <p:cNvSpPr/>
              <p:nvPr/>
            </p:nvSpPr>
            <p:spPr>
              <a:xfrm>
                <a:off x="3304043" y="3122870"/>
                <a:ext cx="28038" cy="28038"/>
              </a:xfrm>
              <a:custGeom>
                <a:avLst/>
                <a:gdLst/>
                <a:ahLst/>
                <a:cxnLst/>
                <a:rect l="l" t="t" r="r" b="b"/>
                <a:pathLst>
                  <a:path w="1562" h="1562" extrusionOk="0">
                    <a:moveTo>
                      <a:pt x="696" y="0"/>
                    </a:moveTo>
                    <a:lnTo>
                      <a:pt x="617" y="13"/>
                    </a:lnTo>
                    <a:lnTo>
                      <a:pt x="473" y="52"/>
                    </a:lnTo>
                    <a:lnTo>
                      <a:pt x="342" y="131"/>
                    </a:lnTo>
                    <a:lnTo>
                      <a:pt x="224" y="223"/>
                    </a:lnTo>
                    <a:lnTo>
                      <a:pt x="132" y="341"/>
                    </a:lnTo>
                    <a:lnTo>
                      <a:pt x="66" y="472"/>
                    </a:lnTo>
                    <a:lnTo>
                      <a:pt x="14" y="617"/>
                    </a:lnTo>
                    <a:lnTo>
                      <a:pt x="1" y="695"/>
                    </a:lnTo>
                    <a:lnTo>
                      <a:pt x="1" y="774"/>
                    </a:lnTo>
                    <a:lnTo>
                      <a:pt x="1" y="853"/>
                    </a:lnTo>
                    <a:lnTo>
                      <a:pt x="14" y="931"/>
                    </a:lnTo>
                    <a:lnTo>
                      <a:pt x="66" y="1076"/>
                    </a:lnTo>
                    <a:lnTo>
                      <a:pt x="132" y="1207"/>
                    </a:lnTo>
                    <a:lnTo>
                      <a:pt x="224" y="1325"/>
                    </a:lnTo>
                    <a:lnTo>
                      <a:pt x="342" y="1417"/>
                    </a:lnTo>
                    <a:lnTo>
                      <a:pt x="473" y="1496"/>
                    </a:lnTo>
                    <a:lnTo>
                      <a:pt x="617" y="1535"/>
                    </a:lnTo>
                    <a:lnTo>
                      <a:pt x="696" y="1548"/>
                    </a:lnTo>
                    <a:lnTo>
                      <a:pt x="775" y="1561"/>
                    </a:lnTo>
                    <a:lnTo>
                      <a:pt x="866" y="1548"/>
                    </a:lnTo>
                    <a:lnTo>
                      <a:pt x="932" y="1535"/>
                    </a:lnTo>
                    <a:lnTo>
                      <a:pt x="1089" y="1496"/>
                    </a:lnTo>
                    <a:lnTo>
                      <a:pt x="1221" y="1417"/>
                    </a:lnTo>
                    <a:lnTo>
                      <a:pt x="1326" y="1325"/>
                    </a:lnTo>
                    <a:lnTo>
                      <a:pt x="1431" y="1207"/>
                    </a:lnTo>
                    <a:lnTo>
                      <a:pt x="1496" y="1076"/>
                    </a:lnTo>
                    <a:lnTo>
                      <a:pt x="1549" y="931"/>
                    </a:lnTo>
                    <a:lnTo>
                      <a:pt x="1562" y="853"/>
                    </a:lnTo>
                    <a:lnTo>
                      <a:pt x="1562" y="774"/>
                    </a:lnTo>
                    <a:lnTo>
                      <a:pt x="1562" y="695"/>
                    </a:lnTo>
                    <a:lnTo>
                      <a:pt x="1549" y="617"/>
                    </a:lnTo>
                    <a:lnTo>
                      <a:pt x="1496" y="472"/>
                    </a:lnTo>
                    <a:lnTo>
                      <a:pt x="1431" y="341"/>
                    </a:lnTo>
                    <a:lnTo>
                      <a:pt x="1326" y="223"/>
                    </a:lnTo>
                    <a:lnTo>
                      <a:pt x="1221" y="131"/>
                    </a:lnTo>
                    <a:lnTo>
                      <a:pt x="1089" y="52"/>
                    </a:lnTo>
                    <a:lnTo>
                      <a:pt x="932" y="13"/>
                    </a:lnTo>
                    <a:lnTo>
                      <a:pt x="866" y="0"/>
                    </a:lnTo>
                    <a:close/>
                  </a:path>
                </a:pathLst>
              </a:custGeom>
              <a:solidFill>
                <a:srgbClr val="F7F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3"/>
              <p:cNvSpPr/>
              <p:nvPr/>
            </p:nvSpPr>
            <p:spPr>
              <a:xfrm>
                <a:off x="3294386" y="3177725"/>
                <a:ext cx="107395" cy="48303"/>
              </a:xfrm>
              <a:custGeom>
                <a:avLst/>
                <a:gdLst/>
                <a:ahLst/>
                <a:cxnLst/>
                <a:rect l="l" t="t" r="r" b="b"/>
                <a:pathLst>
                  <a:path w="5983" h="2691" extrusionOk="0">
                    <a:moveTo>
                      <a:pt x="1208" y="1"/>
                    </a:moveTo>
                    <a:lnTo>
                      <a:pt x="1076" y="27"/>
                    </a:lnTo>
                    <a:lnTo>
                      <a:pt x="945" y="66"/>
                    </a:lnTo>
                    <a:lnTo>
                      <a:pt x="827" y="106"/>
                    </a:lnTo>
                    <a:lnTo>
                      <a:pt x="709" y="158"/>
                    </a:lnTo>
                    <a:lnTo>
                      <a:pt x="591" y="224"/>
                    </a:lnTo>
                    <a:lnTo>
                      <a:pt x="486" y="302"/>
                    </a:lnTo>
                    <a:lnTo>
                      <a:pt x="394" y="394"/>
                    </a:lnTo>
                    <a:lnTo>
                      <a:pt x="302" y="486"/>
                    </a:lnTo>
                    <a:lnTo>
                      <a:pt x="224" y="591"/>
                    </a:lnTo>
                    <a:lnTo>
                      <a:pt x="158" y="709"/>
                    </a:lnTo>
                    <a:lnTo>
                      <a:pt x="106" y="827"/>
                    </a:lnTo>
                    <a:lnTo>
                      <a:pt x="53" y="945"/>
                    </a:lnTo>
                    <a:lnTo>
                      <a:pt x="27" y="1076"/>
                    </a:lnTo>
                    <a:lnTo>
                      <a:pt x="1" y="1208"/>
                    </a:lnTo>
                    <a:lnTo>
                      <a:pt x="1" y="1339"/>
                    </a:lnTo>
                    <a:lnTo>
                      <a:pt x="1" y="1483"/>
                    </a:lnTo>
                    <a:lnTo>
                      <a:pt x="27" y="1614"/>
                    </a:lnTo>
                    <a:lnTo>
                      <a:pt x="53" y="1746"/>
                    </a:lnTo>
                    <a:lnTo>
                      <a:pt x="106" y="1864"/>
                    </a:lnTo>
                    <a:lnTo>
                      <a:pt x="158" y="1982"/>
                    </a:lnTo>
                    <a:lnTo>
                      <a:pt x="224" y="2100"/>
                    </a:lnTo>
                    <a:lnTo>
                      <a:pt x="302" y="2205"/>
                    </a:lnTo>
                    <a:lnTo>
                      <a:pt x="394" y="2297"/>
                    </a:lnTo>
                    <a:lnTo>
                      <a:pt x="486" y="2388"/>
                    </a:lnTo>
                    <a:lnTo>
                      <a:pt x="591" y="2454"/>
                    </a:lnTo>
                    <a:lnTo>
                      <a:pt x="709" y="2533"/>
                    </a:lnTo>
                    <a:lnTo>
                      <a:pt x="827" y="2585"/>
                    </a:lnTo>
                    <a:lnTo>
                      <a:pt x="945" y="2625"/>
                    </a:lnTo>
                    <a:lnTo>
                      <a:pt x="1076" y="2664"/>
                    </a:lnTo>
                    <a:lnTo>
                      <a:pt x="1208" y="2677"/>
                    </a:lnTo>
                    <a:lnTo>
                      <a:pt x="1339" y="2690"/>
                    </a:lnTo>
                    <a:lnTo>
                      <a:pt x="4632" y="2690"/>
                    </a:lnTo>
                    <a:lnTo>
                      <a:pt x="4776" y="2677"/>
                    </a:lnTo>
                    <a:lnTo>
                      <a:pt x="4907" y="2664"/>
                    </a:lnTo>
                    <a:lnTo>
                      <a:pt x="5038" y="2625"/>
                    </a:lnTo>
                    <a:lnTo>
                      <a:pt x="5156" y="2585"/>
                    </a:lnTo>
                    <a:lnTo>
                      <a:pt x="5275" y="2533"/>
                    </a:lnTo>
                    <a:lnTo>
                      <a:pt x="5393" y="2454"/>
                    </a:lnTo>
                    <a:lnTo>
                      <a:pt x="5498" y="2388"/>
                    </a:lnTo>
                    <a:lnTo>
                      <a:pt x="5589" y="2297"/>
                    </a:lnTo>
                    <a:lnTo>
                      <a:pt x="5681" y="2205"/>
                    </a:lnTo>
                    <a:lnTo>
                      <a:pt x="5747" y="2100"/>
                    </a:lnTo>
                    <a:lnTo>
                      <a:pt x="5826" y="1982"/>
                    </a:lnTo>
                    <a:lnTo>
                      <a:pt x="5878" y="1864"/>
                    </a:lnTo>
                    <a:lnTo>
                      <a:pt x="5917" y="1746"/>
                    </a:lnTo>
                    <a:lnTo>
                      <a:pt x="5957" y="1614"/>
                    </a:lnTo>
                    <a:lnTo>
                      <a:pt x="5970" y="1483"/>
                    </a:lnTo>
                    <a:lnTo>
                      <a:pt x="5983" y="1339"/>
                    </a:lnTo>
                    <a:lnTo>
                      <a:pt x="5970" y="1208"/>
                    </a:lnTo>
                    <a:lnTo>
                      <a:pt x="5957" y="1076"/>
                    </a:lnTo>
                    <a:lnTo>
                      <a:pt x="5917" y="945"/>
                    </a:lnTo>
                    <a:lnTo>
                      <a:pt x="5878" y="827"/>
                    </a:lnTo>
                    <a:lnTo>
                      <a:pt x="5826" y="709"/>
                    </a:lnTo>
                    <a:lnTo>
                      <a:pt x="5747" y="591"/>
                    </a:lnTo>
                    <a:lnTo>
                      <a:pt x="5681" y="486"/>
                    </a:lnTo>
                    <a:lnTo>
                      <a:pt x="5589" y="394"/>
                    </a:lnTo>
                    <a:lnTo>
                      <a:pt x="5498" y="302"/>
                    </a:lnTo>
                    <a:lnTo>
                      <a:pt x="5393" y="224"/>
                    </a:lnTo>
                    <a:lnTo>
                      <a:pt x="5275" y="158"/>
                    </a:lnTo>
                    <a:lnTo>
                      <a:pt x="5156" y="106"/>
                    </a:lnTo>
                    <a:lnTo>
                      <a:pt x="5038" y="66"/>
                    </a:lnTo>
                    <a:lnTo>
                      <a:pt x="4907" y="27"/>
                    </a:lnTo>
                    <a:lnTo>
                      <a:pt x="477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3"/>
              <p:cNvSpPr/>
              <p:nvPr/>
            </p:nvSpPr>
            <p:spPr>
              <a:xfrm>
                <a:off x="3360083" y="3183846"/>
                <a:ext cx="36062" cy="36062"/>
              </a:xfrm>
              <a:custGeom>
                <a:avLst/>
                <a:gdLst/>
                <a:ahLst/>
                <a:cxnLst/>
                <a:rect l="l" t="t" r="r" b="b"/>
                <a:pathLst>
                  <a:path w="2009" h="2009" extrusionOk="0">
                    <a:moveTo>
                      <a:pt x="906" y="1"/>
                    </a:moveTo>
                    <a:lnTo>
                      <a:pt x="801" y="14"/>
                    </a:lnTo>
                    <a:lnTo>
                      <a:pt x="709" y="40"/>
                    </a:lnTo>
                    <a:lnTo>
                      <a:pt x="617" y="80"/>
                    </a:lnTo>
                    <a:lnTo>
                      <a:pt x="526" y="119"/>
                    </a:lnTo>
                    <a:lnTo>
                      <a:pt x="447" y="171"/>
                    </a:lnTo>
                    <a:lnTo>
                      <a:pt x="368" y="224"/>
                    </a:lnTo>
                    <a:lnTo>
                      <a:pt x="290" y="289"/>
                    </a:lnTo>
                    <a:lnTo>
                      <a:pt x="224" y="368"/>
                    </a:lnTo>
                    <a:lnTo>
                      <a:pt x="171" y="447"/>
                    </a:lnTo>
                    <a:lnTo>
                      <a:pt x="119" y="526"/>
                    </a:lnTo>
                    <a:lnTo>
                      <a:pt x="80" y="617"/>
                    </a:lnTo>
                    <a:lnTo>
                      <a:pt x="40" y="709"/>
                    </a:lnTo>
                    <a:lnTo>
                      <a:pt x="14" y="801"/>
                    </a:lnTo>
                    <a:lnTo>
                      <a:pt x="1" y="906"/>
                    </a:lnTo>
                    <a:lnTo>
                      <a:pt x="1" y="998"/>
                    </a:lnTo>
                    <a:lnTo>
                      <a:pt x="1" y="1103"/>
                    </a:lnTo>
                    <a:lnTo>
                      <a:pt x="14" y="1208"/>
                    </a:lnTo>
                    <a:lnTo>
                      <a:pt x="40" y="1300"/>
                    </a:lnTo>
                    <a:lnTo>
                      <a:pt x="80" y="1391"/>
                    </a:lnTo>
                    <a:lnTo>
                      <a:pt x="119" y="1483"/>
                    </a:lnTo>
                    <a:lnTo>
                      <a:pt x="171" y="1562"/>
                    </a:lnTo>
                    <a:lnTo>
                      <a:pt x="224" y="1641"/>
                    </a:lnTo>
                    <a:lnTo>
                      <a:pt x="290" y="1719"/>
                    </a:lnTo>
                    <a:lnTo>
                      <a:pt x="368" y="1785"/>
                    </a:lnTo>
                    <a:lnTo>
                      <a:pt x="447" y="1837"/>
                    </a:lnTo>
                    <a:lnTo>
                      <a:pt x="526" y="1890"/>
                    </a:lnTo>
                    <a:lnTo>
                      <a:pt x="617" y="1929"/>
                    </a:lnTo>
                    <a:lnTo>
                      <a:pt x="709" y="1969"/>
                    </a:lnTo>
                    <a:lnTo>
                      <a:pt x="801" y="1995"/>
                    </a:lnTo>
                    <a:lnTo>
                      <a:pt x="906" y="2008"/>
                    </a:lnTo>
                    <a:lnTo>
                      <a:pt x="1103" y="2008"/>
                    </a:lnTo>
                    <a:lnTo>
                      <a:pt x="1208" y="1995"/>
                    </a:lnTo>
                    <a:lnTo>
                      <a:pt x="1300" y="1969"/>
                    </a:lnTo>
                    <a:lnTo>
                      <a:pt x="1392" y="1929"/>
                    </a:lnTo>
                    <a:lnTo>
                      <a:pt x="1483" y="1890"/>
                    </a:lnTo>
                    <a:lnTo>
                      <a:pt x="1562" y="1837"/>
                    </a:lnTo>
                    <a:lnTo>
                      <a:pt x="1641" y="1785"/>
                    </a:lnTo>
                    <a:lnTo>
                      <a:pt x="1719" y="1719"/>
                    </a:lnTo>
                    <a:lnTo>
                      <a:pt x="1785" y="1641"/>
                    </a:lnTo>
                    <a:lnTo>
                      <a:pt x="1838" y="1562"/>
                    </a:lnTo>
                    <a:lnTo>
                      <a:pt x="1890" y="1483"/>
                    </a:lnTo>
                    <a:lnTo>
                      <a:pt x="1929" y="1391"/>
                    </a:lnTo>
                    <a:lnTo>
                      <a:pt x="1969" y="1300"/>
                    </a:lnTo>
                    <a:lnTo>
                      <a:pt x="1995" y="1208"/>
                    </a:lnTo>
                    <a:lnTo>
                      <a:pt x="2008" y="1103"/>
                    </a:lnTo>
                    <a:lnTo>
                      <a:pt x="2008" y="998"/>
                    </a:lnTo>
                    <a:lnTo>
                      <a:pt x="2008" y="906"/>
                    </a:lnTo>
                    <a:lnTo>
                      <a:pt x="1995" y="801"/>
                    </a:lnTo>
                    <a:lnTo>
                      <a:pt x="1969" y="709"/>
                    </a:lnTo>
                    <a:lnTo>
                      <a:pt x="1929" y="617"/>
                    </a:lnTo>
                    <a:lnTo>
                      <a:pt x="1890" y="526"/>
                    </a:lnTo>
                    <a:lnTo>
                      <a:pt x="1838" y="447"/>
                    </a:lnTo>
                    <a:lnTo>
                      <a:pt x="1785" y="368"/>
                    </a:lnTo>
                    <a:lnTo>
                      <a:pt x="1719" y="289"/>
                    </a:lnTo>
                    <a:lnTo>
                      <a:pt x="1641" y="224"/>
                    </a:lnTo>
                    <a:lnTo>
                      <a:pt x="1562" y="171"/>
                    </a:lnTo>
                    <a:lnTo>
                      <a:pt x="1483" y="119"/>
                    </a:lnTo>
                    <a:lnTo>
                      <a:pt x="1392" y="80"/>
                    </a:lnTo>
                    <a:lnTo>
                      <a:pt x="1300" y="40"/>
                    </a:lnTo>
                    <a:lnTo>
                      <a:pt x="1208" y="14"/>
                    </a:lnTo>
                    <a:lnTo>
                      <a:pt x="11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3"/>
              <p:cNvSpPr/>
              <p:nvPr/>
            </p:nvSpPr>
            <p:spPr>
              <a:xfrm>
                <a:off x="3364085" y="3187849"/>
                <a:ext cx="28056" cy="28056"/>
              </a:xfrm>
              <a:custGeom>
                <a:avLst/>
                <a:gdLst/>
                <a:ahLst/>
                <a:cxnLst/>
                <a:rect l="l" t="t" r="r" b="b"/>
                <a:pathLst>
                  <a:path w="1563" h="1563" extrusionOk="0">
                    <a:moveTo>
                      <a:pt x="696" y="1"/>
                    </a:moveTo>
                    <a:lnTo>
                      <a:pt x="618" y="14"/>
                    </a:lnTo>
                    <a:lnTo>
                      <a:pt x="473" y="66"/>
                    </a:lnTo>
                    <a:lnTo>
                      <a:pt x="342" y="132"/>
                    </a:lnTo>
                    <a:lnTo>
                      <a:pt x="224" y="224"/>
                    </a:lnTo>
                    <a:lnTo>
                      <a:pt x="132" y="342"/>
                    </a:lnTo>
                    <a:lnTo>
                      <a:pt x="67" y="473"/>
                    </a:lnTo>
                    <a:lnTo>
                      <a:pt x="14" y="617"/>
                    </a:lnTo>
                    <a:lnTo>
                      <a:pt x="1" y="696"/>
                    </a:lnTo>
                    <a:lnTo>
                      <a:pt x="1" y="775"/>
                    </a:lnTo>
                    <a:lnTo>
                      <a:pt x="1" y="867"/>
                    </a:lnTo>
                    <a:lnTo>
                      <a:pt x="14" y="932"/>
                    </a:lnTo>
                    <a:lnTo>
                      <a:pt x="67" y="1090"/>
                    </a:lnTo>
                    <a:lnTo>
                      <a:pt x="132" y="1221"/>
                    </a:lnTo>
                    <a:lnTo>
                      <a:pt x="224" y="1326"/>
                    </a:lnTo>
                    <a:lnTo>
                      <a:pt x="342" y="1431"/>
                    </a:lnTo>
                    <a:lnTo>
                      <a:pt x="473" y="1496"/>
                    </a:lnTo>
                    <a:lnTo>
                      <a:pt x="618" y="1549"/>
                    </a:lnTo>
                    <a:lnTo>
                      <a:pt x="696" y="1562"/>
                    </a:lnTo>
                    <a:lnTo>
                      <a:pt x="854" y="1562"/>
                    </a:lnTo>
                    <a:lnTo>
                      <a:pt x="932" y="1549"/>
                    </a:lnTo>
                    <a:lnTo>
                      <a:pt x="1090" y="1496"/>
                    </a:lnTo>
                    <a:lnTo>
                      <a:pt x="1221" y="1431"/>
                    </a:lnTo>
                    <a:lnTo>
                      <a:pt x="1326" y="1326"/>
                    </a:lnTo>
                    <a:lnTo>
                      <a:pt x="1431" y="1221"/>
                    </a:lnTo>
                    <a:lnTo>
                      <a:pt x="1496" y="1090"/>
                    </a:lnTo>
                    <a:lnTo>
                      <a:pt x="1549" y="932"/>
                    </a:lnTo>
                    <a:lnTo>
                      <a:pt x="1562" y="867"/>
                    </a:lnTo>
                    <a:lnTo>
                      <a:pt x="1562" y="775"/>
                    </a:lnTo>
                    <a:lnTo>
                      <a:pt x="1562" y="696"/>
                    </a:lnTo>
                    <a:lnTo>
                      <a:pt x="1549" y="617"/>
                    </a:lnTo>
                    <a:lnTo>
                      <a:pt x="1496" y="473"/>
                    </a:lnTo>
                    <a:lnTo>
                      <a:pt x="1431" y="342"/>
                    </a:lnTo>
                    <a:lnTo>
                      <a:pt x="1326" y="224"/>
                    </a:lnTo>
                    <a:lnTo>
                      <a:pt x="1221" y="132"/>
                    </a:lnTo>
                    <a:lnTo>
                      <a:pt x="1090" y="66"/>
                    </a:lnTo>
                    <a:lnTo>
                      <a:pt x="932" y="14"/>
                    </a:lnTo>
                    <a:lnTo>
                      <a:pt x="854" y="1"/>
                    </a:lnTo>
                    <a:close/>
                  </a:path>
                </a:pathLst>
              </a:custGeom>
              <a:solidFill>
                <a:srgbClr val="F7F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3"/>
              <p:cNvSpPr/>
              <p:nvPr/>
            </p:nvSpPr>
            <p:spPr>
              <a:xfrm>
                <a:off x="3126248" y="2186095"/>
                <a:ext cx="42183" cy="41931"/>
              </a:xfrm>
              <a:custGeom>
                <a:avLst/>
                <a:gdLst/>
                <a:ahLst/>
                <a:cxnLst/>
                <a:rect l="l" t="t" r="r" b="b"/>
                <a:pathLst>
                  <a:path w="2350" h="2336" extrusionOk="0">
                    <a:moveTo>
                      <a:pt x="1050" y="1"/>
                    </a:moveTo>
                    <a:lnTo>
                      <a:pt x="932" y="14"/>
                    </a:lnTo>
                    <a:lnTo>
                      <a:pt x="814" y="53"/>
                    </a:lnTo>
                    <a:lnTo>
                      <a:pt x="709" y="92"/>
                    </a:lnTo>
                    <a:lnTo>
                      <a:pt x="604" y="132"/>
                    </a:lnTo>
                    <a:lnTo>
                      <a:pt x="512" y="197"/>
                    </a:lnTo>
                    <a:lnTo>
                      <a:pt x="421" y="263"/>
                    </a:lnTo>
                    <a:lnTo>
                      <a:pt x="342" y="342"/>
                    </a:lnTo>
                    <a:lnTo>
                      <a:pt x="263" y="420"/>
                    </a:lnTo>
                    <a:lnTo>
                      <a:pt x="198" y="512"/>
                    </a:lnTo>
                    <a:lnTo>
                      <a:pt x="132" y="604"/>
                    </a:lnTo>
                    <a:lnTo>
                      <a:pt x="93" y="709"/>
                    </a:lnTo>
                    <a:lnTo>
                      <a:pt x="53" y="814"/>
                    </a:lnTo>
                    <a:lnTo>
                      <a:pt x="14" y="932"/>
                    </a:lnTo>
                    <a:lnTo>
                      <a:pt x="1" y="1050"/>
                    </a:lnTo>
                    <a:lnTo>
                      <a:pt x="1" y="1168"/>
                    </a:lnTo>
                    <a:lnTo>
                      <a:pt x="1" y="1286"/>
                    </a:lnTo>
                    <a:lnTo>
                      <a:pt x="14" y="1404"/>
                    </a:lnTo>
                    <a:lnTo>
                      <a:pt x="53" y="1522"/>
                    </a:lnTo>
                    <a:lnTo>
                      <a:pt x="93" y="1627"/>
                    </a:lnTo>
                    <a:lnTo>
                      <a:pt x="132" y="1732"/>
                    </a:lnTo>
                    <a:lnTo>
                      <a:pt x="198" y="1824"/>
                    </a:lnTo>
                    <a:lnTo>
                      <a:pt x="263" y="1916"/>
                    </a:lnTo>
                    <a:lnTo>
                      <a:pt x="342" y="1995"/>
                    </a:lnTo>
                    <a:lnTo>
                      <a:pt x="421" y="2073"/>
                    </a:lnTo>
                    <a:lnTo>
                      <a:pt x="512" y="2139"/>
                    </a:lnTo>
                    <a:lnTo>
                      <a:pt x="604" y="2205"/>
                    </a:lnTo>
                    <a:lnTo>
                      <a:pt x="709" y="2244"/>
                    </a:lnTo>
                    <a:lnTo>
                      <a:pt x="814" y="2283"/>
                    </a:lnTo>
                    <a:lnTo>
                      <a:pt x="932" y="2323"/>
                    </a:lnTo>
                    <a:lnTo>
                      <a:pt x="1050" y="2336"/>
                    </a:lnTo>
                    <a:lnTo>
                      <a:pt x="1286" y="2336"/>
                    </a:lnTo>
                    <a:lnTo>
                      <a:pt x="1405" y="2323"/>
                    </a:lnTo>
                    <a:lnTo>
                      <a:pt x="1523" y="2283"/>
                    </a:lnTo>
                    <a:lnTo>
                      <a:pt x="1628" y="2244"/>
                    </a:lnTo>
                    <a:lnTo>
                      <a:pt x="1732" y="2205"/>
                    </a:lnTo>
                    <a:lnTo>
                      <a:pt x="1824" y="2139"/>
                    </a:lnTo>
                    <a:lnTo>
                      <a:pt x="1916" y="2073"/>
                    </a:lnTo>
                    <a:lnTo>
                      <a:pt x="1995" y="1995"/>
                    </a:lnTo>
                    <a:lnTo>
                      <a:pt x="2074" y="1916"/>
                    </a:lnTo>
                    <a:lnTo>
                      <a:pt x="2139" y="1824"/>
                    </a:lnTo>
                    <a:lnTo>
                      <a:pt x="2205" y="1732"/>
                    </a:lnTo>
                    <a:lnTo>
                      <a:pt x="2244" y="1627"/>
                    </a:lnTo>
                    <a:lnTo>
                      <a:pt x="2283" y="1522"/>
                    </a:lnTo>
                    <a:lnTo>
                      <a:pt x="2323" y="1404"/>
                    </a:lnTo>
                    <a:lnTo>
                      <a:pt x="2336" y="1286"/>
                    </a:lnTo>
                    <a:lnTo>
                      <a:pt x="2349" y="1168"/>
                    </a:lnTo>
                    <a:lnTo>
                      <a:pt x="2336" y="1050"/>
                    </a:lnTo>
                    <a:lnTo>
                      <a:pt x="2323" y="932"/>
                    </a:lnTo>
                    <a:lnTo>
                      <a:pt x="2283" y="814"/>
                    </a:lnTo>
                    <a:lnTo>
                      <a:pt x="2244" y="709"/>
                    </a:lnTo>
                    <a:lnTo>
                      <a:pt x="2205" y="604"/>
                    </a:lnTo>
                    <a:lnTo>
                      <a:pt x="2139" y="512"/>
                    </a:lnTo>
                    <a:lnTo>
                      <a:pt x="2074" y="420"/>
                    </a:lnTo>
                    <a:lnTo>
                      <a:pt x="1995" y="342"/>
                    </a:lnTo>
                    <a:lnTo>
                      <a:pt x="1916" y="263"/>
                    </a:lnTo>
                    <a:lnTo>
                      <a:pt x="1824" y="197"/>
                    </a:lnTo>
                    <a:lnTo>
                      <a:pt x="1732" y="132"/>
                    </a:lnTo>
                    <a:lnTo>
                      <a:pt x="1628" y="92"/>
                    </a:lnTo>
                    <a:lnTo>
                      <a:pt x="1523" y="53"/>
                    </a:lnTo>
                    <a:lnTo>
                      <a:pt x="1405" y="14"/>
                    </a:lnTo>
                    <a:lnTo>
                      <a:pt x="12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3"/>
              <p:cNvSpPr/>
              <p:nvPr/>
            </p:nvSpPr>
            <p:spPr>
              <a:xfrm>
                <a:off x="3190311" y="2188680"/>
                <a:ext cx="207951" cy="36762"/>
              </a:xfrm>
              <a:custGeom>
                <a:avLst/>
                <a:gdLst/>
                <a:ahLst/>
                <a:cxnLst/>
                <a:rect l="l" t="t" r="r" b="b"/>
                <a:pathLst>
                  <a:path w="11585" h="2048" extrusionOk="0">
                    <a:moveTo>
                      <a:pt x="0" y="1"/>
                    </a:moveTo>
                    <a:lnTo>
                      <a:pt x="0" y="2047"/>
                    </a:lnTo>
                    <a:lnTo>
                      <a:pt x="11584" y="2047"/>
                    </a:lnTo>
                    <a:lnTo>
                      <a:pt x="115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3"/>
              <p:cNvSpPr/>
              <p:nvPr/>
            </p:nvSpPr>
            <p:spPr>
              <a:xfrm>
                <a:off x="3126248" y="2272758"/>
                <a:ext cx="42183" cy="42165"/>
              </a:xfrm>
              <a:custGeom>
                <a:avLst/>
                <a:gdLst/>
                <a:ahLst/>
                <a:cxnLst/>
                <a:rect l="l" t="t" r="r" b="b"/>
                <a:pathLst>
                  <a:path w="2350" h="2349" extrusionOk="0">
                    <a:moveTo>
                      <a:pt x="1168" y="0"/>
                    </a:moveTo>
                    <a:lnTo>
                      <a:pt x="1050" y="13"/>
                    </a:lnTo>
                    <a:lnTo>
                      <a:pt x="932" y="27"/>
                    </a:lnTo>
                    <a:lnTo>
                      <a:pt x="814" y="53"/>
                    </a:lnTo>
                    <a:lnTo>
                      <a:pt x="709" y="92"/>
                    </a:lnTo>
                    <a:lnTo>
                      <a:pt x="604" y="145"/>
                    </a:lnTo>
                    <a:lnTo>
                      <a:pt x="512" y="197"/>
                    </a:lnTo>
                    <a:lnTo>
                      <a:pt x="421" y="263"/>
                    </a:lnTo>
                    <a:lnTo>
                      <a:pt x="342" y="341"/>
                    </a:lnTo>
                    <a:lnTo>
                      <a:pt x="263" y="433"/>
                    </a:lnTo>
                    <a:lnTo>
                      <a:pt x="198" y="512"/>
                    </a:lnTo>
                    <a:lnTo>
                      <a:pt x="132" y="617"/>
                    </a:lnTo>
                    <a:lnTo>
                      <a:pt x="93" y="722"/>
                    </a:lnTo>
                    <a:lnTo>
                      <a:pt x="53" y="827"/>
                    </a:lnTo>
                    <a:lnTo>
                      <a:pt x="14" y="932"/>
                    </a:lnTo>
                    <a:lnTo>
                      <a:pt x="1" y="1050"/>
                    </a:lnTo>
                    <a:lnTo>
                      <a:pt x="1" y="1168"/>
                    </a:lnTo>
                    <a:lnTo>
                      <a:pt x="1" y="1299"/>
                    </a:lnTo>
                    <a:lnTo>
                      <a:pt x="14" y="1417"/>
                    </a:lnTo>
                    <a:lnTo>
                      <a:pt x="53" y="1522"/>
                    </a:lnTo>
                    <a:lnTo>
                      <a:pt x="93" y="1627"/>
                    </a:lnTo>
                    <a:lnTo>
                      <a:pt x="132" y="1732"/>
                    </a:lnTo>
                    <a:lnTo>
                      <a:pt x="198" y="1837"/>
                    </a:lnTo>
                    <a:lnTo>
                      <a:pt x="263" y="1916"/>
                    </a:lnTo>
                    <a:lnTo>
                      <a:pt x="342" y="2008"/>
                    </a:lnTo>
                    <a:lnTo>
                      <a:pt x="421" y="2086"/>
                    </a:lnTo>
                    <a:lnTo>
                      <a:pt x="512" y="2152"/>
                    </a:lnTo>
                    <a:lnTo>
                      <a:pt x="604" y="2204"/>
                    </a:lnTo>
                    <a:lnTo>
                      <a:pt x="709" y="2257"/>
                    </a:lnTo>
                    <a:lnTo>
                      <a:pt x="814" y="2296"/>
                    </a:lnTo>
                    <a:lnTo>
                      <a:pt x="932" y="2322"/>
                    </a:lnTo>
                    <a:lnTo>
                      <a:pt x="1050" y="2336"/>
                    </a:lnTo>
                    <a:lnTo>
                      <a:pt x="1168" y="2349"/>
                    </a:lnTo>
                    <a:lnTo>
                      <a:pt x="1286" y="2336"/>
                    </a:lnTo>
                    <a:lnTo>
                      <a:pt x="1405" y="2322"/>
                    </a:lnTo>
                    <a:lnTo>
                      <a:pt x="1523" y="2296"/>
                    </a:lnTo>
                    <a:lnTo>
                      <a:pt x="1628" y="2257"/>
                    </a:lnTo>
                    <a:lnTo>
                      <a:pt x="1732" y="2204"/>
                    </a:lnTo>
                    <a:lnTo>
                      <a:pt x="1824" y="2152"/>
                    </a:lnTo>
                    <a:lnTo>
                      <a:pt x="1916" y="2086"/>
                    </a:lnTo>
                    <a:lnTo>
                      <a:pt x="1995" y="2008"/>
                    </a:lnTo>
                    <a:lnTo>
                      <a:pt x="2074" y="1916"/>
                    </a:lnTo>
                    <a:lnTo>
                      <a:pt x="2139" y="1837"/>
                    </a:lnTo>
                    <a:lnTo>
                      <a:pt x="2205" y="1732"/>
                    </a:lnTo>
                    <a:lnTo>
                      <a:pt x="2244" y="1627"/>
                    </a:lnTo>
                    <a:lnTo>
                      <a:pt x="2283" y="1522"/>
                    </a:lnTo>
                    <a:lnTo>
                      <a:pt x="2323" y="1417"/>
                    </a:lnTo>
                    <a:lnTo>
                      <a:pt x="2336" y="1299"/>
                    </a:lnTo>
                    <a:lnTo>
                      <a:pt x="2349" y="1168"/>
                    </a:lnTo>
                    <a:lnTo>
                      <a:pt x="2336" y="1050"/>
                    </a:lnTo>
                    <a:lnTo>
                      <a:pt x="2323" y="932"/>
                    </a:lnTo>
                    <a:lnTo>
                      <a:pt x="2283" y="827"/>
                    </a:lnTo>
                    <a:lnTo>
                      <a:pt x="2244" y="722"/>
                    </a:lnTo>
                    <a:lnTo>
                      <a:pt x="2205" y="617"/>
                    </a:lnTo>
                    <a:lnTo>
                      <a:pt x="2139" y="512"/>
                    </a:lnTo>
                    <a:lnTo>
                      <a:pt x="2074" y="433"/>
                    </a:lnTo>
                    <a:lnTo>
                      <a:pt x="1995" y="341"/>
                    </a:lnTo>
                    <a:lnTo>
                      <a:pt x="1916" y="263"/>
                    </a:lnTo>
                    <a:lnTo>
                      <a:pt x="1824" y="197"/>
                    </a:lnTo>
                    <a:lnTo>
                      <a:pt x="1732" y="145"/>
                    </a:lnTo>
                    <a:lnTo>
                      <a:pt x="1628" y="92"/>
                    </a:lnTo>
                    <a:lnTo>
                      <a:pt x="1523" y="53"/>
                    </a:lnTo>
                    <a:lnTo>
                      <a:pt x="1405" y="27"/>
                    </a:lnTo>
                    <a:lnTo>
                      <a:pt x="1286" y="13"/>
                    </a:lnTo>
                    <a:lnTo>
                      <a:pt x="11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3"/>
              <p:cNvSpPr/>
              <p:nvPr/>
            </p:nvSpPr>
            <p:spPr>
              <a:xfrm>
                <a:off x="3190311" y="2275343"/>
                <a:ext cx="207951" cy="36995"/>
              </a:xfrm>
              <a:custGeom>
                <a:avLst/>
                <a:gdLst/>
                <a:ahLst/>
                <a:cxnLst/>
                <a:rect l="l" t="t" r="r" b="b"/>
                <a:pathLst>
                  <a:path w="11585" h="2061" extrusionOk="0">
                    <a:moveTo>
                      <a:pt x="0" y="1"/>
                    </a:moveTo>
                    <a:lnTo>
                      <a:pt x="0" y="2060"/>
                    </a:lnTo>
                    <a:lnTo>
                      <a:pt x="11584" y="2060"/>
                    </a:lnTo>
                    <a:lnTo>
                      <a:pt x="115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3"/>
              <p:cNvSpPr/>
              <p:nvPr/>
            </p:nvSpPr>
            <p:spPr>
              <a:xfrm>
                <a:off x="3126248" y="2416394"/>
                <a:ext cx="42183" cy="42183"/>
              </a:xfrm>
              <a:custGeom>
                <a:avLst/>
                <a:gdLst/>
                <a:ahLst/>
                <a:cxnLst/>
                <a:rect l="l" t="t" r="r" b="b"/>
                <a:pathLst>
                  <a:path w="2350" h="2350" extrusionOk="0">
                    <a:moveTo>
                      <a:pt x="1050" y="1"/>
                    </a:moveTo>
                    <a:lnTo>
                      <a:pt x="932" y="27"/>
                    </a:lnTo>
                    <a:lnTo>
                      <a:pt x="814" y="53"/>
                    </a:lnTo>
                    <a:lnTo>
                      <a:pt x="709" y="93"/>
                    </a:lnTo>
                    <a:lnTo>
                      <a:pt x="604" y="145"/>
                    </a:lnTo>
                    <a:lnTo>
                      <a:pt x="512" y="198"/>
                    </a:lnTo>
                    <a:lnTo>
                      <a:pt x="421" y="263"/>
                    </a:lnTo>
                    <a:lnTo>
                      <a:pt x="342" y="342"/>
                    </a:lnTo>
                    <a:lnTo>
                      <a:pt x="263" y="421"/>
                    </a:lnTo>
                    <a:lnTo>
                      <a:pt x="198" y="513"/>
                    </a:lnTo>
                    <a:lnTo>
                      <a:pt x="132" y="618"/>
                    </a:lnTo>
                    <a:lnTo>
                      <a:pt x="93" y="709"/>
                    </a:lnTo>
                    <a:lnTo>
                      <a:pt x="53" y="827"/>
                    </a:lnTo>
                    <a:lnTo>
                      <a:pt x="14" y="932"/>
                    </a:lnTo>
                    <a:lnTo>
                      <a:pt x="1" y="1050"/>
                    </a:lnTo>
                    <a:lnTo>
                      <a:pt x="1" y="1169"/>
                    </a:lnTo>
                    <a:lnTo>
                      <a:pt x="1" y="1287"/>
                    </a:lnTo>
                    <a:lnTo>
                      <a:pt x="14" y="1405"/>
                    </a:lnTo>
                    <a:lnTo>
                      <a:pt x="53" y="1523"/>
                    </a:lnTo>
                    <a:lnTo>
                      <a:pt x="93" y="1628"/>
                    </a:lnTo>
                    <a:lnTo>
                      <a:pt x="132" y="1733"/>
                    </a:lnTo>
                    <a:lnTo>
                      <a:pt x="198" y="1825"/>
                    </a:lnTo>
                    <a:lnTo>
                      <a:pt x="263" y="1916"/>
                    </a:lnTo>
                    <a:lnTo>
                      <a:pt x="342" y="1995"/>
                    </a:lnTo>
                    <a:lnTo>
                      <a:pt x="421" y="2074"/>
                    </a:lnTo>
                    <a:lnTo>
                      <a:pt x="512" y="2139"/>
                    </a:lnTo>
                    <a:lnTo>
                      <a:pt x="604" y="2205"/>
                    </a:lnTo>
                    <a:lnTo>
                      <a:pt x="709" y="2257"/>
                    </a:lnTo>
                    <a:lnTo>
                      <a:pt x="814" y="2297"/>
                    </a:lnTo>
                    <a:lnTo>
                      <a:pt x="932" y="2323"/>
                    </a:lnTo>
                    <a:lnTo>
                      <a:pt x="1050" y="2336"/>
                    </a:lnTo>
                    <a:lnTo>
                      <a:pt x="1168" y="2349"/>
                    </a:lnTo>
                    <a:lnTo>
                      <a:pt x="1286" y="2336"/>
                    </a:lnTo>
                    <a:lnTo>
                      <a:pt x="1405" y="2323"/>
                    </a:lnTo>
                    <a:lnTo>
                      <a:pt x="1523" y="2297"/>
                    </a:lnTo>
                    <a:lnTo>
                      <a:pt x="1628" y="2257"/>
                    </a:lnTo>
                    <a:lnTo>
                      <a:pt x="1732" y="2205"/>
                    </a:lnTo>
                    <a:lnTo>
                      <a:pt x="1824" y="2139"/>
                    </a:lnTo>
                    <a:lnTo>
                      <a:pt x="1916" y="2074"/>
                    </a:lnTo>
                    <a:lnTo>
                      <a:pt x="1995" y="1995"/>
                    </a:lnTo>
                    <a:lnTo>
                      <a:pt x="2074" y="1916"/>
                    </a:lnTo>
                    <a:lnTo>
                      <a:pt x="2139" y="1825"/>
                    </a:lnTo>
                    <a:lnTo>
                      <a:pt x="2205" y="1733"/>
                    </a:lnTo>
                    <a:lnTo>
                      <a:pt x="2244" y="1628"/>
                    </a:lnTo>
                    <a:lnTo>
                      <a:pt x="2283" y="1523"/>
                    </a:lnTo>
                    <a:lnTo>
                      <a:pt x="2323" y="1405"/>
                    </a:lnTo>
                    <a:lnTo>
                      <a:pt x="2336" y="1287"/>
                    </a:lnTo>
                    <a:lnTo>
                      <a:pt x="2349" y="1169"/>
                    </a:lnTo>
                    <a:lnTo>
                      <a:pt x="2336" y="1050"/>
                    </a:lnTo>
                    <a:lnTo>
                      <a:pt x="2323" y="932"/>
                    </a:lnTo>
                    <a:lnTo>
                      <a:pt x="2283" y="827"/>
                    </a:lnTo>
                    <a:lnTo>
                      <a:pt x="2244" y="709"/>
                    </a:lnTo>
                    <a:lnTo>
                      <a:pt x="2205" y="618"/>
                    </a:lnTo>
                    <a:lnTo>
                      <a:pt x="2139" y="513"/>
                    </a:lnTo>
                    <a:lnTo>
                      <a:pt x="2074" y="421"/>
                    </a:lnTo>
                    <a:lnTo>
                      <a:pt x="1995" y="342"/>
                    </a:lnTo>
                    <a:lnTo>
                      <a:pt x="1916" y="263"/>
                    </a:lnTo>
                    <a:lnTo>
                      <a:pt x="1824" y="198"/>
                    </a:lnTo>
                    <a:lnTo>
                      <a:pt x="1732" y="145"/>
                    </a:lnTo>
                    <a:lnTo>
                      <a:pt x="1628" y="93"/>
                    </a:lnTo>
                    <a:lnTo>
                      <a:pt x="1523" y="53"/>
                    </a:lnTo>
                    <a:lnTo>
                      <a:pt x="1405" y="27"/>
                    </a:lnTo>
                    <a:lnTo>
                      <a:pt x="128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3"/>
              <p:cNvSpPr/>
              <p:nvPr/>
            </p:nvSpPr>
            <p:spPr>
              <a:xfrm>
                <a:off x="3190311" y="2418996"/>
                <a:ext cx="207951" cy="36744"/>
              </a:xfrm>
              <a:custGeom>
                <a:avLst/>
                <a:gdLst/>
                <a:ahLst/>
                <a:cxnLst/>
                <a:rect l="l" t="t" r="r" b="b"/>
                <a:pathLst>
                  <a:path w="11585" h="2047" extrusionOk="0">
                    <a:moveTo>
                      <a:pt x="0" y="0"/>
                    </a:moveTo>
                    <a:lnTo>
                      <a:pt x="0" y="2047"/>
                    </a:lnTo>
                    <a:lnTo>
                      <a:pt x="11584" y="2047"/>
                    </a:lnTo>
                    <a:lnTo>
                      <a:pt x="115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3"/>
              <p:cNvSpPr/>
              <p:nvPr/>
            </p:nvSpPr>
            <p:spPr>
              <a:xfrm>
                <a:off x="3126248" y="2503056"/>
                <a:ext cx="42183" cy="42183"/>
              </a:xfrm>
              <a:custGeom>
                <a:avLst/>
                <a:gdLst/>
                <a:ahLst/>
                <a:cxnLst/>
                <a:rect l="l" t="t" r="r" b="b"/>
                <a:pathLst>
                  <a:path w="2350" h="2350" extrusionOk="0">
                    <a:moveTo>
                      <a:pt x="1168" y="1"/>
                    </a:moveTo>
                    <a:lnTo>
                      <a:pt x="1050" y="14"/>
                    </a:lnTo>
                    <a:lnTo>
                      <a:pt x="932" y="27"/>
                    </a:lnTo>
                    <a:lnTo>
                      <a:pt x="814" y="53"/>
                    </a:lnTo>
                    <a:lnTo>
                      <a:pt x="709" y="93"/>
                    </a:lnTo>
                    <a:lnTo>
                      <a:pt x="604" y="145"/>
                    </a:lnTo>
                    <a:lnTo>
                      <a:pt x="512" y="211"/>
                    </a:lnTo>
                    <a:lnTo>
                      <a:pt x="421" y="276"/>
                    </a:lnTo>
                    <a:lnTo>
                      <a:pt x="342" y="342"/>
                    </a:lnTo>
                    <a:lnTo>
                      <a:pt x="263" y="434"/>
                    </a:lnTo>
                    <a:lnTo>
                      <a:pt x="198" y="526"/>
                    </a:lnTo>
                    <a:lnTo>
                      <a:pt x="132" y="617"/>
                    </a:lnTo>
                    <a:lnTo>
                      <a:pt x="93" y="722"/>
                    </a:lnTo>
                    <a:lnTo>
                      <a:pt x="53" y="827"/>
                    </a:lnTo>
                    <a:lnTo>
                      <a:pt x="14" y="945"/>
                    </a:lnTo>
                    <a:lnTo>
                      <a:pt x="1" y="1063"/>
                    </a:lnTo>
                    <a:lnTo>
                      <a:pt x="1" y="1181"/>
                    </a:lnTo>
                    <a:lnTo>
                      <a:pt x="1" y="1300"/>
                    </a:lnTo>
                    <a:lnTo>
                      <a:pt x="14" y="1418"/>
                    </a:lnTo>
                    <a:lnTo>
                      <a:pt x="53" y="1523"/>
                    </a:lnTo>
                    <a:lnTo>
                      <a:pt x="93" y="1641"/>
                    </a:lnTo>
                    <a:lnTo>
                      <a:pt x="132" y="1732"/>
                    </a:lnTo>
                    <a:lnTo>
                      <a:pt x="198" y="1837"/>
                    </a:lnTo>
                    <a:lnTo>
                      <a:pt x="263" y="1929"/>
                    </a:lnTo>
                    <a:lnTo>
                      <a:pt x="342" y="2008"/>
                    </a:lnTo>
                    <a:lnTo>
                      <a:pt x="421" y="2087"/>
                    </a:lnTo>
                    <a:lnTo>
                      <a:pt x="512" y="2152"/>
                    </a:lnTo>
                    <a:lnTo>
                      <a:pt x="604" y="2205"/>
                    </a:lnTo>
                    <a:lnTo>
                      <a:pt x="709" y="2257"/>
                    </a:lnTo>
                    <a:lnTo>
                      <a:pt x="814" y="2297"/>
                    </a:lnTo>
                    <a:lnTo>
                      <a:pt x="932" y="2323"/>
                    </a:lnTo>
                    <a:lnTo>
                      <a:pt x="1050" y="2349"/>
                    </a:lnTo>
                    <a:lnTo>
                      <a:pt x="1286" y="2349"/>
                    </a:lnTo>
                    <a:lnTo>
                      <a:pt x="1405" y="2323"/>
                    </a:lnTo>
                    <a:lnTo>
                      <a:pt x="1523" y="2297"/>
                    </a:lnTo>
                    <a:lnTo>
                      <a:pt x="1628" y="2257"/>
                    </a:lnTo>
                    <a:lnTo>
                      <a:pt x="1732" y="2205"/>
                    </a:lnTo>
                    <a:lnTo>
                      <a:pt x="1824" y="2152"/>
                    </a:lnTo>
                    <a:lnTo>
                      <a:pt x="1916" y="2087"/>
                    </a:lnTo>
                    <a:lnTo>
                      <a:pt x="1995" y="2008"/>
                    </a:lnTo>
                    <a:lnTo>
                      <a:pt x="2074" y="1929"/>
                    </a:lnTo>
                    <a:lnTo>
                      <a:pt x="2139" y="1837"/>
                    </a:lnTo>
                    <a:lnTo>
                      <a:pt x="2205" y="1732"/>
                    </a:lnTo>
                    <a:lnTo>
                      <a:pt x="2244" y="1641"/>
                    </a:lnTo>
                    <a:lnTo>
                      <a:pt x="2283" y="1523"/>
                    </a:lnTo>
                    <a:lnTo>
                      <a:pt x="2323" y="1418"/>
                    </a:lnTo>
                    <a:lnTo>
                      <a:pt x="2336" y="1300"/>
                    </a:lnTo>
                    <a:lnTo>
                      <a:pt x="2349" y="1181"/>
                    </a:lnTo>
                    <a:lnTo>
                      <a:pt x="2336" y="1063"/>
                    </a:lnTo>
                    <a:lnTo>
                      <a:pt x="2323" y="945"/>
                    </a:lnTo>
                    <a:lnTo>
                      <a:pt x="2283" y="827"/>
                    </a:lnTo>
                    <a:lnTo>
                      <a:pt x="2244" y="722"/>
                    </a:lnTo>
                    <a:lnTo>
                      <a:pt x="2205" y="617"/>
                    </a:lnTo>
                    <a:lnTo>
                      <a:pt x="2139" y="526"/>
                    </a:lnTo>
                    <a:lnTo>
                      <a:pt x="2074" y="434"/>
                    </a:lnTo>
                    <a:lnTo>
                      <a:pt x="1995" y="342"/>
                    </a:lnTo>
                    <a:lnTo>
                      <a:pt x="1916" y="276"/>
                    </a:lnTo>
                    <a:lnTo>
                      <a:pt x="1824" y="211"/>
                    </a:lnTo>
                    <a:lnTo>
                      <a:pt x="1732" y="145"/>
                    </a:lnTo>
                    <a:lnTo>
                      <a:pt x="1628" y="93"/>
                    </a:lnTo>
                    <a:lnTo>
                      <a:pt x="1523" y="53"/>
                    </a:lnTo>
                    <a:lnTo>
                      <a:pt x="1405" y="27"/>
                    </a:lnTo>
                    <a:lnTo>
                      <a:pt x="1286" y="14"/>
                    </a:lnTo>
                    <a:lnTo>
                      <a:pt x="11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3"/>
              <p:cNvSpPr/>
              <p:nvPr/>
            </p:nvSpPr>
            <p:spPr>
              <a:xfrm>
                <a:off x="3190311" y="2505659"/>
                <a:ext cx="207951" cy="36977"/>
              </a:xfrm>
              <a:custGeom>
                <a:avLst/>
                <a:gdLst/>
                <a:ahLst/>
                <a:cxnLst/>
                <a:rect l="l" t="t" r="r" b="b"/>
                <a:pathLst>
                  <a:path w="11585" h="2060" extrusionOk="0">
                    <a:moveTo>
                      <a:pt x="0" y="0"/>
                    </a:moveTo>
                    <a:lnTo>
                      <a:pt x="0" y="2060"/>
                    </a:lnTo>
                    <a:lnTo>
                      <a:pt x="11584" y="2060"/>
                    </a:lnTo>
                    <a:lnTo>
                      <a:pt x="115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3"/>
              <p:cNvSpPr/>
              <p:nvPr/>
            </p:nvSpPr>
            <p:spPr>
              <a:xfrm>
                <a:off x="3126248" y="2646710"/>
                <a:ext cx="42183" cy="42165"/>
              </a:xfrm>
              <a:custGeom>
                <a:avLst/>
                <a:gdLst/>
                <a:ahLst/>
                <a:cxnLst/>
                <a:rect l="l" t="t" r="r" b="b"/>
                <a:pathLst>
                  <a:path w="2350" h="2349" extrusionOk="0">
                    <a:moveTo>
                      <a:pt x="1050" y="0"/>
                    </a:moveTo>
                    <a:lnTo>
                      <a:pt x="932" y="27"/>
                    </a:lnTo>
                    <a:lnTo>
                      <a:pt x="814" y="53"/>
                    </a:lnTo>
                    <a:lnTo>
                      <a:pt x="709" y="92"/>
                    </a:lnTo>
                    <a:lnTo>
                      <a:pt x="604" y="145"/>
                    </a:lnTo>
                    <a:lnTo>
                      <a:pt x="512" y="197"/>
                    </a:lnTo>
                    <a:lnTo>
                      <a:pt x="421" y="263"/>
                    </a:lnTo>
                    <a:lnTo>
                      <a:pt x="342" y="341"/>
                    </a:lnTo>
                    <a:lnTo>
                      <a:pt x="263" y="433"/>
                    </a:lnTo>
                    <a:lnTo>
                      <a:pt x="198" y="512"/>
                    </a:lnTo>
                    <a:lnTo>
                      <a:pt x="132" y="617"/>
                    </a:lnTo>
                    <a:lnTo>
                      <a:pt x="93" y="722"/>
                    </a:lnTo>
                    <a:lnTo>
                      <a:pt x="53" y="827"/>
                    </a:lnTo>
                    <a:lnTo>
                      <a:pt x="14" y="932"/>
                    </a:lnTo>
                    <a:lnTo>
                      <a:pt x="1" y="1050"/>
                    </a:lnTo>
                    <a:lnTo>
                      <a:pt x="1" y="1168"/>
                    </a:lnTo>
                    <a:lnTo>
                      <a:pt x="1" y="1299"/>
                    </a:lnTo>
                    <a:lnTo>
                      <a:pt x="14" y="1404"/>
                    </a:lnTo>
                    <a:lnTo>
                      <a:pt x="53" y="1522"/>
                    </a:lnTo>
                    <a:lnTo>
                      <a:pt x="93" y="1627"/>
                    </a:lnTo>
                    <a:lnTo>
                      <a:pt x="132" y="1732"/>
                    </a:lnTo>
                    <a:lnTo>
                      <a:pt x="198" y="1824"/>
                    </a:lnTo>
                    <a:lnTo>
                      <a:pt x="263" y="1916"/>
                    </a:lnTo>
                    <a:lnTo>
                      <a:pt x="342" y="2008"/>
                    </a:lnTo>
                    <a:lnTo>
                      <a:pt x="421" y="2073"/>
                    </a:lnTo>
                    <a:lnTo>
                      <a:pt x="512" y="2152"/>
                    </a:lnTo>
                    <a:lnTo>
                      <a:pt x="604" y="2204"/>
                    </a:lnTo>
                    <a:lnTo>
                      <a:pt x="709" y="2257"/>
                    </a:lnTo>
                    <a:lnTo>
                      <a:pt x="814" y="2296"/>
                    </a:lnTo>
                    <a:lnTo>
                      <a:pt x="932" y="2322"/>
                    </a:lnTo>
                    <a:lnTo>
                      <a:pt x="1050" y="2336"/>
                    </a:lnTo>
                    <a:lnTo>
                      <a:pt x="1168" y="2349"/>
                    </a:lnTo>
                    <a:lnTo>
                      <a:pt x="1286" y="2336"/>
                    </a:lnTo>
                    <a:lnTo>
                      <a:pt x="1405" y="2322"/>
                    </a:lnTo>
                    <a:lnTo>
                      <a:pt x="1523" y="2296"/>
                    </a:lnTo>
                    <a:lnTo>
                      <a:pt x="1628" y="2257"/>
                    </a:lnTo>
                    <a:lnTo>
                      <a:pt x="1732" y="2204"/>
                    </a:lnTo>
                    <a:lnTo>
                      <a:pt x="1824" y="2152"/>
                    </a:lnTo>
                    <a:lnTo>
                      <a:pt x="1916" y="2073"/>
                    </a:lnTo>
                    <a:lnTo>
                      <a:pt x="1995" y="2008"/>
                    </a:lnTo>
                    <a:lnTo>
                      <a:pt x="2074" y="1916"/>
                    </a:lnTo>
                    <a:lnTo>
                      <a:pt x="2139" y="1824"/>
                    </a:lnTo>
                    <a:lnTo>
                      <a:pt x="2205" y="1732"/>
                    </a:lnTo>
                    <a:lnTo>
                      <a:pt x="2244" y="1627"/>
                    </a:lnTo>
                    <a:lnTo>
                      <a:pt x="2283" y="1522"/>
                    </a:lnTo>
                    <a:lnTo>
                      <a:pt x="2323" y="1404"/>
                    </a:lnTo>
                    <a:lnTo>
                      <a:pt x="2336" y="1299"/>
                    </a:lnTo>
                    <a:lnTo>
                      <a:pt x="2349" y="1168"/>
                    </a:lnTo>
                    <a:lnTo>
                      <a:pt x="2336" y="1050"/>
                    </a:lnTo>
                    <a:lnTo>
                      <a:pt x="2323" y="932"/>
                    </a:lnTo>
                    <a:lnTo>
                      <a:pt x="2283" y="827"/>
                    </a:lnTo>
                    <a:lnTo>
                      <a:pt x="2244" y="722"/>
                    </a:lnTo>
                    <a:lnTo>
                      <a:pt x="2205" y="617"/>
                    </a:lnTo>
                    <a:lnTo>
                      <a:pt x="2139" y="512"/>
                    </a:lnTo>
                    <a:lnTo>
                      <a:pt x="2074" y="433"/>
                    </a:lnTo>
                    <a:lnTo>
                      <a:pt x="1995" y="341"/>
                    </a:lnTo>
                    <a:lnTo>
                      <a:pt x="1916" y="263"/>
                    </a:lnTo>
                    <a:lnTo>
                      <a:pt x="1824" y="197"/>
                    </a:lnTo>
                    <a:lnTo>
                      <a:pt x="1732" y="145"/>
                    </a:lnTo>
                    <a:lnTo>
                      <a:pt x="1628" y="92"/>
                    </a:lnTo>
                    <a:lnTo>
                      <a:pt x="1523" y="53"/>
                    </a:lnTo>
                    <a:lnTo>
                      <a:pt x="1405" y="27"/>
                    </a:lnTo>
                    <a:lnTo>
                      <a:pt x="12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3"/>
              <p:cNvSpPr/>
              <p:nvPr/>
            </p:nvSpPr>
            <p:spPr>
              <a:xfrm>
                <a:off x="3190311" y="2649295"/>
                <a:ext cx="207951" cy="36995"/>
              </a:xfrm>
              <a:custGeom>
                <a:avLst/>
                <a:gdLst/>
                <a:ahLst/>
                <a:cxnLst/>
                <a:rect l="l" t="t" r="r" b="b"/>
                <a:pathLst>
                  <a:path w="11585" h="2061" extrusionOk="0">
                    <a:moveTo>
                      <a:pt x="0" y="1"/>
                    </a:moveTo>
                    <a:lnTo>
                      <a:pt x="0" y="2060"/>
                    </a:lnTo>
                    <a:lnTo>
                      <a:pt x="11584" y="2060"/>
                    </a:lnTo>
                    <a:lnTo>
                      <a:pt x="115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3"/>
              <p:cNvSpPr/>
              <p:nvPr/>
            </p:nvSpPr>
            <p:spPr>
              <a:xfrm>
                <a:off x="3126248" y="2733373"/>
                <a:ext cx="42183" cy="42165"/>
              </a:xfrm>
              <a:custGeom>
                <a:avLst/>
                <a:gdLst/>
                <a:ahLst/>
                <a:cxnLst/>
                <a:rect l="l" t="t" r="r" b="b"/>
                <a:pathLst>
                  <a:path w="2350" h="2349" extrusionOk="0">
                    <a:moveTo>
                      <a:pt x="1168" y="0"/>
                    </a:moveTo>
                    <a:lnTo>
                      <a:pt x="1050" y="13"/>
                    </a:lnTo>
                    <a:lnTo>
                      <a:pt x="932" y="26"/>
                    </a:lnTo>
                    <a:lnTo>
                      <a:pt x="814" y="66"/>
                    </a:lnTo>
                    <a:lnTo>
                      <a:pt x="709" y="105"/>
                    </a:lnTo>
                    <a:lnTo>
                      <a:pt x="604" y="144"/>
                    </a:lnTo>
                    <a:lnTo>
                      <a:pt x="512" y="210"/>
                    </a:lnTo>
                    <a:lnTo>
                      <a:pt x="421" y="276"/>
                    </a:lnTo>
                    <a:lnTo>
                      <a:pt x="342" y="354"/>
                    </a:lnTo>
                    <a:lnTo>
                      <a:pt x="263" y="433"/>
                    </a:lnTo>
                    <a:lnTo>
                      <a:pt x="198" y="525"/>
                    </a:lnTo>
                    <a:lnTo>
                      <a:pt x="132" y="617"/>
                    </a:lnTo>
                    <a:lnTo>
                      <a:pt x="93" y="722"/>
                    </a:lnTo>
                    <a:lnTo>
                      <a:pt x="53" y="827"/>
                    </a:lnTo>
                    <a:lnTo>
                      <a:pt x="14" y="945"/>
                    </a:lnTo>
                    <a:lnTo>
                      <a:pt x="1" y="1063"/>
                    </a:lnTo>
                    <a:lnTo>
                      <a:pt x="1" y="1181"/>
                    </a:lnTo>
                    <a:lnTo>
                      <a:pt x="1" y="1299"/>
                    </a:lnTo>
                    <a:lnTo>
                      <a:pt x="14" y="1417"/>
                    </a:lnTo>
                    <a:lnTo>
                      <a:pt x="53" y="1535"/>
                    </a:lnTo>
                    <a:lnTo>
                      <a:pt x="93" y="1640"/>
                    </a:lnTo>
                    <a:lnTo>
                      <a:pt x="132" y="1745"/>
                    </a:lnTo>
                    <a:lnTo>
                      <a:pt x="198" y="1837"/>
                    </a:lnTo>
                    <a:lnTo>
                      <a:pt x="263" y="1929"/>
                    </a:lnTo>
                    <a:lnTo>
                      <a:pt x="342" y="2007"/>
                    </a:lnTo>
                    <a:lnTo>
                      <a:pt x="421" y="2086"/>
                    </a:lnTo>
                    <a:lnTo>
                      <a:pt x="512" y="2152"/>
                    </a:lnTo>
                    <a:lnTo>
                      <a:pt x="604" y="2217"/>
                    </a:lnTo>
                    <a:lnTo>
                      <a:pt x="709" y="2257"/>
                    </a:lnTo>
                    <a:lnTo>
                      <a:pt x="814" y="2296"/>
                    </a:lnTo>
                    <a:lnTo>
                      <a:pt x="932" y="2335"/>
                    </a:lnTo>
                    <a:lnTo>
                      <a:pt x="1050" y="2348"/>
                    </a:lnTo>
                    <a:lnTo>
                      <a:pt x="1286" y="2348"/>
                    </a:lnTo>
                    <a:lnTo>
                      <a:pt x="1405" y="2335"/>
                    </a:lnTo>
                    <a:lnTo>
                      <a:pt x="1523" y="2296"/>
                    </a:lnTo>
                    <a:lnTo>
                      <a:pt x="1628" y="2257"/>
                    </a:lnTo>
                    <a:lnTo>
                      <a:pt x="1732" y="2217"/>
                    </a:lnTo>
                    <a:lnTo>
                      <a:pt x="1824" y="2152"/>
                    </a:lnTo>
                    <a:lnTo>
                      <a:pt x="1916" y="2086"/>
                    </a:lnTo>
                    <a:lnTo>
                      <a:pt x="1995" y="2007"/>
                    </a:lnTo>
                    <a:lnTo>
                      <a:pt x="2074" y="1929"/>
                    </a:lnTo>
                    <a:lnTo>
                      <a:pt x="2139" y="1837"/>
                    </a:lnTo>
                    <a:lnTo>
                      <a:pt x="2205" y="1745"/>
                    </a:lnTo>
                    <a:lnTo>
                      <a:pt x="2244" y="1640"/>
                    </a:lnTo>
                    <a:lnTo>
                      <a:pt x="2283" y="1535"/>
                    </a:lnTo>
                    <a:lnTo>
                      <a:pt x="2323" y="1417"/>
                    </a:lnTo>
                    <a:lnTo>
                      <a:pt x="2336" y="1299"/>
                    </a:lnTo>
                    <a:lnTo>
                      <a:pt x="2349" y="1181"/>
                    </a:lnTo>
                    <a:lnTo>
                      <a:pt x="2336" y="1063"/>
                    </a:lnTo>
                    <a:lnTo>
                      <a:pt x="2323" y="945"/>
                    </a:lnTo>
                    <a:lnTo>
                      <a:pt x="2283" y="827"/>
                    </a:lnTo>
                    <a:lnTo>
                      <a:pt x="2244" y="722"/>
                    </a:lnTo>
                    <a:lnTo>
                      <a:pt x="2205" y="617"/>
                    </a:lnTo>
                    <a:lnTo>
                      <a:pt x="2139" y="525"/>
                    </a:lnTo>
                    <a:lnTo>
                      <a:pt x="2074" y="433"/>
                    </a:lnTo>
                    <a:lnTo>
                      <a:pt x="1995" y="354"/>
                    </a:lnTo>
                    <a:lnTo>
                      <a:pt x="1916" y="276"/>
                    </a:lnTo>
                    <a:lnTo>
                      <a:pt x="1824" y="210"/>
                    </a:lnTo>
                    <a:lnTo>
                      <a:pt x="1732" y="144"/>
                    </a:lnTo>
                    <a:lnTo>
                      <a:pt x="1628" y="105"/>
                    </a:lnTo>
                    <a:lnTo>
                      <a:pt x="1523" y="66"/>
                    </a:lnTo>
                    <a:lnTo>
                      <a:pt x="1405" y="26"/>
                    </a:lnTo>
                    <a:lnTo>
                      <a:pt x="1286" y="13"/>
                    </a:lnTo>
                    <a:lnTo>
                      <a:pt x="11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3"/>
              <p:cNvSpPr/>
              <p:nvPr/>
            </p:nvSpPr>
            <p:spPr>
              <a:xfrm>
                <a:off x="3190311" y="2736191"/>
                <a:ext cx="207951" cy="36762"/>
              </a:xfrm>
              <a:custGeom>
                <a:avLst/>
                <a:gdLst/>
                <a:ahLst/>
                <a:cxnLst/>
                <a:rect l="l" t="t" r="r" b="b"/>
                <a:pathLst>
                  <a:path w="11585" h="2048" extrusionOk="0">
                    <a:moveTo>
                      <a:pt x="0" y="1"/>
                    </a:moveTo>
                    <a:lnTo>
                      <a:pt x="0" y="2047"/>
                    </a:lnTo>
                    <a:lnTo>
                      <a:pt x="11584" y="2047"/>
                    </a:lnTo>
                    <a:lnTo>
                      <a:pt x="115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3"/>
              <p:cNvSpPr/>
              <p:nvPr/>
            </p:nvSpPr>
            <p:spPr>
              <a:xfrm>
                <a:off x="3076562" y="2367193"/>
                <a:ext cx="371386" cy="18"/>
              </a:xfrm>
              <a:custGeom>
                <a:avLst/>
                <a:gdLst/>
                <a:ahLst/>
                <a:cxnLst/>
                <a:rect l="l" t="t" r="r" b="b"/>
                <a:pathLst>
                  <a:path w="20690" h="1" fill="none" extrusionOk="0">
                    <a:moveTo>
                      <a:pt x="1" y="0"/>
                    </a:moveTo>
                    <a:lnTo>
                      <a:pt x="20689" y="0"/>
                    </a:lnTo>
                  </a:path>
                </a:pathLst>
              </a:custGeom>
              <a:noFill/>
              <a:ln w="5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3"/>
              <p:cNvSpPr/>
              <p:nvPr/>
            </p:nvSpPr>
            <p:spPr>
              <a:xfrm>
                <a:off x="3076562" y="2596073"/>
                <a:ext cx="371386" cy="18"/>
              </a:xfrm>
              <a:custGeom>
                <a:avLst/>
                <a:gdLst/>
                <a:ahLst/>
                <a:cxnLst/>
                <a:rect l="l" t="t" r="r" b="b"/>
                <a:pathLst>
                  <a:path w="20690" h="1" fill="none" extrusionOk="0">
                    <a:moveTo>
                      <a:pt x="1" y="1"/>
                    </a:moveTo>
                    <a:lnTo>
                      <a:pt x="20689" y="1"/>
                    </a:lnTo>
                  </a:path>
                </a:pathLst>
              </a:custGeom>
              <a:noFill/>
              <a:ln w="5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3"/>
              <p:cNvSpPr/>
              <p:nvPr/>
            </p:nvSpPr>
            <p:spPr>
              <a:xfrm>
                <a:off x="3076562" y="2813663"/>
                <a:ext cx="371386" cy="18"/>
              </a:xfrm>
              <a:custGeom>
                <a:avLst/>
                <a:gdLst/>
                <a:ahLst/>
                <a:cxnLst/>
                <a:rect l="l" t="t" r="r" b="b"/>
                <a:pathLst>
                  <a:path w="20690" h="1" fill="none" extrusionOk="0">
                    <a:moveTo>
                      <a:pt x="1" y="1"/>
                    </a:moveTo>
                    <a:lnTo>
                      <a:pt x="20689" y="1"/>
                    </a:lnTo>
                  </a:path>
                </a:pathLst>
              </a:custGeom>
              <a:noFill/>
              <a:ln w="5575"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3"/>
              <p:cNvSpPr/>
              <p:nvPr/>
            </p:nvSpPr>
            <p:spPr>
              <a:xfrm>
                <a:off x="3128133" y="2857461"/>
                <a:ext cx="134248" cy="36995"/>
              </a:xfrm>
              <a:custGeom>
                <a:avLst/>
                <a:gdLst/>
                <a:ahLst/>
                <a:cxnLst/>
                <a:rect l="l" t="t" r="r" b="b"/>
                <a:pathLst>
                  <a:path w="7479" h="2061" extrusionOk="0">
                    <a:moveTo>
                      <a:pt x="1" y="1"/>
                    </a:moveTo>
                    <a:lnTo>
                      <a:pt x="1" y="2061"/>
                    </a:lnTo>
                    <a:lnTo>
                      <a:pt x="7479" y="2061"/>
                    </a:lnTo>
                    <a:lnTo>
                      <a:pt x="74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3"/>
              <p:cNvSpPr/>
              <p:nvPr/>
            </p:nvSpPr>
            <p:spPr>
              <a:xfrm>
                <a:off x="3128133" y="2922691"/>
                <a:ext cx="134248" cy="36762"/>
              </a:xfrm>
              <a:custGeom>
                <a:avLst/>
                <a:gdLst/>
                <a:ahLst/>
                <a:cxnLst/>
                <a:rect l="l" t="t" r="r" b="b"/>
                <a:pathLst>
                  <a:path w="7479" h="2048" extrusionOk="0">
                    <a:moveTo>
                      <a:pt x="1" y="1"/>
                    </a:moveTo>
                    <a:lnTo>
                      <a:pt x="1" y="2047"/>
                    </a:lnTo>
                    <a:lnTo>
                      <a:pt x="7479" y="2047"/>
                    </a:lnTo>
                    <a:lnTo>
                      <a:pt x="74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3"/>
              <p:cNvSpPr/>
              <p:nvPr/>
            </p:nvSpPr>
            <p:spPr>
              <a:xfrm>
                <a:off x="3128133" y="2987688"/>
                <a:ext cx="134248" cy="36762"/>
              </a:xfrm>
              <a:custGeom>
                <a:avLst/>
                <a:gdLst/>
                <a:ahLst/>
                <a:cxnLst/>
                <a:rect l="l" t="t" r="r" b="b"/>
                <a:pathLst>
                  <a:path w="7479" h="2048" extrusionOk="0">
                    <a:moveTo>
                      <a:pt x="1" y="1"/>
                    </a:moveTo>
                    <a:lnTo>
                      <a:pt x="1" y="2047"/>
                    </a:lnTo>
                    <a:lnTo>
                      <a:pt x="7479" y="2047"/>
                    </a:lnTo>
                    <a:lnTo>
                      <a:pt x="74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3"/>
              <p:cNvSpPr/>
              <p:nvPr/>
            </p:nvSpPr>
            <p:spPr>
              <a:xfrm>
                <a:off x="3128133" y="3052685"/>
                <a:ext cx="134248" cy="36995"/>
              </a:xfrm>
              <a:custGeom>
                <a:avLst/>
                <a:gdLst/>
                <a:ahLst/>
                <a:cxnLst/>
                <a:rect l="l" t="t" r="r" b="b"/>
                <a:pathLst>
                  <a:path w="7479" h="2061" extrusionOk="0">
                    <a:moveTo>
                      <a:pt x="1" y="1"/>
                    </a:moveTo>
                    <a:lnTo>
                      <a:pt x="1" y="2060"/>
                    </a:lnTo>
                    <a:lnTo>
                      <a:pt x="7479" y="2060"/>
                    </a:lnTo>
                    <a:lnTo>
                      <a:pt x="74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3"/>
              <p:cNvSpPr/>
              <p:nvPr/>
            </p:nvSpPr>
            <p:spPr>
              <a:xfrm>
                <a:off x="3128133" y="3117916"/>
                <a:ext cx="134248" cy="36762"/>
              </a:xfrm>
              <a:custGeom>
                <a:avLst/>
                <a:gdLst/>
                <a:ahLst/>
                <a:cxnLst/>
                <a:rect l="l" t="t" r="r" b="b"/>
                <a:pathLst>
                  <a:path w="7479" h="2048" extrusionOk="0">
                    <a:moveTo>
                      <a:pt x="1" y="1"/>
                    </a:moveTo>
                    <a:lnTo>
                      <a:pt x="1" y="2047"/>
                    </a:lnTo>
                    <a:lnTo>
                      <a:pt x="7479" y="2047"/>
                    </a:lnTo>
                    <a:lnTo>
                      <a:pt x="74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3"/>
              <p:cNvSpPr/>
              <p:nvPr/>
            </p:nvSpPr>
            <p:spPr>
              <a:xfrm>
                <a:off x="3128133" y="3182913"/>
                <a:ext cx="134248" cy="36744"/>
              </a:xfrm>
              <a:custGeom>
                <a:avLst/>
                <a:gdLst/>
                <a:ahLst/>
                <a:cxnLst/>
                <a:rect l="l" t="t" r="r" b="b"/>
                <a:pathLst>
                  <a:path w="7479" h="2047" extrusionOk="0">
                    <a:moveTo>
                      <a:pt x="1" y="0"/>
                    </a:moveTo>
                    <a:lnTo>
                      <a:pt x="1" y="2047"/>
                    </a:lnTo>
                    <a:lnTo>
                      <a:pt x="7479" y="2047"/>
                    </a:lnTo>
                    <a:lnTo>
                      <a:pt x="74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1" name="Google Shape;661;p23"/>
            <p:cNvGrpSpPr/>
            <p:nvPr/>
          </p:nvGrpSpPr>
          <p:grpSpPr>
            <a:xfrm>
              <a:off x="4962121" y="2452285"/>
              <a:ext cx="1066388" cy="666717"/>
              <a:chOff x="5097171" y="2413221"/>
              <a:chExt cx="931587" cy="582388"/>
            </a:xfrm>
          </p:grpSpPr>
          <p:sp>
            <p:nvSpPr>
              <p:cNvPr id="662" name="Google Shape;662;p23"/>
              <p:cNvSpPr/>
              <p:nvPr/>
            </p:nvSpPr>
            <p:spPr>
              <a:xfrm>
                <a:off x="5097171" y="2465743"/>
                <a:ext cx="931587" cy="529866"/>
              </a:xfrm>
              <a:custGeom>
                <a:avLst/>
                <a:gdLst/>
                <a:ahLst/>
                <a:cxnLst/>
                <a:rect l="l" t="t" r="r" b="b"/>
                <a:pathLst>
                  <a:path w="51899" h="29519" extrusionOk="0">
                    <a:moveTo>
                      <a:pt x="0" y="1"/>
                    </a:moveTo>
                    <a:lnTo>
                      <a:pt x="0" y="29518"/>
                    </a:lnTo>
                    <a:lnTo>
                      <a:pt x="51899" y="29518"/>
                    </a:lnTo>
                    <a:lnTo>
                      <a:pt x="518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3"/>
              <p:cNvSpPr/>
              <p:nvPr/>
            </p:nvSpPr>
            <p:spPr>
              <a:xfrm>
                <a:off x="5097171" y="2465743"/>
                <a:ext cx="931587" cy="529866"/>
              </a:xfrm>
              <a:custGeom>
                <a:avLst/>
                <a:gdLst/>
                <a:ahLst/>
                <a:cxnLst/>
                <a:rect l="l" t="t" r="r" b="b"/>
                <a:pathLst>
                  <a:path w="51899" h="29519" fill="none" extrusionOk="0">
                    <a:moveTo>
                      <a:pt x="51899" y="29518"/>
                    </a:moveTo>
                    <a:lnTo>
                      <a:pt x="0" y="29518"/>
                    </a:lnTo>
                    <a:lnTo>
                      <a:pt x="0" y="1"/>
                    </a:lnTo>
                    <a:lnTo>
                      <a:pt x="51899" y="1"/>
                    </a:lnTo>
                    <a:lnTo>
                      <a:pt x="51899" y="2951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3"/>
              <p:cNvSpPr/>
              <p:nvPr/>
            </p:nvSpPr>
            <p:spPr>
              <a:xfrm>
                <a:off x="5097171" y="2865364"/>
                <a:ext cx="931587" cy="130245"/>
              </a:xfrm>
              <a:custGeom>
                <a:avLst/>
                <a:gdLst/>
                <a:ahLst/>
                <a:cxnLst/>
                <a:rect l="l" t="t" r="r" b="b"/>
                <a:pathLst>
                  <a:path w="51899" h="7256" extrusionOk="0">
                    <a:moveTo>
                      <a:pt x="0" y="0"/>
                    </a:moveTo>
                    <a:lnTo>
                      <a:pt x="0" y="7255"/>
                    </a:lnTo>
                    <a:lnTo>
                      <a:pt x="51899" y="7255"/>
                    </a:lnTo>
                    <a:lnTo>
                      <a:pt x="5189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3"/>
              <p:cNvSpPr/>
              <p:nvPr/>
            </p:nvSpPr>
            <p:spPr>
              <a:xfrm>
                <a:off x="5125658" y="2917885"/>
                <a:ext cx="745338" cy="24968"/>
              </a:xfrm>
              <a:custGeom>
                <a:avLst/>
                <a:gdLst/>
                <a:ahLst/>
                <a:cxnLst/>
                <a:rect l="l" t="t" r="r" b="b"/>
                <a:pathLst>
                  <a:path w="41523" h="1391" extrusionOk="0">
                    <a:moveTo>
                      <a:pt x="1" y="0"/>
                    </a:moveTo>
                    <a:lnTo>
                      <a:pt x="1" y="1391"/>
                    </a:lnTo>
                    <a:lnTo>
                      <a:pt x="41522" y="1391"/>
                    </a:lnTo>
                    <a:lnTo>
                      <a:pt x="4152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3"/>
              <p:cNvSpPr/>
              <p:nvPr/>
            </p:nvSpPr>
            <p:spPr>
              <a:xfrm>
                <a:off x="5125658" y="2917885"/>
                <a:ext cx="372552" cy="24968"/>
              </a:xfrm>
              <a:custGeom>
                <a:avLst/>
                <a:gdLst/>
                <a:ahLst/>
                <a:cxnLst/>
                <a:rect l="l" t="t" r="r" b="b"/>
                <a:pathLst>
                  <a:path w="20755" h="1391" extrusionOk="0">
                    <a:moveTo>
                      <a:pt x="1" y="0"/>
                    </a:moveTo>
                    <a:lnTo>
                      <a:pt x="1" y="1391"/>
                    </a:lnTo>
                    <a:lnTo>
                      <a:pt x="20755" y="1391"/>
                    </a:lnTo>
                    <a:lnTo>
                      <a:pt x="207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3"/>
              <p:cNvSpPr/>
              <p:nvPr/>
            </p:nvSpPr>
            <p:spPr>
              <a:xfrm>
                <a:off x="5956689" y="2917885"/>
                <a:ext cx="11093" cy="6139"/>
              </a:xfrm>
              <a:custGeom>
                <a:avLst/>
                <a:gdLst/>
                <a:ahLst/>
                <a:cxnLst/>
                <a:rect l="l" t="t" r="r" b="b"/>
                <a:pathLst>
                  <a:path w="618" h="342" extrusionOk="0">
                    <a:moveTo>
                      <a:pt x="1" y="0"/>
                    </a:moveTo>
                    <a:lnTo>
                      <a:pt x="1" y="341"/>
                    </a:lnTo>
                    <a:lnTo>
                      <a:pt x="171" y="341"/>
                    </a:lnTo>
                    <a:lnTo>
                      <a:pt x="171" y="184"/>
                    </a:lnTo>
                    <a:lnTo>
                      <a:pt x="617" y="184"/>
                    </a:lnTo>
                    <a:lnTo>
                      <a:pt x="6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3"/>
              <p:cNvSpPr/>
              <p:nvPr/>
            </p:nvSpPr>
            <p:spPr>
              <a:xfrm>
                <a:off x="5989196" y="2917885"/>
                <a:ext cx="11075" cy="6139"/>
              </a:xfrm>
              <a:custGeom>
                <a:avLst/>
                <a:gdLst/>
                <a:ahLst/>
                <a:cxnLst/>
                <a:rect l="l" t="t" r="r" b="b"/>
                <a:pathLst>
                  <a:path w="617" h="342" extrusionOk="0">
                    <a:moveTo>
                      <a:pt x="0" y="0"/>
                    </a:moveTo>
                    <a:lnTo>
                      <a:pt x="0" y="184"/>
                    </a:lnTo>
                    <a:lnTo>
                      <a:pt x="446" y="184"/>
                    </a:lnTo>
                    <a:lnTo>
                      <a:pt x="446" y="341"/>
                    </a:lnTo>
                    <a:lnTo>
                      <a:pt x="617" y="341"/>
                    </a:lnTo>
                    <a:lnTo>
                      <a:pt x="6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3"/>
              <p:cNvSpPr/>
              <p:nvPr/>
            </p:nvSpPr>
            <p:spPr>
              <a:xfrm>
                <a:off x="5989196" y="2936948"/>
                <a:ext cx="11075" cy="5906"/>
              </a:xfrm>
              <a:custGeom>
                <a:avLst/>
                <a:gdLst/>
                <a:ahLst/>
                <a:cxnLst/>
                <a:rect l="l" t="t" r="r" b="b"/>
                <a:pathLst>
                  <a:path w="617" h="329" extrusionOk="0">
                    <a:moveTo>
                      <a:pt x="446" y="1"/>
                    </a:moveTo>
                    <a:lnTo>
                      <a:pt x="446" y="158"/>
                    </a:lnTo>
                    <a:lnTo>
                      <a:pt x="0" y="158"/>
                    </a:lnTo>
                    <a:lnTo>
                      <a:pt x="0" y="329"/>
                    </a:lnTo>
                    <a:lnTo>
                      <a:pt x="617" y="329"/>
                    </a:lnTo>
                    <a:lnTo>
                      <a:pt x="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3"/>
              <p:cNvSpPr/>
              <p:nvPr/>
            </p:nvSpPr>
            <p:spPr>
              <a:xfrm>
                <a:off x="5956689" y="2936948"/>
                <a:ext cx="11093" cy="5906"/>
              </a:xfrm>
              <a:custGeom>
                <a:avLst/>
                <a:gdLst/>
                <a:ahLst/>
                <a:cxnLst/>
                <a:rect l="l" t="t" r="r" b="b"/>
                <a:pathLst>
                  <a:path w="618" h="329" extrusionOk="0">
                    <a:moveTo>
                      <a:pt x="1" y="1"/>
                    </a:moveTo>
                    <a:lnTo>
                      <a:pt x="1" y="329"/>
                    </a:lnTo>
                    <a:lnTo>
                      <a:pt x="617" y="329"/>
                    </a:lnTo>
                    <a:lnTo>
                      <a:pt x="617" y="158"/>
                    </a:lnTo>
                    <a:lnTo>
                      <a:pt x="171" y="158"/>
                    </a:lnTo>
                    <a:lnTo>
                      <a:pt x="1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3"/>
              <p:cNvSpPr/>
              <p:nvPr/>
            </p:nvSpPr>
            <p:spPr>
              <a:xfrm>
                <a:off x="5890292" y="2917885"/>
                <a:ext cx="47101" cy="24968"/>
              </a:xfrm>
              <a:custGeom>
                <a:avLst/>
                <a:gdLst/>
                <a:ahLst/>
                <a:cxnLst/>
                <a:rect l="l" t="t" r="r" b="b"/>
                <a:pathLst>
                  <a:path w="2624" h="1391" extrusionOk="0">
                    <a:moveTo>
                      <a:pt x="0" y="0"/>
                    </a:moveTo>
                    <a:lnTo>
                      <a:pt x="0" y="1391"/>
                    </a:lnTo>
                    <a:lnTo>
                      <a:pt x="2624" y="1391"/>
                    </a:lnTo>
                    <a:lnTo>
                      <a:pt x="26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3"/>
              <p:cNvSpPr/>
              <p:nvPr/>
            </p:nvSpPr>
            <p:spPr>
              <a:xfrm>
                <a:off x="5907237" y="2922121"/>
                <a:ext cx="15796" cy="16729"/>
              </a:xfrm>
              <a:custGeom>
                <a:avLst/>
                <a:gdLst/>
                <a:ahLst/>
                <a:cxnLst/>
                <a:rect l="l" t="t" r="r" b="b"/>
                <a:pathLst>
                  <a:path w="880" h="932" extrusionOk="0">
                    <a:moveTo>
                      <a:pt x="1" y="0"/>
                    </a:moveTo>
                    <a:lnTo>
                      <a:pt x="1" y="459"/>
                    </a:lnTo>
                    <a:lnTo>
                      <a:pt x="1" y="932"/>
                    </a:lnTo>
                    <a:lnTo>
                      <a:pt x="447" y="695"/>
                    </a:lnTo>
                    <a:lnTo>
                      <a:pt x="880" y="459"/>
                    </a:lnTo>
                    <a:lnTo>
                      <a:pt x="447" y="223"/>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3"/>
              <p:cNvSpPr/>
              <p:nvPr/>
            </p:nvSpPr>
            <p:spPr>
              <a:xfrm>
                <a:off x="5097171" y="2413221"/>
                <a:ext cx="931587" cy="52540"/>
              </a:xfrm>
              <a:custGeom>
                <a:avLst/>
                <a:gdLst/>
                <a:ahLst/>
                <a:cxnLst/>
                <a:rect l="l" t="t" r="r" b="b"/>
                <a:pathLst>
                  <a:path w="51899" h="2927" extrusionOk="0">
                    <a:moveTo>
                      <a:pt x="0" y="1"/>
                    </a:moveTo>
                    <a:lnTo>
                      <a:pt x="0" y="2927"/>
                    </a:lnTo>
                    <a:lnTo>
                      <a:pt x="51899" y="2927"/>
                    </a:lnTo>
                    <a:lnTo>
                      <a:pt x="518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3"/>
              <p:cNvSpPr/>
              <p:nvPr/>
            </p:nvSpPr>
            <p:spPr>
              <a:xfrm>
                <a:off x="5343966" y="2582777"/>
                <a:ext cx="438016" cy="207484"/>
              </a:xfrm>
              <a:custGeom>
                <a:avLst/>
                <a:gdLst/>
                <a:ahLst/>
                <a:cxnLst/>
                <a:rect l="l" t="t" r="r" b="b"/>
                <a:pathLst>
                  <a:path w="24402" h="11559" extrusionOk="0">
                    <a:moveTo>
                      <a:pt x="5431" y="1"/>
                    </a:moveTo>
                    <a:lnTo>
                      <a:pt x="5143" y="27"/>
                    </a:lnTo>
                    <a:lnTo>
                      <a:pt x="4854" y="66"/>
                    </a:lnTo>
                    <a:lnTo>
                      <a:pt x="4565" y="119"/>
                    </a:lnTo>
                    <a:lnTo>
                      <a:pt x="4290" y="184"/>
                    </a:lnTo>
                    <a:lnTo>
                      <a:pt x="4014" y="263"/>
                    </a:lnTo>
                    <a:lnTo>
                      <a:pt x="3752" y="355"/>
                    </a:lnTo>
                    <a:lnTo>
                      <a:pt x="3490" y="460"/>
                    </a:lnTo>
                    <a:lnTo>
                      <a:pt x="3240" y="578"/>
                    </a:lnTo>
                    <a:lnTo>
                      <a:pt x="2991" y="709"/>
                    </a:lnTo>
                    <a:lnTo>
                      <a:pt x="2742" y="840"/>
                    </a:lnTo>
                    <a:lnTo>
                      <a:pt x="2519" y="998"/>
                    </a:lnTo>
                    <a:lnTo>
                      <a:pt x="2296" y="1155"/>
                    </a:lnTo>
                    <a:lnTo>
                      <a:pt x="2073" y="1326"/>
                    </a:lnTo>
                    <a:lnTo>
                      <a:pt x="1863" y="1509"/>
                    </a:lnTo>
                    <a:lnTo>
                      <a:pt x="1666" y="1706"/>
                    </a:lnTo>
                    <a:lnTo>
                      <a:pt x="1483" y="1903"/>
                    </a:lnTo>
                    <a:lnTo>
                      <a:pt x="1299" y="2113"/>
                    </a:lnTo>
                    <a:lnTo>
                      <a:pt x="1128" y="2336"/>
                    </a:lnTo>
                    <a:lnTo>
                      <a:pt x="971" y="2559"/>
                    </a:lnTo>
                    <a:lnTo>
                      <a:pt x="813" y="2795"/>
                    </a:lnTo>
                    <a:lnTo>
                      <a:pt x="682" y="3031"/>
                    </a:lnTo>
                    <a:lnTo>
                      <a:pt x="551" y="3280"/>
                    </a:lnTo>
                    <a:lnTo>
                      <a:pt x="446" y="3530"/>
                    </a:lnTo>
                    <a:lnTo>
                      <a:pt x="341" y="3792"/>
                    </a:lnTo>
                    <a:lnTo>
                      <a:pt x="249" y="4068"/>
                    </a:lnTo>
                    <a:lnTo>
                      <a:pt x="171" y="4343"/>
                    </a:lnTo>
                    <a:lnTo>
                      <a:pt x="105" y="4619"/>
                    </a:lnTo>
                    <a:lnTo>
                      <a:pt x="66" y="4894"/>
                    </a:lnTo>
                    <a:lnTo>
                      <a:pt x="26" y="5183"/>
                    </a:lnTo>
                    <a:lnTo>
                      <a:pt x="0" y="5471"/>
                    </a:lnTo>
                    <a:lnTo>
                      <a:pt x="0" y="5773"/>
                    </a:lnTo>
                    <a:lnTo>
                      <a:pt x="13" y="6075"/>
                    </a:lnTo>
                    <a:lnTo>
                      <a:pt x="26" y="6363"/>
                    </a:lnTo>
                    <a:lnTo>
                      <a:pt x="66" y="6652"/>
                    </a:lnTo>
                    <a:lnTo>
                      <a:pt x="118" y="6928"/>
                    </a:lnTo>
                    <a:lnTo>
                      <a:pt x="184" y="7203"/>
                    </a:lnTo>
                    <a:lnTo>
                      <a:pt x="262" y="7479"/>
                    </a:lnTo>
                    <a:lnTo>
                      <a:pt x="354" y="7741"/>
                    </a:lnTo>
                    <a:lnTo>
                      <a:pt x="459" y="8003"/>
                    </a:lnTo>
                    <a:lnTo>
                      <a:pt x="577" y="8266"/>
                    </a:lnTo>
                    <a:lnTo>
                      <a:pt x="708" y="8515"/>
                    </a:lnTo>
                    <a:lnTo>
                      <a:pt x="853" y="8751"/>
                    </a:lnTo>
                    <a:lnTo>
                      <a:pt x="997" y="8987"/>
                    </a:lnTo>
                    <a:lnTo>
                      <a:pt x="1155" y="9210"/>
                    </a:lnTo>
                    <a:lnTo>
                      <a:pt x="1338" y="9420"/>
                    </a:lnTo>
                    <a:lnTo>
                      <a:pt x="1509" y="9630"/>
                    </a:lnTo>
                    <a:lnTo>
                      <a:pt x="1706" y="9827"/>
                    </a:lnTo>
                    <a:lnTo>
                      <a:pt x="1902" y="10024"/>
                    </a:lnTo>
                    <a:lnTo>
                      <a:pt x="2112" y="10194"/>
                    </a:lnTo>
                    <a:lnTo>
                      <a:pt x="2335" y="10365"/>
                    </a:lnTo>
                    <a:lnTo>
                      <a:pt x="2558" y="10522"/>
                    </a:lnTo>
                    <a:lnTo>
                      <a:pt x="2794" y="10680"/>
                    </a:lnTo>
                    <a:lnTo>
                      <a:pt x="3031" y="10811"/>
                    </a:lnTo>
                    <a:lnTo>
                      <a:pt x="3280" y="10942"/>
                    </a:lnTo>
                    <a:lnTo>
                      <a:pt x="3542" y="11060"/>
                    </a:lnTo>
                    <a:lnTo>
                      <a:pt x="3805" y="11152"/>
                    </a:lnTo>
                    <a:lnTo>
                      <a:pt x="4067" y="11244"/>
                    </a:lnTo>
                    <a:lnTo>
                      <a:pt x="4342" y="11322"/>
                    </a:lnTo>
                    <a:lnTo>
                      <a:pt x="4618" y="11388"/>
                    </a:lnTo>
                    <a:lnTo>
                      <a:pt x="4907" y="11440"/>
                    </a:lnTo>
                    <a:lnTo>
                      <a:pt x="5195" y="11467"/>
                    </a:lnTo>
                    <a:lnTo>
                      <a:pt x="5484" y="11493"/>
                    </a:lnTo>
                    <a:lnTo>
                      <a:pt x="6061" y="11493"/>
                    </a:lnTo>
                    <a:lnTo>
                      <a:pt x="6337" y="11467"/>
                    </a:lnTo>
                    <a:lnTo>
                      <a:pt x="6612" y="11427"/>
                    </a:lnTo>
                    <a:lnTo>
                      <a:pt x="6888" y="11388"/>
                    </a:lnTo>
                    <a:lnTo>
                      <a:pt x="7150" y="11322"/>
                    </a:lnTo>
                    <a:lnTo>
                      <a:pt x="7412" y="11244"/>
                    </a:lnTo>
                    <a:lnTo>
                      <a:pt x="7675" y="11165"/>
                    </a:lnTo>
                    <a:lnTo>
                      <a:pt x="7924" y="11060"/>
                    </a:lnTo>
                    <a:lnTo>
                      <a:pt x="8173" y="10955"/>
                    </a:lnTo>
                    <a:lnTo>
                      <a:pt x="8409" y="10837"/>
                    </a:lnTo>
                    <a:lnTo>
                      <a:pt x="8645" y="10706"/>
                    </a:lnTo>
                    <a:lnTo>
                      <a:pt x="8868" y="10561"/>
                    </a:lnTo>
                    <a:lnTo>
                      <a:pt x="9092" y="10404"/>
                    </a:lnTo>
                    <a:lnTo>
                      <a:pt x="9301" y="10247"/>
                    </a:lnTo>
                    <a:lnTo>
                      <a:pt x="9511" y="10076"/>
                    </a:lnTo>
                    <a:lnTo>
                      <a:pt x="9708" y="9892"/>
                    </a:lnTo>
                    <a:lnTo>
                      <a:pt x="9905" y="9709"/>
                    </a:lnTo>
                    <a:lnTo>
                      <a:pt x="10075" y="9512"/>
                    </a:lnTo>
                    <a:lnTo>
                      <a:pt x="10246" y="9302"/>
                    </a:lnTo>
                    <a:lnTo>
                      <a:pt x="10417" y="9092"/>
                    </a:lnTo>
                    <a:lnTo>
                      <a:pt x="10561" y="8869"/>
                    </a:lnTo>
                    <a:lnTo>
                      <a:pt x="10705" y="8646"/>
                    </a:lnTo>
                    <a:lnTo>
                      <a:pt x="10836" y="8410"/>
                    </a:lnTo>
                    <a:lnTo>
                      <a:pt x="10954" y="8161"/>
                    </a:lnTo>
                    <a:lnTo>
                      <a:pt x="11059" y="7925"/>
                    </a:lnTo>
                    <a:lnTo>
                      <a:pt x="11164" y="7662"/>
                    </a:lnTo>
                    <a:lnTo>
                      <a:pt x="11243" y="7413"/>
                    </a:lnTo>
                    <a:lnTo>
                      <a:pt x="11322" y="7137"/>
                    </a:lnTo>
                    <a:lnTo>
                      <a:pt x="11387" y="6875"/>
                    </a:lnTo>
                    <a:lnTo>
                      <a:pt x="11427" y="6600"/>
                    </a:lnTo>
                    <a:lnTo>
                      <a:pt x="11466" y="6324"/>
                    </a:lnTo>
                    <a:lnTo>
                      <a:pt x="11492" y="6049"/>
                    </a:lnTo>
                    <a:lnTo>
                      <a:pt x="11623" y="5996"/>
                    </a:lnTo>
                    <a:lnTo>
                      <a:pt x="11781" y="5944"/>
                    </a:lnTo>
                    <a:lnTo>
                      <a:pt x="11978" y="5917"/>
                    </a:lnTo>
                    <a:lnTo>
                      <a:pt x="12188" y="5904"/>
                    </a:lnTo>
                    <a:lnTo>
                      <a:pt x="12358" y="5904"/>
                    </a:lnTo>
                    <a:lnTo>
                      <a:pt x="12542" y="5930"/>
                    </a:lnTo>
                    <a:lnTo>
                      <a:pt x="12725" y="5970"/>
                    </a:lnTo>
                    <a:lnTo>
                      <a:pt x="12909" y="6022"/>
                    </a:lnTo>
                    <a:lnTo>
                      <a:pt x="12922" y="6311"/>
                    </a:lnTo>
                    <a:lnTo>
                      <a:pt x="12962" y="6600"/>
                    </a:lnTo>
                    <a:lnTo>
                      <a:pt x="13001" y="6875"/>
                    </a:lnTo>
                    <a:lnTo>
                      <a:pt x="13067" y="7151"/>
                    </a:lnTo>
                    <a:lnTo>
                      <a:pt x="13132" y="7426"/>
                    </a:lnTo>
                    <a:lnTo>
                      <a:pt x="13224" y="7688"/>
                    </a:lnTo>
                    <a:lnTo>
                      <a:pt x="13316" y="7951"/>
                    </a:lnTo>
                    <a:lnTo>
                      <a:pt x="13434" y="8200"/>
                    </a:lnTo>
                    <a:lnTo>
                      <a:pt x="13552" y="8449"/>
                    </a:lnTo>
                    <a:lnTo>
                      <a:pt x="13683" y="8685"/>
                    </a:lnTo>
                    <a:lnTo>
                      <a:pt x="13814" y="8922"/>
                    </a:lnTo>
                    <a:lnTo>
                      <a:pt x="13972" y="9145"/>
                    </a:lnTo>
                    <a:lnTo>
                      <a:pt x="14129" y="9355"/>
                    </a:lnTo>
                    <a:lnTo>
                      <a:pt x="14313" y="9564"/>
                    </a:lnTo>
                    <a:lnTo>
                      <a:pt x="14483" y="9774"/>
                    </a:lnTo>
                    <a:lnTo>
                      <a:pt x="14680" y="9958"/>
                    </a:lnTo>
                    <a:lnTo>
                      <a:pt x="14877" y="10142"/>
                    </a:lnTo>
                    <a:lnTo>
                      <a:pt x="15087" y="10312"/>
                    </a:lnTo>
                    <a:lnTo>
                      <a:pt x="15297" y="10483"/>
                    </a:lnTo>
                    <a:lnTo>
                      <a:pt x="15520" y="10627"/>
                    </a:lnTo>
                    <a:lnTo>
                      <a:pt x="15756" y="10771"/>
                    </a:lnTo>
                    <a:lnTo>
                      <a:pt x="15992" y="10903"/>
                    </a:lnTo>
                    <a:lnTo>
                      <a:pt x="16241" y="11034"/>
                    </a:lnTo>
                    <a:lnTo>
                      <a:pt x="16491" y="11139"/>
                    </a:lnTo>
                    <a:lnTo>
                      <a:pt x="16740" y="11231"/>
                    </a:lnTo>
                    <a:lnTo>
                      <a:pt x="17002" y="11322"/>
                    </a:lnTo>
                    <a:lnTo>
                      <a:pt x="17278" y="11388"/>
                    </a:lnTo>
                    <a:lnTo>
                      <a:pt x="17553" y="11454"/>
                    </a:lnTo>
                    <a:lnTo>
                      <a:pt x="17829" y="11506"/>
                    </a:lnTo>
                    <a:lnTo>
                      <a:pt x="18104" y="11532"/>
                    </a:lnTo>
                    <a:lnTo>
                      <a:pt x="18393" y="11559"/>
                    </a:lnTo>
                    <a:lnTo>
                      <a:pt x="18681" y="11559"/>
                    </a:lnTo>
                    <a:lnTo>
                      <a:pt x="18970" y="11545"/>
                    </a:lnTo>
                    <a:lnTo>
                      <a:pt x="19272" y="11532"/>
                    </a:lnTo>
                    <a:lnTo>
                      <a:pt x="19560" y="11493"/>
                    </a:lnTo>
                    <a:lnTo>
                      <a:pt x="19836" y="11440"/>
                    </a:lnTo>
                    <a:lnTo>
                      <a:pt x="20111" y="11375"/>
                    </a:lnTo>
                    <a:lnTo>
                      <a:pt x="20387" y="11296"/>
                    </a:lnTo>
                    <a:lnTo>
                      <a:pt x="20649" y="11204"/>
                    </a:lnTo>
                    <a:lnTo>
                      <a:pt x="20912" y="11099"/>
                    </a:lnTo>
                    <a:lnTo>
                      <a:pt x="21174" y="10981"/>
                    </a:lnTo>
                    <a:lnTo>
                      <a:pt x="21410" y="10850"/>
                    </a:lnTo>
                    <a:lnTo>
                      <a:pt x="21659" y="10719"/>
                    </a:lnTo>
                    <a:lnTo>
                      <a:pt x="21882" y="10561"/>
                    </a:lnTo>
                    <a:lnTo>
                      <a:pt x="22119" y="10404"/>
                    </a:lnTo>
                    <a:lnTo>
                      <a:pt x="22329" y="10234"/>
                    </a:lnTo>
                    <a:lnTo>
                      <a:pt x="22538" y="10050"/>
                    </a:lnTo>
                    <a:lnTo>
                      <a:pt x="22735" y="9853"/>
                    </a:lnTo>
                    <a:lnTo>
                      <a:pt x="22932" y="9656"/>
                    </a:lnTo>
                    <a:lnTo>
                      <a:pt x="23103" y="9446"/>
                    </a:lnTo>
                    <a:lnTo>
                      <a:pt x="23273" y="9223"/>
                    </a:lnTo>
                    <a:lnTo>
                      <a:pt x="23431" y="9000"/>
                    </a:lnTo>
                    <a:lnTo>
                      <a:pt x="23588" y="8764"/>
                    </a:lnTo>
                    <a:lnTo>
                      <a:pt x="23719" y="8528"/>
                    </a:lnTo>
                    <a:lnTo>
                      <a:pt x="23850" y="8279"/>
                    </a:lnTo>
                    <a:lnTo>
                      <a:pt x="23968" y="8016"/>
                    </a:lnTo>
                    <a:lnTo>
                      <a:pt x="24060" y="7754"/>
                    </a:lnTo>
                    <a:lnTo>
                      <a:pt x="24152" y="7492"/>
                    </a:lnTo>
                    <a:lnTo>
                      <a:pt x="24231" y="7216"/>
                    </a:lnTo>
                    <a:lnTo>
                      <a:pt x="24296" y="6941"/>
                    </a:lnTo>
                    <a:lnTo>
                      <a:pt x="24336" y="6652"/>
                    </a:lnTo>
                    <a:lnTo>
                      <a:pt x="24375" y="6377"/>
                    </a:lnTo>
                    <a:lnTo>
                      <a:pt x="24401" y="6075"/>
                    </a:lnTo>
                    <a:lnTo>
                      <a:pt x="24401" y="5786"/>
                    </a:lnTo>
                    <a:lnTo>
                      <a:pt x="24401" y="5484"/>
                    </a:lnTo>
                    <a:lnTo>
                      <a:pt x="24375" y="5196"/>
                    </a:lnTo>
                    <a:lnTo>
                      <a:pt x="24336" y="4907"/>
                    </a:lnTo>
                    <a:lnTo>
                      <a:pt x="24283" y="4632"/>
                    </a:lnTo>
                    <a:lnTo>
                      <a:pt x="24218" y="4343"/>
                    </a:lnTo>
                    <a:lnTo>
                      <a:pt x="24139" y="4081"/>
                    </a:lnTo>
                    <a:lnTo>
                      <a:pt x="24047" y="3805"/>
                    </a:lnTo>
                    <a:lnTo>
                      <a:pt x="23942" y="3543"/>
                    </a:lnTo>
                    <a:lnTo>
                      <a:pt x="23824" y="3294"/>
                    </a:lnTo>
                    <a:lnTo>
                      <a:pt x="23693" y="3044"/>
                    </a:lnTo>
                    <a:lnTo>
                      <a:pt x="23562" y="2808"/>
                    </a:lnTo>
                    <a:lnTo>
                      <a:pt x="23404" y="2572"/>
                    </a:lnTo>
                    <a:lnTo>
                      <a:pt x="23247" y="2349"/>
                    </a:lnTo>
                    <a:lnTo>
                      <a:pt x="23076" y="2139"/>
                    </a:lnTo>
                    <a:lnTo>
                      <a:pt x="22893" y="1929"/>
                    </a:lnTo>
                    <a:lnTo>
                      <a:pt x="22696" y="1732"/>
                    </a:lnTo>
                    <a:lnTo>
                      <a:pt x="22499" y="1536"/>
                    </a:lnTo>
                    <a:lnTo>
                      <a:pt x="22289" y="1352"/>
                    </a:lnTo>
                    <a:lnTo>
                      <a:pt x="22066" y="1181"/>
                    </a:lnTo>
                    <a:lnTo>
                      <a:pt x="21843" y="1024"/>
                    </a:lnTo>
                    <a:lnTo>
                      <a:pt x="21607" y="880"/>
                    </a:lnTo>
                    <a:lnTo>
                      <a:pt x="21371" y="735"/>
                    </a:lnTo>
                    <a:lnTo>
                      <a:pt x="21122" y="617"/>
                    </a:lnTo>
                    <a:lnTo>
                      <a:pt x="20859" y="499"/>
                    </a:lnTo>
                    <a:lnTo>
                      <a:pt x="20610" y="394"/>
                    </a:lnTo>
                    <a:lnTo>
                      <a:pt x="20334" y="316"/>
                    </a:lnTo>
                    <a:lnTo>
                      <a:pt x="20059" y="237"/>
                    </a:lnTo>
                    <a:lnTo>
                      <a:pt x="19783" y="171"/>
                    </a:lnTo>
                    <a:lnTo>
                      <a:pt x="19508" y="119"/>
                    </a:lnTo>
                    <a:lnTo>
                      <a:pt x="19219" y="93"/>
                    </a:lnTo>
                    <a:lnTo>
                      <a:pt x="18918" y="66"/>
                    </a:lnTo>
                    <a:lnTo>
                      <a:pt x="18629" y="53"/>
                    </a:lnTo>
                    <a:lnTo>
                      <a:pt x="18367" y="66"/>
                    </a:lnTo>
                    <a:lnTo>
                      <a:pt x="18104" y="79"/>
                    </a:lnTo>
                    <a:lnTo>
                      <a:pt x="17855" y="119"/>
                    </a:lnTo>
                    <a:lnTo>
                      <a:pt x="17593" y="158"/>
                    </a:lnTo>
                    <a:lnTo>
                      <a:pt x="17343" y="211"/>
                    </a:lnTo>
                    <a:lnTo>
                      <a:pt x="17107" y="276"/>
                    </a:lnTo>
                    <a:lnTo>
                      <a:pt x="16858" y="342"/>
                    </a:lnTo>
                    <a:lnTo>
                      <a:pt x="16622" y="420"/>
                    </a:lnTo>
                    <a:lnTo>
                      <a:pt x="16399" y="525"/>
                    </a:lnTo>
                    <a:lnTo>
                      <a:pt x="16163" y="617"/>
                    </a:lnTo>
                    <a:lnTo>
                      <a:pt x="15940" y="735"/>
                    </a:lnTo>
                    <a:lnTo>
                      <a:pt x="15730" y="853"/>
                    </a:lnTo>
                    <a:lnTo>
                      <a:pt x="15520" y="985"/>
                    </a:lnTo>
                    <a:lnTo>
                      <a:pt x="15310" y="1129"/>
                    </a:lnTo>
                    <a:lnTo>
                      <a:pt x="15113" y="1273"/>
                    </a:lnTo>
                    <a:lnTo>
                      <a:pt x="14929" y="1431"/>
                    </a:lnTo>
                    <a:lnTo>
                      <a:pt x="14746" y="1588"/>
                    </a:lnTo>
                    <a:lnTo>
                      <a:pt x="14562" y="1759"/>
                    </a:lnTo>
                    <a:lnTo>
                      <a:pt x="14392" y="1942"/>
                    </a:lnTo>
                    <a:lnTo>
                      <a:pt x="14234" y="2126"/>
                    </a:lnTo>
                    <a:lnTo>
                      <a:pt x="14077" y="2323"/>
                    </a:lnTo>
                    <a:lnTo>
                      <a:pt x="13932" y="2520"/>
                    </a:lnTo>
                    <a:lnTo>
                      <a:pt x="13801" y="2729"/>
                    </a:lnTo>
                    <a:lnTo>
                      <a:pt x="13670" y="2939"/>
                    </a:lnTo>
                    <a:lnTo>
                      <a:pt x="13552" y="3162"/>
                    </a:lnTo>
                    <a:lnTo>
                      <a:pt x="13434" y="3385"/>
                    </a:lnTo>
                    <a:lnTo>
                      <a:pt x="13342" y="3608"/>
                    </a:lnTo>
                    <a:lnTo>
                      <a:pt x="13250" y="3845"/>
                    </a:lnTo>
                    <a:lnTo>
                      <a:pt x="13172" y="4081"/>
                    </a:lnTo>
                    <a:lnTo>
                      <a:pt x="13093" y="4330"/>
                    </a:lnTo>
                    <a:lnTo>
                      <a:pt x="13040" y="4579"/>
                    </a:lnTo>
                    <a:lnTo>
                      <a:pt x="12988" y="4842"/>
                    </a:lnTo>
                    <a:lnTo>
                      <a:pt x="12778" y="4789"/>
                    </a:lnTo>
                    <a:lnTo>
                      <a:pt x="12581" y="4763"/>
                    </a:lnTo>
                    <a:lnTo>
                      <a:pt x="12384" y="4750"/>
                    </a:lnTo>
                    <a:lnTo>
                      <a:pt x="12188" y="4737"/>
                    </a:lnTo>
                    <a:lnTo>
                      <a:pt x="11991" y="4750"/>
                    </a:lnTo>
                    <a:lnTo>
                      <a:pt x="11794" y="4763"/>
                    </a:lnTo>
                    <a:lnTo>
                      <a:pt x="11610" y="4789"/>
                    </a:lnTo>
                    <a:lnTo>
                      <a:pt x="11427" y="4842"/>
                    </a:lnTo>
                    <a:lnTo>
                      <a:pt x="11374" y="4579"/>
                    </a:lnTo>
                    <a:lnTo>
                      <a:pt x="11322" y="4330"/>
                    </a:lnTo>
                    <a:lnTo>
                      <a:pt x="11256" y="4081"/>
                    </a:lnTo>
                    <a:lnTo>
                      <a:pt x="11164" y="3845"/>
                    </a:lnTo>
                    <a:lnTo>
                      <a:pt x="11072" y="3595"/>
                    </a:lnTo>
                    <a:lnTo>
                      <a:pt x="10981" y="3372"/>
                    </a:lnTo>
                    <a:lnTo>
                      <a:pt x="10863" y="3136"/>
                    </a:lnTo>
                    <a:lnTo>
                      <a:pt x="10745" y="2913"/>
                    </a:lnTo>
                    <a:lnTo>
                      <a:pt x="10613" y="2703"/>
                    </a:lnTo>
                    <a:lnTo>
                      <a:pt x="10482" y="2493"/>
                    </a:lnTo>
                    <a:lnTo>
                      <a:pt x="10325" y="2283"/>
                    </a:lnTo>
                    <a:lnTo>
                      <a:pt x="10167" y="2087"/>
                    </a:lnTo>
                    <a:lnTo>
                      <a:pt x="10010" y="1903"/>
                    </a:lnTo>
                    <a:lnTo>
                      <a:pt x="9839" y="1719"/>
                    </a:lnTo>
                    <a:lnTo>
                      <a:pt x="9656" y="1549"/>
                    </a:lnTo>
                    <a:lnTo>
                      <a:pt x="9472" y="1378"/>
                    </a:lnTo>
                    <a:lnTo>
                      <a:pt x="9275" y="1221"/>
                    </a:lnTo>
                    <a:lnTo>
                      <a:pt x="9078" y="1063"/>
                    </a:lnTo>
                    <a:lnTo>
                      <a:pt x="8868" y="932"/>
                    </a:lnTo>
                    <a:lnTo>
                      <a:pt x="8659" y="801"/>
                    </a:lnTo>
                    <a:lnTo>
                      <a:pt x="8436" y="670"/>
                    </a:lnTo>
                    <a:lnTo>
                      <a:pt x="8213" y="552"/>
                    </a:lnTo>
                    <a:lnTo>
                      <a:pt x="7976" y="460"/>
                    </a:lnTo>
                    <a:lnTo>
                      <a:pt x="7740" y="355"/>
                    </a:lnTo>
                    <a:lnTo>
                      <a:pt x="7504" y="276"/>
                    </a:lnTo>
                    <a:lnTo>
                      <a:pt x="7268" y="197"/>
                    </a:lnTo>
                    <a:lnTo>
                      <a:pt x="7019" y="145"/>
                    </a:lnTo>
                    <a:lnTo>
                      <a:pt x="6756" y="93"/>
                    </a:lnTo>
                    <a:lnTo>
                      <a:pt x="6507" y="53"/>
                    </a:lnTo>
                    <a:lnTo>
                      <a:pt x="6245" y="14"/>
                    </a:lnTo>
                    <a:lnTo>
                      <a:pt x="59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3"/>
              <p:cNvSpPr/>
              <p:nvPr/>
            </p:nvSpPr>
            <p:spPr>
              <a:xfrm>
                <a:off x="5343966" y="2582777"/>
                <a:ext cx="438016" cy="207484"/>
              </a:xfrm>
              <a:custGeom>
                <a:avLst/>
                <a:gdLst/>
                <a:ahLst/>
                <a:cxnLst/>
                <a:rect l="l" t="t" r="r" b="b"/>
                <a:pathLst>
                  <a:path w="24402" h="11559" fill="none" extrusionOk="0">
                    <a:moveTo>
                      <a:pt x="5720" y="1"/>
                    </a:moveTo>
                    <a:lnTo>
                      <a:pt x="5720" y="1"/>
                    </a:lnTo>
                    <a:lnTo>
                      <a:pt x="5982" y="1"/>
                    </a:lnTo>
                    <a:lnTo>
                      <a:pt x="6245" y="14"/>
                    </a:lnTo>
                    <a:lnTo>
                      <a:pt x="6507" y="53"/>
                    </a:lnTo>
                    <a:lnTo>
                      <a:pt x="6756" y="93"/>
                    </a:lnTo>
                    <a:lnTo>
                      <a:pt x="7019" y="145"/>
                    </a:lnTo>
                    <a:lnTo>
                      <a:pt x="7268" y="197"/>
                    </a:lnTo>
                    <a:lnTo>
                      <a:pt x="7504" y="276"/>
                    </a:lnTo>
                    <a:lnTo>
                      <a:pt x="7740" y="355"/>
                    </a:lnTo>
                    <a:lnTo>
                      <a:pt x="7976" y="460"/>
                    </a:lnTo>
                    <a:lnTo>
                      <a:pt x="8213" y="552"/>
                    </a:lnTo>
                    <a:lnTo>
                      <a:pt x="8436" y="670"/>
                    </a:lnTo>
                    <a:lnTo>
                      <a:pt x="8659" y="801"/>
                    </a:lnTo>
                    <a:lnTo>
                      <a:pt x="8868" y="932"/>
                    </a:lnTo>
                    <a:lnTo>
                      <a:pt x="9078" y="1063"/>
                    </a:lnTo>
                    <a:lnTo>
                      <a:pt x="9275" y="1221"/>
                    </a:lnTo>
                    <a:lnTo>
                      <a:pt x="9472" y="1378"/>
                    </a:lnTo>
                    <a:lnTo>
                      <a:pt x="9656" y="1549"/>
                    </a:lnTo>
                    <a:lnTo>
                      <a:pt x="9839" y="1719"/>
                    </a:lnTo>
                    <a:lnTo>
                      <a:pt x="10010" y="1903"/>
                    </a:lnTo>
                    <a:lnTo>
                      <a:pt x="10167" y="2087"/>
                    </a:lnTo>
                    <a:lnTo>
                      <a:pt x="10325" y="2283"/>
                    </a:lnTo>
                    <a:lnTo>
                      <a:pt x="10482" y="2493"/>
                    </a:lnTo>
                    <a:lnTo>
                      <a:pt x="10613" y="2703"/>
                    </a:lnTo>
                    <a:lnTo>
                      <a:pt x="10745" y="2913"/>
                    </a:lnTo>
                    <a:lnTo>
                      <a:pt x="10863" y="3136"/>
                    </a:lnTo>
                    <a:lnTo>
                      <a:pt x="10981" y="3372"/>
                    </a:lnTo>
                    <a:lnTo>
                      <a:pt x="11072" y="3595"/>
                    </a:lnTo>
                    <a:lnTo>
                      <a:pt x="11164" y="3845"/>
                    </a:lnTo>
                    <a:lnTo>
                      <a:pt x="11256" y="4081"/>
                    </a:lnTo>
                    <a:lnTo>
                      <a:pt x="11322" y="4330"/>
                    </a:lnTo>
                    <a:lnTo>
                      <a:pt x="11374" y="4579"/>
                    </a:lnTo>
                    <a:lnTo>
                      <a:pt x="11427" y="4842"/>
                    </a:lnTo>
                    <a:lnTo>
                      <a:pt x="11427" y="4842"/>
                    </a:lnTo>
                    <a:lnTo>
                      <a:pt x="11610" y="4789"/>
                    </a:lnTo>
                    <a:lnTo>
                      <a:pt x="11794" y="4763"/>
                    </a:lnTo>
                    <a:lnTo>
                      <a:pt x="11991" y="4750"/>
                    </a:lnTo>
                    <a:lnTo>
                      <a:pt x="12188" y="4737"/>
                    </a:lnTo>
                    <a:lnTo>
                      <a:pt x="12188" y="4737"/>
                    </a:lnTo>
                    <a:lnTo>
                      <a:pt x="12384" y="4750"/>
                    </a:lnTo>
                    <a:lnTo>
                      <a:pt x="12581" y="4763"/>
                    </a:lnTo>
                    <a:lnTo>
                      <a:pt x="12778" y="4789"/>
                    </a:lnTo>
                    <a:lnTo>
                      <a:pt x="12988" y="4842"/>
                    </a:lnTo>
                    <a:lnTo>
                      <a:pt x="12988" y="4842"/>
                    </a:lnTo>
                    <a:lnTo>
                      <a:pt x="13040" y="4579"/>
                    </a:lnTo>
                    <a:lnTo>
                      <a:pt x="13093" y="4330"/>
                    </a:lnTo>
                    <a:lnTo>
                      <a:pt x="13172" y="4081"/>
                    </a:lnTo>
                    <a:lnTo>
                      <a:pt x="13250" y="3845"/>
                    </a:lnTo>
                    <a:lnTo>
                      <a:pt x="13342" y="3608"/>
                    </a:lnTo>
                    <a:lnTo>
                      <a:pt x="13434" y="3385"/>
                    </a:lnTo>
                    <a:lnTo>
                      <a:pt x="13552" y="3162"/>
                    </a:lnTo>
                    <a:lnTo>
                      <a:pt x="13670" y="2939"/>
                    </a:lnTo>
                    <a:lnTo>
                      <a:pt x="13801" y="2729"/>
                    </a:lnTo>
                    <a:lnTo>
                      <a:pt x="13932" y="2520"/>
                    </a:lnTo>
                    <a:lnTo>
                      <a:pt x="14077" y="2323"/>
                    </a:lnTo>
                    <a:lnTo>
                      <a:pt x="14234" y="2126"/>
                    </a:lnTo>
                    <a:lnTo>
                      <a:pt x="14392" y="1942"/>
                    </a:lnTo>
                    <a:lnTo>
                      <a:pt x="14562" y="1759"/>
                    </a:lnTo>
                    <a:lnTo>
                      <a:pt x="14746" y="1588"/>
                    </a:lnTo>
                    <a:lnTo>
                      <a:pt x="14929" y="1431"/>
                    </a:lnTo>
                    <a:lnTo>
                      <a:pt x="15113" y="1273"/>
                    </a:lnTo>
                    <a:lnTo>
                      <a:pt x="15310" y="1129"/>
                    </a:lnTo>
                    <a:lnTo>
                      <a:pt x="15520" y="985"/>
                    </a:lnTo>
                    <a:lnTo>
                      <a:pt x="15730" y="853"/>
                    </a:lnTo>
                    <a:lnTo>
                      <a:pt x="15940" y="735"/>
                    </a:lnTo>
                    <a:lnTo>
                      <a:pt x="16163" y="617"/>
                    </a:lnTo>
                    <a:lnTo>
                      <a:pt x="16399" y="525"/>
                    </a:lnTo>
                    <a:lnTo>
                      <a:pt x="16622" y="420"/>
                    </a:lnTo>
                    <a:lnTo>
                      <a:pt x="16858" y="342"/>
                    </a:lnTo>
                    <a:lnTo>
                      <a:pt x="17107" y="276"/>
                    </a:lnTo>
                    <a:lnTo>
                      <a:pt x="17343" y="211"/>
                    </a:lnTo>
                    <a:lnTo>
                      <a:pt x="17593" y="158"/>
                    </a:lnTo>
                    <a:lnTo>
                      <a:pt x="17855" y="119"/>
                    </a:lnTo>
                    <a:lnTo>
                      <a:pt x="18104" y="79"/>
                    </a:lnTo>
                    <a:lnTo>
                      <a:pt x="18367" y="66"/>
                    </a:lnTo>
                    <a:lnTo>
                      <a:pt x="18629" y="53"/>
                    </a:lnTo>
                    <a:lnTo>
                      <a:pt x="18629" y="53"/>
                    </a:lnTo>
                    <a:lnTo>
                      <a:pt x="18918" y="66"/>
                    </a:lnTo>
                    <a:lnTo>
                      <a:pt x="19219" y="93"/>
                    </a:lnTo>
                    <a:lnTo>
                      <a:pt x="19508" y="119"/>
                    </a:lnTo>
                    <a:lnTo>
                      <a:pt x="19783" y="171"/>
                    </a:lnTo>
                    <a:lnTo>
                      <a:pt x="20059" y="237"/>
                    </a:lnTo>
                    <a:lnTo>
                      <a:pt x="20334" y="316"/>
                    </a:lnTo>
                    <a:lnTo>
                      <a:pt x="20610" y="394"/>
                    </a:lnTo>
                    <a:lnTo>
                      <a:pt x="20859" y="499"/>
                    </a:lnTo>
                    <a:lnTo>
                      <a:pt x="21122" y="617"/>
                    </a:lnTo>
                    <a:lnTo>
                      <a:pt x="21371" y="735"/>
                    </a:lnTo>
                    <a:lnTo>
                      <a:pt x="21607" y="880"/>
                    </a:lnTo>
                    <a:lnTo>
                      <a:pt x="21843" y="1024"/>
                    </a:lnTo>
                    <a:lnTo>
                      <a:pt x="22066" y="1181"/>
                    </a:lnTo>
                    <a:lnTo>
                      <a:pt x="22289" y="1352"/>
                    </a:lnTo>
                    <a:lnTo>
                      <a:pt x="22499" y="1536"/>
                    </a:lnTo>
                    <a:lnTo>
                      <a:pt x="22696" y="1732"/>
                    </a:lnTo>
                    <a:lnTo>
                      <a:pt x="22893" y="1929"/>
                    </a:lnTo>
                    <a:lnTo>
                      <a:pt x="23076" y="2139"/>
                    </a:lnTo>
                    <a:lnTo>
                      <a:pt x="23247" y="2349"/>
                    </a:lnTo>
                    <a:lnTo>
                      <a:pt x="23404" y="2572"/>
                    </a:lnTo>
                    <a:lnTo>
                      <a:pt x="23562" y="2808"/>
                    </a:lnTo>
                    <a:lnTo>
                      <a:pt x="23693" y="3044"/>
                    </a:lnTo>
                    <a:lnTo>
                      <a:pt x="23824" y="3294"/>
                    </a:lnTo>
                    <a:lnTo>
                      <a:pt x="23942" y="3543"/>
                    </a:lnTo>
                    <a:lnTo>
                      <a:pt x="24047" y="3805"/>
                    </a:lnTo>
                    <a:lnTo>
                      <a:pt x="24139" y="4081"/>
                    </a:lnTo>
                    <a:lnTo>
                      <a:pt x="24218" y="4343"/>
                    </a:lnTo>
                    <a:lnTo>
                      <a:pt x="24283" y="4632"/>
                    </a:lnTo>
                    <a:lnTo>
                      <a:pt x="24336" y="4907"/>
                    </a:lnTo>
                    <a:lnTo>
                      <a:pt x="24375" y="5196"/>
                    </a:lnTo>
                    <a:lnTo>
                      <a:pt x="24401" y="5484"/>
                    </a:lnTo>
                    <a:lnTo>
                      <a:pt x="24401" y="5786"/>
                    </a:lnTo>
                    <a:lnTo>
                      <a:pt x="24401" y="5786"/>
                    </a:lnTo>
                    <a:lnTo>
                      <a:pt x="24401" y="6075"/>
                    </a:lnTo>
                    <a:lnTo>
                      <a:pt x="24375" y="6377"/>
                    </a:lnTo>
                    <a:lnTo>
                      <a:pt x="24336" y="6652"/>
                    </a:lnTo>
                    <a:lnTo>
                      <a:pt x="24296" y="6941"/>
                    </a:lnTo>
                    <a:lnTo>
                      <a:pt x="24231" y="7216"/>
                    </a:lnTo>
                    <a:lnTo>
                      <a:pt x="24152" y="7492"/>
                    </a:lnTo>
                    <a:lnTo>
                      <a:pt x="24060" y="7754"/>
                    </a:lnTo>
                    <a:lnTo>
                      <a:pt x="23968" y="8016"/>
                    </a:lnTo>
                    <a:lnTo>
                      <a:pt x="23850" y="8279"/>
                    </a:lnTo>
                    <a:lnTo>
                      <a:pt x="23719" y="8528"/>
                    </a:lnTo>
                    <a:lnTo>
                      <a:pt x="23588" y="8764"/>
                    </a:lnTo>
                    <a:lnTo>
                      <a:pt x="23431" y="9000"/>
                    </a:lnTo>
                    <a:lnTo>
                      <a:pt x="23273" y="9223"/>
                    </a:lnTo>
                    <a:lnTo>
                      <a:pt x="23103" y="9446"/>
                    </a:lnTo>
                    <a:lnTo>
                      <a:pt x="22932" y="9656"/>
                    </a:lnTo>
                    <a:lnTo>
                      <a:pt x="22735" y="9853"/>
                    </a:lnTo>
                    <a:lnTo>
                      <a:pt x="22538" y="10050"/>
                    </a:lnTo>
                    <a:lnTo>
                      <a:pt x="22329" y="10234"/>
                    </a:lnTo>
                    <a:lnTo>
                      <a:pt x="22119" y="10404"/>
                    </a:lnTo>
                    <a:lnTo>
                      <a:pt x="21882" y="10561"/>
                    </a:lnTo>
                    <a:lnTo>
                      <a:pt x="21659" y="10719"/>
                    </a:lnTo>
                    <a:lnTo>
                      <a:pt x="21410" y="10850"/>
                    </a:lnTo>
                    <a:lnTo>
                      <a:pt x="21174" y="10981"/>
                    </a:lnTo>
                    <a:lnTo>
                      <a:pt x="20912" y="11099"/>
                    </a:lnTo>
                    <a:lnTo>
                      <a:pt x="20649" y="11204"/>
                    </a:lnTo>
                    <a:lnTo>
                      <a:pt x="20387" y="11296"/>
                    </a:lnTo>
                    <a:lnTo>
                      <a:pt x="20111" y="11375"/>
                    </a:lnTo>
                    <a:lnTo>
                      <a:pt x="19836" y="11440"/>
                    </a:lnTo>
                    <a:lnTo>
                      <a:pt x="19560" y="11493"/>
                    </a:lnTo>
                    <a:lnTo>
                      <a:pt x="19272" y="11532"/>
                    </a:lnTo>
                    <a:lnTo>
                      <a:pt x="18970" y="11545"/>
                    </a:lnTo>
                    <a:lnTo>
                      <a:pt x="18681" y="11559"/>
                    </a:lnTo>
                    <a:lnTo>
                      <a:pt x="18681" y="11559"/>
                    </a:lnTo>
                    <a:lnTo>
                      <a:pt x="18393" y="11559"/>
                    </a:lnTo>
                    <a:lnTo>
                      <a:pt x="18104" y="11532"/>
                    </a:lnTo>
                    <a:lnTo>
                      <a:pt x="17829" y="11506"/>
                    </a:lnTo>
                    <a:lnTo>
                      <a:pt x="17553" y="11454"/>
                    </a:lnTo>
                    <a:lnTo>
                      <a:pt x="17278" y="11388"/>
                    </a:lnTo>
                    <a:lnTo>
                      <a:pt x="17002" y="11322"/>
                    </a:lnTo>
                    <a:lnTo>
                      <a:pt x="16740" y="11231"/>
                    </a:lnTo>
                    <a:lnTo>
                      <a:pt x="16491" y="11139"/>
                    </a:lnTo>
                    <a:lnTo>
                      <a:pt x="16241" y="11034"/>
                    </a:lnTo>
                    <a:lnTo>
                      <a:pt x="15992" y="10903"/>
                    </a:lnTo>
                    <a:lnTo>
                      <a:pt x="15756" y="10771"/>
                    </a:lnTo>
                    <a:lnTo>
                      <a:pt x="15520" y="10627"/>
                    </a:lnTo>
                    <a:lnTo>
                      <a:pt x="15297" y="10483"/>
                    </a:lnTo>
                    <a:lnTo>
                      <a:pt x="15087" y="10312"/>
                    </a:lnTo>
                    <a:lnTo>
                      <a:pt x="14877" y="10142"/>
                    </a:lnTo>
                    <a:lnTo>
                      <a:pt x="14680" y="9958"/>
                    </a:lnTo>
                    <a:lnTo>
                      <a:pt x="14483" y="9774"/>
                    </a:lnTo>
                    <a:lnTo>
                      <a:pt x="14313" y="9564"/>
                    </a:lnTo>
                    <a:lnTo>
                      <a:pt x="14129" y="9355"/>
                    </a:lnTo>
                    <a:lnTo>
                      <a:pt x="13972" y="9145"/>
                    </a:lnTo>
                    <a:lnTo>
                      <a:pt x="13814" y="8922"/>
                    </a:lnTo>
                    <a:lnTo>
                      <a:pt x="13683" y="8685"/>
                    </a:lnTo>
                    <a:lnTo>
                      <a:pt x="13552" y="8449"/>
                    </a:lnTo>
                    <a:lnTo>
                      <a:pt x="13434" y="8200"/>
                    </a:lnTo>
                    <a:lnTo>
                      <a:pt x="13316" y="7951"/>
                    </a:lnTo>
                    <a:lnTo>
                      <a:pt x="13224" y="7688"/>
                    </a:lnTo>
                    <a:lnTo>
                      <a:pt x="13132" y="7426"/>
                    </a:lnTo>
                    <a:lnTo>
                      <a:pt x="13067" y="7151"/>
                    </a:lnTo>
                    <a:lnTo>
                      <a:pt x="13001" y="6875"/>
                    </a:lnTo>
                    <a:lnTo>
                      <a:pt x="12962" y="6600"/>
                    </a:lnTo>
                    <a:lnTo>
                      <a:pt x="12922" y="6311"/>
                    </a:lnTo>
                    <a:lnTo>
                      <a:pt x="12909" y="6022"/>
                    </a:lnTo>
                    <a:lnTo>
                      <a:pt x="12909" y="6022"/>
                    </a:lnTo>
                    <a:lnTo>
                      <a:pt x="12725" y="5970"/>
                    </a:lnTo>
                    <a:lnTo>
                      <a:pt x="12542" y="5930"/>
                    </a:lnTo>
                    <a:lnTo>
                      <a:pt x="12358" y="5904"/>
                    </a:lnTo>
                    <a:lnTo>
                      <a:pt x="12188" y="5904"/>
                    </a:lnTo>
                    <a:lnTo>
                      <a:pt x="12188" y="5904"/>
                    </a:lnTo>
                    <a:lnTo>
                      <a:pt x="11978" y="5917"/>
                    </a:lnTo>
                    <a:lnTo>
                      <a:pt x="11781" y="5944"/>
                    </a:lnTo>
                    <a:lnTo>
                      <a:pt x="11623" y="5996"/>
                    </a:lnTo>
                    <a:lnTo>
                      <a:pt x="11492" y="6049"/>
                    </a:lnTo>
                    <a:lnTo>
                      <a:pt x="11492" y="6049"/>
                    </a:lnTo>
                    <a:lnTo>
                      <a:pt x="11466" y="6324"/>
                    </a:lnTo>
                    <a:lnTo>
                      <a:pt x="11427" y="6600"/>
                    </a:lnTo>
                    <a:lnTo>
                      <a:pt x="11387" y="6875"/>
                    </a:lnTo>
                    <a:lnTo>
                      <a:pt x="11322" y="7137"/>
                    </a:lnTo>
                    <a:lnTo>
                      <a:pt x="11243" y="7413"/>
                    </a:lnTo>
                    <a:lnTo>
                      <a:pt x="11164" y="7662"/>
                    </a:lnTo>
                    <a:lnTo>
                      <a:pt x="11059" y="7925"/>
                    </a:lnTo>
                    <a:lnTo>
                      <a:pt x="10954" y="8161"/>
                    </a:lnTo>
                    <a:lnTo>
                      <a:pt x="10836" y="8410"/>
                    </a:lnTo>
                    <a:lnTo>
                      <a:pt x="10705" y="8646"/>
                    </a:lnTo>
                    <a:lnTo>
                      <a:pt x="10561" y="8869"/>
                    </a:lnTo>
                    <a:lnTo>
                      <a:pt x="10417" y="9092"/>
                    </a:lnTo>
                    <a:lnTo>
                      <a:pt x="10246" y="9302"/>
                    </a:lnTo>
                    <a:lnTo>
                      <a:pt x="10075" y="9512"/>
                    </a:lnTo>
                    <a:lnTo>
                      <a:pt x="9905" y="9709"/>
                    </a:lnTo>
                    <a:lnTo>
                      <a:pt x="9708" y="9892"/>
                    </a:lnTo>
                    <a:lnTo>
                      <a:pt x="9511" y="10076"/>
                    </a:lnTo>
                    <a:lnTo>
                      <a:pt x="9301" y="10247"/>
                    </a:lnTo>
                    <a:lnTo>
                      <a:pt x="9092" y="10404"/>
                    </a:lnTo>
                    <a:lnTo>
                      <a:pt x="8868" y="10561"/>
                    </a:lnTo>
                    <a:lnTo>
                      <a:pt x="8645" y="10706"/>
                    </a:lnTo>
                    <a:lnTo>
                      <a:pt x="8409" y="10837"/>
                    </a:lnTo>
                    <a:lnTo>
                      <a:pt x="8173" y="10955"/>
                    </a:lnTo>
                    <a:lnTo>
                      <a:pt x="7924" y="11060"/>
                    </a:lnTo>
                    <a:lnTo>
                      <a:pt x="7675" y="11165"/>
                    </a:lnTo>
                    <a:lnTo>
                      <a:pt x="7412" y="11244"/>
                    </a:lnTo>
                    <a:lnTo>
                      <a:pt x="7150" y="11322"/>
                    </a:lnTo>
                    <a:lnTo>
                      <a:pt x="6888" y="11388"/>
                    </a:lnTo>
                    <a:lnTo>
                      <a:pt x="6612" y="11427"/>
                    </a:lnTo>
                    <a:lnTo>
                      <a:pt x="6337" y="11467"/>
                    </a:lnTo>
                    <a:lnTo>
                      <a:pt x="6061" y="11493"/>
                    </a:lnTo>
                    <a:lnTo>
                      <a:pt x="5772" y="11493"/>
                    </a:lnTo>
                    <a:lnTo>
                      <a:pt x="5772" y="11493"/>
                    </a:lnTo>
                    <a:lnTo>
                      <a:pt x="5484" y="11493"/>
                    </a:lnTo>
                    <a:lnTo>
                      <a:pt x="5195" y="11467"/>
                    </a:lnTo>
                    <a:lnTo>
                      <a:pt x="4907" y="11440"/>
                    </a:lnTo>
                    <a:lnTo>
                      <a:pt x="4618" y="11388"/>
                    </a:lnTo>
                    <a:lnTo>
                      <a:pt x="4342" y="11322"/>
                    </a:lnTo>
                    <a:lnTo>
                      <a:pt x="4067" y="11244"/>
                    </a:lnTo>
                    <a:lnTo>
                      <a:pt x="3805" y="11152"/>
                    </a:lnTo>
                    <a:lnTo>
                      <a:pt x="3542" y="11060"/>
                    </a:lnTo>
                    <a:lnTo>
                      <a:pt x="3280" y="10942"/>
                    </a:lnTo>
                    <a:lnTo>
                      <a:pt x="3031" y="10811"/>
                    </a:lnTo>
                    <a:lnTo>
                      <a:pt x="2794" y="10680"/>
                    </a:lnTo>
                    <a:lnTo>
                      <a:pt x="2558" y="10522"/>
                    </a:lnTo>
                    <a:lnTo>
                      <a:pt x="2335" y="10365"/>
                    </a:lnTo>
                    <a:lnTo>
                      <a:pt x="2112" y="10194"/>
                    </a:lnTo>
                    <a:lnTo>
                      <a:pt x="1902" y="10024"/>
                    </a:lnTo>
                    <a:lnTo>
                      <a:pt x="1706" y="9827"/>
                    </a:lnTo>
                    <a:lnTo>
                      <a:pt x="1509" y="9630"/>
                    </a:lnTo>
                    <a:lnTo>
                      <a:pt x="1338" y="9420"/>
                    </a:lnTo>
                    <a:lnTo>
                      <a:pt x="1155" y="9210"/>
                    </a:lnTo>
                    <a:lnTo>
                      <a:pt x="997" y="8987"/>
                    </a:lnTo>
                    <a:lnTo>
                      <a:pt x="853" y="8751"/>
                    </a:lnTo>
                    <a:lnTo>
                      <a:pt x="708" y="8515"/>
                    </a:lnTo>
                    <a:lnTo>
                      <a:pt x="577" y="8266"/>
                    </a:lnTo>
                    <a:lnTo>
                      <a:pt x="459" y="8003"/>
                    </a:lnTo>
                    <a:lnTo>
                      <a:pt x="354" y="7741"/>
                    </a:lnTo>
                    <a:lnTo>
                      <a:pt x="262" y="7479"/>
                    </a:lnTo>
                    <a:lnTo>
                      <a:pt x="184" y="7203"/>
                    </a:lnTo>
                    <a:lnTo>
                      <a:pt x="118" y="6928"/>
                    </a:lnTo>
                    <a:lnTo>
                      <a:pt x="66" y="6652"/>
                    </a:lnTo>
                    <a:lnTo>
                      <a:pt x="26" y="6363"/>
                    </a:lnTo>
                    <a:lnTo>
                      <a:pt x="13" y="6075"/>
                    </a:lnTo>
                    <a:lnTo>
                      <a:pt x="0" y="5773"/>
                    </a:lnTo>
                    <a:lnTo>
                      <a:pt x="0" y="5773"/>
                    </a:lnTo>
                    <a:lnTo>
                      <a:pt x="0" y="5471"/>
                    </a:lnTo>
                    <a:lnTo>
                      <a:pt x="26" y="5183"/>
                    </a:lnTo>
                    <a:lnTo>
                      <a:pt x="66" y="4894"/>
                    </a:lnTo>
                    <a:lnTo>
                      <a:pt x="105" y="4619"/>
                    </a:lnTo>
                    <a:lnTo>
                      <a:pt x="171" y="4343"/>
                    </a:lnTo>
                    <a:lnTo>
                      <a:pt x="249" y="4068"/>
                    </a:lnTo>
                    <a:lnTo>
                      <a:pt x="341" y="3792"/>
                    </a:lnTo>
                    <a:lnTo>
                      <a:pt x="446" y="3530"/>
                    </a:lnTo>
                    <a:lnTo>
                      <a:pt x="551" y="3280"/>
                    </a:lnTo>
                    <a:lnTo>
                      <a:pt x="682" y="3031"/>
                    </a:lnTo>
                    <a:lnTo>
                      <a:pt x="813" y="2795"/>
                    </a:lnTo>
                    <a:lnTo>
                      <a:pt x="971" y="2559"/>
                    </a:lnTo>
                    <a:lnTo>
                      <a:pt x="1128" y="2336"/>
                    </a:lnTo>
                    <a:lnTo>
                      <a:pt x="1299" y="2113"/>
                    </a:lnTo>
                    <a:lnTo>
                      <a:pt x="1483" y="1903"/>
                    </a:lnTo>
                    <a:lnTo>
                      <a:pt x="1666" y="1706"/>
                    </a:lnTo>
                    <a:lnTo>
                      <a:pt x="1863" y="1509"/>
                    </a:lnTo>
                    <a:lnTo>
                      <a:pt x="2073" y="1326"/>
                    </a:lnTo>
                    <a:lnTo>
                      <a:pt x="2296" y="1155"/>
                    </a:lnTo>
                    <a:lnTo>
                      <a:pt x="2519" y="998"/>
                    </a:lnTo>
                    <a:lnTo>
                      <a:pt x="2742" y="840"/>
                    </a:lnTo>
                    <a:lnTo>
                      <a:pt x="2991" y="709"/>
                    </a:lnTo>
                    <a:lnTo>
                      <a:pt x="3240" y="578"/>
                    </a:lnTo>
                    <a:lnTo>
                      <a:pt x="3490" y="460"/>
                    </a:lnTo>
                    <a:lnTo>
                      <a:pt x="3752" y="355"/>
                    </a:lnTo>
                    <a:lnTo>
                      <a:pt x="4014" y="263"/>
                    </a:lnTo>
                    <a:lnTo>
                      <a:pt x="4290" y="184"/>
                    </a:lnTo>
                    <a:lnTo>
                      <a:pt x="4565" y="119"/>
                    </a:lnTo>
                    <a:lnTo>
                      <a:pt x="4854" y="66"/>
                    </a:lnTo>
                    <a:lnTo>
                      <a:pt x="5143" y="27"/>
                    </a:lnTo>
                    <a:lnTo>
                      <a:pt x="5431" y="1"/>
                    </a:lnTo>
                    <a:lnTo>
                      <a:pt x="572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3"/>
              <p:cNvSpPr/>
              <p:nvPr/>
            </p:nvSpPr>
            <p:spPr>
              <a:xfrm>
                <a:off x="5595463" y="2603024"/>
                <a:ext cx="162268" cy="163453"/>
              </a:xfrm>
              <a:custGeom>
                <a:avLst/>
                <a:gdLst/>
                <a:ahLst/>
                <a:cxnLst/>
                <a:rect l="l" t="t" r="r" b="b"/>
                <a:pathLst>
                  <a:path w="9040" h="9106" extrusionOk="0">
                    <a:moveTo>
                      <a:pt x="7963" y="1"/>
                    </a:moveTo>
                    <a:lnTo>
                      <a:pt x="5982" y="2021"/>
                    </a:lnTo>
                    <a:lnTo>
                      <a:pt x="4001" y="4028"/>
                    </a:lnTo>
                    <a:lnTo>
                      <a:pt x="0" y="8043"/>
                    </a:lnTo>
                    <a:lnTo>
                      <a:pt x="223" y="8331"/>
                    </a:lnTo>
                    <a:lnTo>
                      <a:pt x="459" y="8607"/>
                    </a:lnTo>
                    <a:lnTo>
                      <a:pt x="709" y="8869"/>
                    </a:lnTo>
                    <a:lnTo>
                      <a:pt x="984" y="9106"/>
                    </a:lnTo>
                    <a:lnTo>
                      <a:pt x="9039" y="972"/>
                    </a:lnTo>
                    <a:lnTo>
                      <a:pt x="8790" y="709"/>
                    </a:lnTo>
                    <a:lnTo>
                      <a:pt x="8527" y="447"/>
                    </a:lnTo>
                    <a:lnTo>
                      <a:pt x="8252" y="211"/>
                    </a:lnTo>
                    <a:lnTo>
                      <a:pt x="796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3"/>
              <p:cNvSpPr/>
              <p:nvPr/>
            </p:nvSpPr>
            <p:spPr>
              <a:xfrm>
                <a:off x="5595463" y="2603024"/>
                <a:ext cx="162268" cy="163453"/>
              </a:xfrm>
              <a:custGeom>
                <a:avLst/>
                <a:gdLst/>
                <a:ahLst/>
                <a:cxnLst/>
                <a:rect l="l" t="t" r="r" b="b"/>
                <a:pathLst>
                  <a:path w="9040" h="9106" fill="none" extrusionOk="0">
                    <a:moveTo>
                      <a:pt x="7963" y="1"/>
                    </a:moveTo>
                    <a:lnTo>
                      <a:pt x="7963" y="1"/>
                    </a:lnTo>
                    <a:lnTo>
                      <a:pt x="5982" y="2021"/>
                    </a:lnTo>
                    <a:lnTo>
                      <a:pt x="4001" y="4028"/>
                    </a:lnTo>
                    <a:lnTo>
                      <a:pt x="0" y="8043"/>
                    </a:lnTo>
                    <a:lnTo>
                      <a:pt x="0" y="8043"/>
                    </a:lnTo>
                    <a:lnTo>
                      <a:pt x="223" y="8331"/>
                    </a:lnTo>
                    <a:lnTo>
                      <a:pt x="459" y="8607"/>
                    </a:lnTo>
                    <a:lnTo>
                      <a:pt x="709" y="8869"/>
                    </a:lnTo>
                    <a:lnTo>
                      <a:pt x="984" y="9106"/>
                    </a:lnTo>
                    <a:lnTo>
                      <a:pt x="984" y="9106"/>
                    </a:lnTo>
                    <a:lnTo>
                      <a:pt x="9039" y="972"/>
                    </a:lnTo>
                    <a:lnTo>
                      <a:pt x="9039" y="972"/>
                    </a:lnTo>
                    <a:lnTo>
                      <a:pt x="8790" y="709"/>
                    </a:lnTo>
                    <a:lnTo>
                      <a:pt x="8527" y="447"/>
                    </a:lnTo>
                    <a:lnTo>
                      <a:pt x="8252" y="211"/>
                    </a:lnTo>
                    <a:lnTo>
                      <a:pt x="796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3"/>
              <p:cNvSpPr/>
              <p:nvPr/>
            </p:nvSpPr>
            <p:spPr>
              <a:xfrm>
                <a:off x="5354556" y="2592667"/>
                <a:ext cx="163686" cy="165104"/>
              </a:xfrm>
              <a:custGeom>
                <a:avLst/>
                <a:gdLst/>
                <a:ahLst/>
                <a:cxnLst/>
                <a:rect l="l" t="t" r="r" b="b"/>
                <a:pathLst>
                  <a:path w="9119" h="9198" extrusionOk="0">
                    <a:moveTo>
                      <a:pt x="7583" y="1"/>
                    </a:moveTo>
                    <a:lnTo>
                      <a:pt x="7570" y="53"/>
                    </a:lnTo>
                    <a:lnTo>
                      <a:pt x="7544" y="106"/>
                    </a:lnTo>
                    <a:lnTo>
                      <a:pt x="0" y="7715"/>
                    </a:lnTo>
                    <a:lnTo>
                      <a:pt x="105" y="7925"/>
                    </a:lnTo>
                    <a:lnTo>
                      <a:pt x="223" y="8121"/>
                    </a:lnTo>
                    <a:lnTo>
                      <a:pt x="342" y="8318"/>
                    </a:lnTo>
                    <a:lnTo>
                      <a:pt x="460" y="8502"/>
                    </a:lnTo>
                    <a:lnTo>
                      <a:pt x="604" y="8685"/>
                    </a:lnTo>
                    <a:lnTo>
                      <a:pt x="735" y="8856"/>
                    </a:lnTo>
                    <a:lnTo>
                      <a:pt x="893" y="9027"/>
                    </a:lnTo>
                    <a:lnTo>
                      <a:pt x="1037" y="9197"/>
                    </a:lnTo>
                    <a:lnTo>
                      <a:pt x="9118" y="1050"/>
                    </a:lnTo>
                    <a:lnTo>
                      <a:pt x="8948" y="893"/>
                    </a:lnTo>
                    <a:lnTo>
                      <a:pt x="8764" y="735"/>
                    </a:lnTo>
                    <a:lnTo>
                      <a:pt x="8580" y="604"/>
                    </a:lnTo>
                    <a:lnTo>
                      <a:pt x="8397" y="460"/>
                    </a:lnTo>
                    <a:lnTo>
                      <a:pt x="8200" y="342"/>
                    </a:lnTo>
                    <a:lnTo>
                      <a:pt x="8003" y="224"/>
                    </a:lnTo>
                    <a:lnTo>
                      <a:pt x="7793" y="106"/>
                    </a:lnTo>
                    <a:lnTo>
                      <a:pt x="75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3"/>
              <p:cNvSpPr/>
              <p:nvPr/>
            </p:nvSpPr>
            <p:spPr>
              <a:xfrm>
                <a:off x="5354556" y="2592667"/>
                <a:ext cx="163686" cy="165104"/>
              </a:xfrm>
              <a:custGeom>
                <a:avLst/>
                <a:gdLst/>
                <a:ahLst/>
                <a:cxnLst/>
                <a:rect l="l" t="t" r="r" b="b"/>
                <a:pathLst>
                  <a:path w="9119" h="9198" fill="none" extrusionOk="0">
                    <a:moveTo>
                      <a:pt x="7583" y="1"/>
                    </a:moveTo>
                    <a:lnTo>
                      <a:pt x="7583" y="1"/>
                    </a:lnTo>
                    <a:lnTo>
                      <a:pt x="7570" y="53"/>
                    </a:lnTo>
                    <a:lnTo>
                      <a:pt x="7544" y="106"/>
                    </a:lnTo>
                    <a:lnTo>
                      <a:pt x="0" y="7715"/>
                    </a:lnTo>
                    <a:lnTo>
                      <a:pt x="0" y="7715"/>
                    </a:lnTo>
                    <a:lnTo>
                      <a:pt x="105" y="7925"/>
                    </a:lnTo>
                    <a:lnTo>
                      <a:pt x="223" y="8121"/>
                    </a:lnTo>
                    <a:lnTo>
                      <a:pt x="342" y="8318"/>
                    </a:lnTo>
                    <a:lnTo>
                      <a:pt x="460" y="8502"/>
                    </a:lnTo>
                    <a:lnTo>
                      <a:pt x="604" y="8685"/>
                    </a:lnTo>
                    <a:lnTo>
                      <a:pt x="735" y="8856"/>
                    </a:lnTo>
                    <a:lnTo>
                      <a:pt x="893" y="9027"/>
                    </a:lnTo>
                    <a:lnTo>
                      <a:pt x="1037" y="9197"/>
                    </a:lnTo>
                    <a:lnTo>
                      <a:pt x="9118" y="1050"/>
                    </a:lnTo>
                    <a:lnTo>
                      <a:pt x="9118" y="1050"/>
                    </a:lnTo>
                    <a:lnTo>
                      <a:pt x="8948" y="893"/>
                    </a:lnTo>
                    <a:lnTo>
                      <a:pt x="8764" y="735"/>
                    </a:lnTo>
                    <a:lnTo>
                      <a:pt x="8580" y="604"/>
                    </a:lnTo>
                    <a:lnTo>
                      <a:pt x="8397" y="460"/>
                    </a:lnTo>
                    <a:lnTo>
                      <a:pt x="8200" y="342"/>
                    </a:lnTo>
                    <a:lnTo>
                      <a:pt x="8003" y="224"/>
                    </a:lnTo>
                    <a:lnTo>
                      <a:pt x="7793" y="106"/>
                    </a:lnTo>
                    <a:lnTo>
                      <a:pt x="758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3"/>
              <p:cNvSpPr/>
              <p:nvPr/>
            </p:nvSpPr>
            <p:spPr>
              <a:xfrm>
                <a:off x="5392933" y="2630811"/>
                <a:ext cx="150726" cy="151911"/>
              </a:xfrm>
              <a:custGeom>
                <a:avLst/>
                <a:gdLst/>
                <a:ahLst/>
                <a:cxnLst/>
                <a:rect l="l" t="t" r="r" b="b"/>
                <a:pathLst>
                  <a:path w="8397" h="8463" extrusionOk="0">
                    <a:moveTo>
                      <a:pt x="7859" y="1"/>
                    </a:moveTo>
                    <a:lnTo>
                      <a:pt x="1" y="7951"/>
                    </a:lnTo>
                    <a:lnTo>
                      <a:pt x="250" y="8095"/>
                    </a:lnTo>
                    <a:lnTo>
                      <a:pt x="512" y="8227"/>
                    </a:lnTo>
                    <a:lnTo>
                      <a:pt x="775" y="8358"/>
                    </a:lnTo>
                    <a:lnTo>
                      <a:pt x="1063" y="8463"/>
                    </a:lnTo>
                    <a:lnTo>
                      <a:pt x="8397" y="1064"/>
                    </a:lnTo>
                    <a:lnTo>
                      <a:pt x="8279" y="788"/>
                    </a:lnTo>
                    <a:lnTo>
                      <a:pt x="8161" y="513"/>
                    </a:lnTo>
                    <a:lnTo>
                      <a:pt x="8017" y="250"/>
                    </a:lnTo>
                    <a:lnTo>
                      <a:pt x="78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3"/>
              <p:cNvSpPr/>
              <p:nvPr/>
            </p:nvSpPr>
            <p:spPr>
              <a:xfrm>
                <a:off x="5392933" y="2630811"/>
                <a:ext cx="150726" cy="151911"/>
              </a:xfrm>
              <a:custGeom>
                <a:avLst/>
                <a:gdLst/>
                <a:ahLst/>
                <a:cxnLst/>
                <a:rect l="l" t="t" r="r" b="b"/>
                <a:pathLst>
                  <a:path w="8397" h="8463" fill="none" extrusionOk="0">
                    <a:moveTo>
                      <a:pt x="7859" y="1"/>
                    </a:moveTo>
                    <a:lnTo>
                      <a:pt x="1" y="7951"/>
                    </a:lnTo>
                    <a:lnTo>
                      <a:pt x="1" y="7951"/>
                    </a:lnTo>
                    <a:lnTo>
                      <a:pt x="250" y="8095"/>
                    </a:lnTo>
                    <a:lnTo>
                      <a:pt x="512" y="8227"/>
                    </a:lnTo>
                    <a:lnTo>
                      <a:pt x="775" y="8358"/>
                    </a:lnTo>
                    <a:lnTo>
                      <a:pt x="1063" y="8463"/>
                    </a:lnTo>
                    <a:lnTo>
                      <a:pt x="8397" y="1064"/>
                    </a:lnTo>
                    <a:lnTo>
                      <a:pt x="8397" y="1064"/>
                    </a:lnTo>
                    <a:lnTo>
                      <a:pt x="8279" y="788"/>
                    </a:lnTo>
                    <a:lnTo>
                      <a:pt x="8161" y="513"/>
                    </a:lnTo>
                    <a:lnTo>
                      <a:pt x="8017" y="250"/>
                    </a:lnTo>
                    <a:lnTo>
                      <a:pt x="785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3"/>
              <p:cNvSpPr/>
              <p:nvPr/>
            </p:nvSpPr>
            <p:spPr>
              <a:xfrm>
                <a:off x="5640428" y="2647774"/>
                <a:ext cx="136833" cy="138251"/>
              </a:xfrm>
              <a:custGeom>
                <a:avLst/>
                <a:gdLst/>
                <a:ahLst/>
                <a:cxnLst/>
                <a:rect l="l" t="t" r="r" b="b"/>
                <a:pathLst>
                  <a:path w="7623" h="7702" extrusionOk="0">
                    <a:moveTo>
                      <a:pt x="7452" y="1"/>
                    </a:moveTo>
                    <a:lnTo>
                      <a:pt x="1" y="7518"/>
                    </a:lnTo>
                    <a:lnTo>
                      <a:pt x="250" y="7610"/>
                    </a:lnTo>
                    <a:lnTo>
                      <a:pt x="512" y="7701"/>
                    </a:lnTo>
                    <a:lnTo>
                      <a:pt x="2297" y="5904"/>
                    </a:lnTo>
                    <a:lnTo>
                      <a:pt x="4081" y="4107"/>
                    </a:lnTo>
                    <a:lnTo>
                      <a:pt x="5852" y="2296"/>
                    </a:lnTo>
                    <a:lnTo>
                      <a:pt x="7623" y="486"/>
                    </a:lnTo>
                    <a:lnTo>
                      <a:pt x="7544" y="237"/>
                    </a:lnTo>
                    <a:lnTo>
                      <a:pt x="74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3"/>
              <p:cNvSpPr/>
              <p:nvPr/>
            </p:nvSpPr>
            <p:spPr>
              <a:xfrm>
                <a:off x="5640428" y="2647774"/>
                <a:ext cx="136833" cy="138251"/>
              </a:xfrm>
              <a:custGeom>
                <a:avLst/>
                <a:gdLst/>
                <a:ahLst/>
                <a:cxnLst/>
                <a:rect l="l" t="t" r="r" b="b"/>
                <a:pathLst>
                  <a:path w="7623" h="7702" fill="none" extrusionOk="0">
                    <a:moveTo>
                      <a:pt x="7452" y="1"/>
                    </a:moveTo>
                    <a:lnTo>
                      <a:pt x="1" y="7518"/>
                    </a:lnTo>
                    <a:lnTo>
                      <a:pt x="1" y="7518"/>
                    </a:lnTo>
                    <a:lnTo>
                      <a:pt x="250" y="7610"/>
                    </a:lnTo>
                    <a:lnTo>
                      <a:pt x="512" y="7701"/>
                    </a:lnTo>
                    <a:lnTo>
                      <a:pt x="512" y="7701"/>
                    </a:lnTo>
                    <a:lnTo>
                      <a:pt x="2297" y="5904"/>
                    </a:lnTo>
                    <a:lnTo>
                      <a:pt x="4081" y="4107"/>
                    </a:lnTo>
                    <a:lnTo>
                      <a:pt x="5852" y="2296"/>
                    </a:lnTo>
                    <a:lnTo>
                      <a:pt x="7623" y="486"/>
                    </a:lnTo>
                    <a:lnTo>
                      <a:pt x="7623" y="486"/>
                    </a:lnTo>
                    <a:lnTo>
                      <a:pt x="7544" y="237"/>
                    </a:lnTo>
                    <a:lnTo>
                      <a:pt x="745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3"/>
              <p:cNvSpPr/>
              <p:nvPr/>
            </p:nvSpPr>
            <p:spPr>
              <a:xfrm>
                <a:off x="5343966" y="2582777"/>
                <a:ext cx="438016" cy="207484"/>
              </a:xfrm>
              <a:custGeom>
                <a:avLst/>
                <a:gdLst/>
                <a:ahLst/>
                <a:cxnLst/>
                <a:rect l="l" t="t" r="r" b="b"/>
                <a:pathLst>
                  <a:path w="24402" h="11559" extrusionOk="0">
                    <a:moveTo>
                      <a:pt x="5733" y="1155"/>
                    </a:moveTo>
                    <a:lnTo>
                      <a:pt x="5969" y="1168"/>
                    </a:lnTo>
                    <a:lnTo>
                      <a:pt x="6192" y="1181"/>
                    </a:lnTo>
                    <a:lnTo>
                      <a:pt x="6428" y="1208"/>
                    </a:lnTo>
                    <a:lnTo>
                      <a:pt x="6651" y="1247"/>
                    </a:lnTo>
                    <a:lnTo>
                      <a:pt x="6874" y="1299"/>
                    </a:lnTo>
                    <a:lnTo>
                      <a:pt x="7097" y="1365"/>
                    </a:lnTo>
                    <a:lnTo>
                      <a:pt x="7307" y="1431"/>
                    </a:lnTo>
                    <a:lnTo>
                      <a:pt x="7517" y="1509"/>
                    </a:lnTo>
                    <a:lnTo>
                      <a:pt x="7714" y="1601"/>
                    </a:lnTo>
                    <a:lnTo>
                      <a:pt x="7911" y="1706"/>
                    </a:lnTo>
                    <a:lnTo>
                      <a:pt x="8108" y="1811"/>
                    </a:lnTo>
                    <a:lnTo>
                      <a:pt x="8291" y="1929"/>
                    </a:lnTo>
                    <a:lnTo>
                      <a:pt x="8475" y="2060"/>
                    </a:lnTo>
                    <a:lnTo>
                      <a:pt x="8645" y="2192"/>
                    </a:lnTo>
                    <a:lnTo>
                      <a:pt x="8816" y="2336"/>
                    </a:lnTo>
                    <a:lnTo>
                      <a:pt x="8973" y="2493"/>
                    </a:lnTo>
                    <a:lnTo>
                      <a:pt x="9131" y="2651"/>
                    </a:lnTo>
                    <a:lnTo>
                      <a:pt x="9275" y="2821"/>
                    </a:lnTo>
                    <a:lnTo>
                      <a:pt x="9406" y="2992"/>
                    </a:lnTo>
                    <a:lnTo>
                      <a:pt x="9538" y="3162"/>
                    </a:lnTo>
                    <a:lnTo>
                      <a:pt x="9656" y="3346"/>
                    </a:lnTo>
                    <a:lnTo>
                      <a:pt x="9774" y="3543"/>
                    </a:lnTo>
                    <a:lnTo>
                      <a:pt x="9879" y="3740"/>
                    </a:lnTo>
                    <a:lnTo>
                      <a:pt x="9970" y="3949"/>
                    </a:lnTo>
                    <a:lnTo>
                      <a:pt x="10049" y="4146"/>
                    </a:lnTo>
                    <a:lnTo>
                      <a:pt x="10128" y="4369"/>
                    </a:lnTo>
                    <a:lnTo>
                      <a:pt x="10180" y="4579"/>
                    </a:lnTo>
                    <a:lnTo>
                      <a:pt x="10233" y="4802"/>
                    </a:lnTo>
                    <a:lnTo>
                      <a:pt x="10285" y="5025"/>
                    </a:lnTo>
                    <a:lnTo>
                      <a:pt x="10312" y="5261"/>
                    </a:lnTo>
                    <a:lnTo>
                      <a:pt x="10325" y="5484"/>
                    </a:lnTo>
                    <a:lnTo>
                      <a:pt x="10338" y="5721"/>
                    </a:lnTo>
                    <a:lnTo>
                      <a:pt x="10325" y="5957"/>
                    </a:lnTo>
                    <a:lnTo>
                      <a:pt x="10312" y="6193"/>
                    </a:lnTo>
                    <a:lnTo>
                      <a:pt x="10285" y="6429"/>
                    </a:lnTo>
                    <a:lnTo>
                      <a:pt x="10246" y="6652"/>
                    </a:lnTo>
                    <a:lnTo>
                      <a:pt x="10194" y="6875"/>
                    </a:lnTo>
                    <a:lnTo>
                      <a:pt x="10141" y="7085"/>
                    </a:lnTo>
                    <a:lnTo>
                      <a:pt x="10062" y="7295"/>
                    </a:lnTo>
                    <a:lnTo>
                      <a:pt x="9984" y="7505"/>
                    </a:lnTo>
                    <a:lnTo>
                      <a:pt x="9892" y="7715"/>
                    </a:lnTo>
                    <a:lnTo>
                      <a:pt x="9787" y="7911"/>
                    </a:lnTo>
                    <a:lnTo>
                      <a:pt x="9682" y="8108"/>
                    </a:lnTo>
                    <a:lnTo>
                      <a:pt x="9564" y="8292"/>
                    </a:lnTo>
                    <a:lnTo>
                      <a:pt x="9433" y="8476"/>
                    </a:lnTo>
                    <a:lnTo>
                      <a:pt x="9301" y="8646"/>
                    </a:lnTo>
                    <a:lnTo>
                      <a:pt x="9157" y="8817"/>
                    </a:lnTo>
                    <a:lnTo>
                      <a:pt x="9013" y="8974"/>
                    </a:lnTo>
                    <a:lnTo>
                      <a:pt x="8842" y="9118"/>
                    </a:lnTo>
                    <a:lnTo>
                      <a:pt x="8685" y="9276"/>
                    </a:lnTo>
                    <a:lnTo>
                      <a:pt x="8514" y="9407"/>
                    </a:lnTo>
                    <a:lnTo>
                      <a:pt x="8331" y="9538"/>
                    </a:lnTo>
                    <a:lnTo>
                      <a:pt x="8147" y="9656"/>
                    </a:lnTo>
                    <a:lnTo>
                      <a:pt x="7950" y="9761"/>
                    </a:lnTo>
                    <a:lnTo>
                      <a:pt x="7753" y="9866"/>
                    </a:lnTo>
                    <a:lnTo>
                      <a:pt x="7557" y="9958"/>
                    </a:lnTo>
                    <a:lnTo>
                      <a:pt x="7347" y="10050"/>
                    </a:lnTo>
                    <a:lnTo>
                      <a:pt x="7137" y="10115"/>
                    </a:lnTo>
                    <a:lnTo>
                      <a:pt x="6914" y="10181"/>
                    </a:lnTo>
                    <a:lnTo>
                      <a:pt x="6691" y="10234"/>
                    </a:lnTo>
                    <a:lnTo>
                      <a:pt x="6468" y="10273"/>
                    </a:lnTo>
                    <a:lnTo>
                      <a:pt x="6245" y="10299"/>
                    </a:lnTo>
                    <a:lnTo>
                      <a:pt x="6009" y="10325"/>
                    </a:lnTo>
                    <a:lnTo>
                      <a:pt x="5536" y="10325"/>
                    </a:lnTo>
                    <a:lnTo>
                      <a:pt x="5300" y="10312"/>
                    </a:lnTo>
                    <a:lnTo>
                      <a:pt x="5077" y="10286"/>
                    </a:lnTo>
                    <a:lnTo>
                      <a:pt x="4854" y="10247"/>
                    </a:lnTo>
                    <a:lnTo>
                      <a:pt x="4631" y="10194"/>
                    </a:lnTo>
                    <a:lnTo>
                      <a:pt x="4408" y="10129"/>
                    </a:lnTo>
                    <a:lnTo>
                      <a:pt x="4198" y="10063"/>
                    </a:lnTo>
                    <a:lnTo>
                      <a:pt x="3988" y="9984"/>
                    </a:lnTo>
                    <a:lnTo>
                      <a:pt x="3778" y="9892"/>
                    </a:lnTo>
                    <a:lnTo>
                      <a:pt x="3582" y="9787"/>
                    </a:lnTo>
                    <a:lnTo>
                      <a:pt x="3398" y="9683"/>
                    </a:lnTo>
                    <a:lnTo>
                      <a:pt x="3201" y="9564"/>
                    </a:lnTo>
                    <a:lnTo>
                      <a:pt x="3031" y="9433"/>
                    </a:lnTo>
                    <a:lnTo>
                      <a:pt x="2847" y="9302"/>
                    </a:lnTo>
                    <a:lnTo>
                      <a:pt x="2689" y="9158"/>
                    </a:lnTo>
                    <a:lnTo>
                      <a:pt x="2519" y="9000"/>
                    </a:lnTo>
                    <a:lnTo>
                      <a:pt x="2375" y="8843"/>
                    </a:lnTo>
                    <a:lnTo>
                      <a:pt x="2230" y="8672"/>
                    </a:lnTo>
                    <a:lnTo>
                      <a:pt x="2086" y="8502"/>
                    </a:lnTo>
                    <a:lnTo>
                      <a:pt x="1968" y="8331"/>
                    </a:lnTo>
                    <a:lnTo>
                      <a:pt x="1837" y="8134"/>
                    </a:lnTo>
                    <a:lnTo>
                      <a:pt x="1732" y="7951"/>
                    </a:lnTo>
                    <a:lnTo>
                      <a:pt x="1627" y="7754"/>
                    </a:lnTo>
                    <a:lnTo>
                      <a:pt x="1535" y="7544"/>
                    </a:lnTo>
                    <a:lnTo>
                      <a:pt x="1456" y="7347"/>
                    </a:lnTo>
                    <a:lnTo>
                      <a:pt x="1378" y="7124"/>
                    </a:lnTo>
                    <a:lnTo>
                      <a:pt x="1312" y="6914"/>
                    </a:lnTo>
                    <a:lnTo>
                      <a:pt x="1259" y="6691"/>
                    </a:lnTo>
                    <a:lnTo>
                      <a:pt x="1220" y="6468"/>
                    </a:lnTo>
                    <a:lnTo>
                      <a:pt x="1194" y="6232"/>
                    </a:lnTo>
                    <a:lnTo>
                      <a:pt x="1168" y="6009"/>
                    </a:lnTo>
                    <a:lnTo>
                      <a:pt x="1168" y="5773"/>
                    </a:lnTo>
                    <a:lnTo>
                      <a:pt x="1168" y="5537"/>
                    </a:lnTo>
                    <a:lnTo>
                      <a:pt x="1181" y="5301"/>
                    </a:lnTo>
                    <a:lnTo>
                      <a:pt x="1220" y="5065"/>
                    </a:lnTo>
                    <a:lnTo>
                      <a:pt x="1259" y="4842"/>
                    </a:lnTo>
                    <a:lnTo>
                      <a:pt x="1299" y="4619"/>
                    </a:lnTo>
                    <a:lnTo>
                      <a:pt x="1364" y="4409"/>
                    </a:lnTo>
                    <a:lnTo>
                      <a:pt x="1443" y="4186"/>
                    </a:lnTo>
                    <a:lnTo>
                      <a:pt x="1522" y="3989"/>
                    </a:lnTo>
                    <a:lnTo>
                      <a:pt x="1614" y="3779"/>
                    </a:lnTo>
                    <a:lnTo>
                      <a:pt x="1706" y="3582"/>
                    </a:lnTo>
                    <a:lnTo>
                      <a:pt x="1824" y="3385"/>
                    </a:lnTo>
                    <a:lnTo>
                      <a:pt x="1942" y="3202"/>
                    </a:lnTo>
                    <a:lnTo>
                      <a:pt x="2060" y="3018"/>
                    </a:lnTo>
                    <a:lnTo>
                      <a:pt x="2204" y="2847"/>
                    </a:lnTo>
                    <a:lnTo>
                      <a:pt x="2348" y="2677"/>
                    </a:lnTo>
                    <a:lnTo>
                      <a:pt x="2493" y="2520"/>
                    </a:lnTo>
                    <a:lnTo>
                      <a:pt x="2650" y="2362"/>
                    </a:lnTo>
                    <a:lnTo>
                      <a:pt x="2821" y="2218"/>
                    </a:lnTo>
                    <a:lnTo>
                      <a:pt x="2991" y="2087"/>
                    </a:lnTo>
                    <a:lnTo>
                      <a:pt x="3175" y="1955"/>
                    </a:lnTo>
                    <a:lnTo>
                      <a:pt x="3359" y="1837"/>
                    </a:lnTo>
                    <a:lnTo>
                      <a:pt x="3542" y="1719"/>
                    </a:lnTo>
                    <a:lnTo>
                      <a:pt x="3739" y="1627"/>
                    </a:lnTo>
                    <a:lnTo>
                      <a:pt x="3949" y="1536"/>
                    </a:lnTo>
                    <a:lnTo>
                      <a:pt x="4159" y="1444"/>
                    </a:lnTo>
                    <a:lnTo>
                      <a:pt x="4369" y="1378"/>
                    </a:lnTo>
                    <a:lnTo>
                      <a:pt x="4592" y="1313"/>
                    </a:lnTo>
                    <a:lnTo>
                      <a:pt x="4802" y="1260"/>
                    </a:lnTo>
                    <a:lnTo>
                      <a:pt x="5038" y="1221"/>
                    </a:lnTo>
                    <a:lnTo>
                      <a:pt x="5261" y="1181"/>
                    </a:lnTo>
                    <a:lnTo>
                      <a:pt x="5497" y="1168"/>
                    </a:lnTo>
                    <a:lnTo>
                      <a:pt x="5733" y="1155"/>
                    </a:lnTo>
                    <a:close/>
                    <a:moveTo>
                      <a:pt x="18629" y="1221"/>
                    </a:moveTo>
                    <a:lnTo>
                      <a:pt x="18865" y="1234"/>
                    </a:lnTo>
                    <a:lnTo>
                      <a:pt x="19101" y="1247"/>
                    </a:lnTo>
                    <a:lnTo>
                      <a:pt x="19324" y="1273"/>
                    </a:lnTo>
                    <a:lnTo>
                      <a:pt x="19560" y="1313"/>
                    </a:lnTo>
                    <a:lnTo>
                      <a:pt x="19783" y="1365"/>
                    </a:lnTo>
                    <a:lnTo>
                      <a:pt x="19993" y="1431"/>
                    </a:lnTo>
                    <a:lnTo>
                      <a:pt x="20203" y="1496"/>
                    </a:lnTo>
                    <a:lnTo>
                      <a:pt x="20413" y="1575"/>
                    </a:lnTo>
                    <a:lnTo>
                      <a:pt x="20623" y="1667"/>
                    </a:lnTo>
                    <a:lnTo>
                      <a:pt x="20820" y="1772"/>
                    </a:lnTo>
                    <a:lnTo>
                      <a:pt x="21017" y="1877"/>
                    </a:lnTo>
                    <a:lnTo>
                      <a:pt x="21200" y="1995"/>
                    </a:lnTo>
                    <a:lnTo>
                      <a:pt x="21384" y="2126"/>
                    </a:lnTo>
                    <a:lnTo>
                      <a:pt x="21555" y="2257"/>
                    </a:lnTo>
                    <a:lnTo>
                      <a:pt x="21725" y="2401"/>
                    </a:lnTo>
                    <a:lnTo>
                      <a:pt x="21882" y="2559"/>
                    </a:lnTo>
                    <a:lnTo>
                      <a:pt x="22027" y="2716"/>
                    </a:lnTo>
                    <a:lnTo>
                      <a:pt x="22171" y="2874"/>
                    </a:lnTo>
                    <a:lnTo>
                      <a:pt x="22315" y="3057"/>
                    </a:lnTo>
                    <a:lnTo>
                      <a:pt x="22447" y="3228"/>
                    </a:lnTo>
                    <a:lnTo>
                      <a:pt x="22565" y="3412"/>
                    </a:lnTo>
                    <a:lnTo>
                      <a:pt x="22670" y="3608"/>
                    </a:lnTo>
                    <a:lnTo>
                      <a:pt x="22775" y="3805"/>
                    </a:lnTo>
                    <a:lnTo>
                      <a:pt x="22866" y="4002"/>
                    </a:lnTo>
                    <a:lnTo>
                      <a:pt x="22958" y="4212"/>
                    </a:lnTo>
                    <a:lnTo>
                      <a:pt x="23024" y="4422"/>
                    </a:lnTo>
                    <a:lnTo>
                      <a:pt x="23089" y="4645"/>
                    </a:lnTo>
                    <a:lnTo>
                      <a:pt x="23142" y="4868"/>
                    </a:lnTo>
                    <a:lnTo>
                      <a:pt x="23181" y="5091"/>
                    </a:lnTo>
                    <a:lnTo>
                      <a:pt x="23208" y="5327"/>
                    </a:lnTo>
                    <a:lnTo>
                      <a:pt x="23234" y="5550"/>
                    </a:lnTo>
                    <a:lnTo>
                      <a:pt x="23234" y="5786"/>
                    </a:lnTo>
                    <a:lnTo>
                      <a:pt x="23234" y="6022"/>
                    </a:lnTo>
                    <a:lnTo>
                      <a:pt x="23221" y="6258"/>
                    </a:lnTo>
                    <a:lnTo>
                      <a:pt x="23194" y="6481"/>
                    </a:lnTo>
                    <a:lnTo>
                      <a:pt x="23155" y="6718"/>
                    </a:lnTo>
                    <a:lnTo>
                      <a:pt x="23103" y="6928"/>
                    </a:lnTo>
                    <a:lnTo>
                      <a:pt x="23037" y="7151"/>
                    </a:lnTo>
                    <a:lnTo>
                      <a:pt x="22971" y="7360"/>
                    </a:lnTo>
                    <a:lnTo>
                      <a:pt x="22893" y="7570"/>
                    </a:lnTo>
                    <a:lnTo>
                      <a:pt x="22801" y="7780"/>
                    </a:lnTo>
                    <a:lnTo>
                      <a:pt x="22696" y="7977"/>
                    </a:lnTo>
                    <a:lnTo>
                      <a:pt x="22591" y="8174"/>
                    </a:lnTo>
                    <a:lnTo>
                      <a:pt x="22473" y="8357"/>
                    </a:lnTo>
                    <a:lnTo>
                      <a:pt x="22342" y="8528"/>
                    </a:lnTo>
                    <a:lnTo>
                      <a:pt x="22210" y="8712"/>
                    </a:lnTo>
                    <a:lnTo>
                      <a:pt x="22066" y="8869"/>
                    </a:lnTo>
                    <a:lnTo>
                      <a:pt x="21909" y="9040"/>
                    </a:lnTo>
                    <a:lnTo>
                      <a:pt x="21751" y="9184"/>
                    </a:lnTo>
                    <a:lnTo>
                      <a:pt x="21581" y="9328"/>
                    </a:lnTo>
                    <a:lnTo>
                      <a:pt x="21410" y="9473"/>
                    </a:lnTo>
                    <a:lnTo>
                      <a:pt x="21240" y="9604"/>
                    </a:lnTo>
                    <a:lnTo>
                      <a:pt x="21043" y="9722"/>
                    </a:lnTo>
                    <a:lnTo>
                      <a:pt x="20859" y="9827"/>
                    </a:lnTo>
                    <a:lnTo>
                      <a:pt x="20662" y="9932"/>
                    </a:lnTo>
                    <a:lnTo>
                      <a:pt x="20453" y="10024"/>
                    </a:lnTo>
                    <a:lnTo>
                      <a:pt x="20243" y="10115"/>
                    </a:lnTo>
                    <a:lnTo>
                      <a:pt x="20033" y="10181"/>
                    </a:lnTo>
                    <a:lnTo>
                      <a:pt x="19823" y="10247"/>
                    </a:lnTo>
                    <a:lnTo>
                      <a:pt x="19600" y="10299"/>
                    </a:lnTo>
                    <a:lnTo>
                      <a:pt x="19377" y="10338"/>
                    </a:lnTo>
                    <a:lnTo>
                      <a:pt x="19141" y="10365"/>
                    </a:lnTo>
                    <a:lnTo>
                      <a:pt x="18904" y="10391"/>
                    </a:lnTo>
                    <a:lnTo>
                      <a:pt x="18472" y="10391"/>
                    </a:lnTo>
                    <a:lnTo>
                      <a:pt x="18275" y="10378"/>
                    </a:lnTo>
                    <a:lnTo>
                      <a:pt x="18065" y="10352"/>
                    </a:lnTo>
                    <a:lnTo>
                      <a:pt x="17868" y="10325"/>
                    </a:lnTo>
                    <a:lnTo>
                      <a:pt x="17671" y="10286"/>
                    </a:lnTo>
                    <a:lnTo>
                      <a:pt x="17475" y="10234"/>
                    </a:lnTo>
                    <a:lnTo>
                      <a:pt x="17278" y="10181"/>
                    </a:lnTo>
                    <a:lnTo>
                      <a:pt x="17081" y="10115"/>
                    </a:lnTo>
                    <a:lnTo>
                      <a:pt x="16897" y="10050"/>
                    </a:lnTo>
                    <a:lnTo>
                      <a:pt x="16714" y="9958"/>
                    </a:lnTo>
                    <a:lnTo>
                      <a:pt x="16530" y="9866"/>
                    </a:lnTo>
                    <a:lnTo>
                      <a:pt x="16359" y="9774"/>
                    </a:lnTo>
                    <a:lnTo>
                      <a:pt x="16176" y="9669"/>
                    </a:lnTo>
                    <a:lnTo>
                      <a:pt x="16018" y="9551"/>
                    </a:lnTo>
                    <a:lnTo>
                      <a:pt x="15848" y="9433"/>
                    </a:lnTo>
                    <a:lnTo>
                      <a:pt x="15690" y="9302"/>
                    </a:lnTo>
                    <a:lnTo>
                      <a:pt x="15480" y="9118"/>
                    </a:lnTo>
                    <a:lnTo>
                      <a:pt x="15284" y="8908"/>
                    </a:lnTo>
                    <a:lnTo>
                      <a:pt x="15100" y="8699"/>
                    </a:lnTo>
                    <a:lnTo>
                      <a:pt x="14929" y="8476"/>
                    </a:lnTo>
                    <a:lnTo>
                      <a:pt x="14772" y="8239"/>
                    </a:lnTo>
                    <a:lnTo>
                      <a:pt x="14628" y="7990"/>
                    </a:lnTo>
                    <a:lnTo>
                      <a:pt x="14497" y="7741"/>
                    </a:lnTo>
                    <a:lnTo>
                      <a:pt x="14392" y="7492"/>
                    </a:lnTo>
                    <a:lnTo>
                      <a:pt x="14300" y="7216"/>
                    </a:lnTo>
                    <a:lnTo>
                      <a:pt x="14221" y="6954"/>
                    </a:lnTo>
                    <a:lnTo>
                      <a:pt x="14155" y="6678"/>
                    </a:lnTo>
                    <a:lnTo>
                      <a:pt x="14116" y="6403"/>
                    </a:lnTo>
                    <a:lnTo>
                      <a:pt x="14090" y="6114"/>
                    </a:lnTo>
                    <a:lnTo>
                      <a:pt x="14077" y="5839"/>
                    </a:lnTo>
                    <a:lnTo>
                      <a:pt x="14077" y="5550"/>
                    </a:lnTo>
                    <a:lnTo>
                      <a:pt x="14103" y="5261"/>
                    </a:lnTo>
                    <a:lnTo>
                      <a:pt x="14129" y="5051"/>
                    </a:lnTo>
                    <a:lnTo>
                      <a:pt x="14182" y="4842"/>
                    </a:lnTo>
                    <a:lnTo>
                      <a:pt x="14221" y="4645"/>
                    </a:lnTo>
                    <a:lnTo>
                      <a:pt x="14287" y="4448"/>
                    </a:lnTo>
                    <a:lnTo>
                      <a:pt x="14352" y="4238"/>
                    </a:lnTo>
                    <a:lnTo>
                      <a:pt x="14431" y="4054"/>
                    </a:lnTo>
                    <a:lnTo>
                      <a:pt x="14510" y="3858"/>
                    </a:lnTo>
                    <a:lnTo>
                      <a:pt x="14601" y="3674"/>
                    </a:lnTo>
                    <a:lnTo>
                      <a:pt x="14706" y="3503"/>
                    </a:lnTo>
                    <a:lnTo>
                      <a:pt x="14811" y="3320"/>
                    </a:lnTo>
                    <a:lnTo>
                      <a:pt x="14929" y="3149"/>
                    </a:lnTo>
                    <a:lnTo>
                      <a:pt x="15048" y="2992"/>
                    </a:lnTo>
                    <a:lnTo>
                      <a:pt x="15179" y="2834"/>
                    </a:lnTo>
                    <a:lnTo>
                      <a:pt x="15310" y="2677"/>
                    </a:lnTo>
                    <a:lnTo>
                      <a:pt x="15454" y="2533"/>
                    </a:lnTo>
                    <a:lnTo>
                      <a:pt x="15599" y="2401"/>
                    </a:lnTo>
                    <a:lnTo>
                      <a:pt x="15756" y="2270"/>
                    </a:lnTo>
                    <a:lnTo>
                      <a:pt x="15913" y="2139"/>
                    </a:lnTo>
                    <a:lnTo>
                      <a:pt x="16084" y="2021"/>
                    </a:lnTo>
                    <a:lnTo>
                      <a:pt x="16254" y="1903"/>
                    </a:lnTo>
                    <a:lnTo>
                      <a:pt x="16438" y="1811"/>
                    </a:lnTo>
                    <a:lnTo>
                      <a:pt x="16609" y="1706"/>
                    </a:lnTo>
                    <a:lnTo>
                      <a:pt x="16792" y="1627"/>
                    </a:lnTo>
                    <a:lnTo>
                      <a:pt x="16989" y="1536"/>
                    </a:lnTo>
                    <a:lnTo>
                      <a:pt x="17186" y="1470"/>
                    </a:lnTo>
                    <a:lnTo>
                      <a:pt x="17383" y="1404"/>
                    </a:lnTo>
                    <a:lnTo>
                      <a:pt x="17579" y="1352"/>
                    </a:lnTo>
                    <a:lnTo>
                      <a:pt x="17789" y="1313"/>
                    </a:lnTo>
                    <a:lnTo>
                      <a:pt x="17999" y="1273"/>
                    </a:lnTo>
                    <a:lnTo>
                      <a:pt x="18209" y="1247"/>
                    </a:lnTo>
                    <a:lnTo>
                      <a:pt x="18419" y="1234"/>
                    </a:lnTo>
                    <a:lnTo>
                      <a:pt x="18629" y="1221"/>
                    </a:lnTo>
                    <a:close/>
                    <a:moveTo>
                      <a:pt x="5431" y="1"/>
                    </a:moveTo>
                    <a:lnTo>
                      <a:pt x="5143" y="27"/>
                    </a:lnTo>
                    <a:lnTo>
                      <a:pt x="4854" y="66"/>
                    </a:lnTo>
                    <a:lnTo>
                      <a:pt x="4565" y="119"/>
                    </a:lnTo>
                    <a:lnTo>
                      <a:pt x="4290" y="184"/>
                    </a:lnTo>
                    <a:lnTo>
                      <a:pt x="4014" y="263"/>
                    </a:lnTo>
                    <a:lnTo>
                      <a:pt x="3752" y="355"/>
                    </a:lnTo>
                    <a:lnTo>
                      <a:pt x="3490" y="460"/>
                    </a:lnTo>
                    <a:lnTo>
                      <a:pt x="3240" y="578"/>
                    </a:lnTo>
                    <a:lnTo>
                      <a:pt x="2991" y="709"/>
                    </a:lnTo>
                    <a:lnTo>
                      <a:pt x="2742" y="840"/>
                    </a:lnTo>
                    <a:lnTo>
                      <a:pt x="2519" y="998"/>
                    </a:lnTo>
                    <a:lnTo>
                      <a:pt x="2296" y="1155"/>
                    </a:lnTo>
                    <a:lnTo>
                      <a:pt x="2073" y="1326"/>
                    </a:lnTo>
                    <a:lnTo>
                      <a:pt x="1863" y="1509"/>
                    </a:lnTo>
                    <a:lnTo>
                      <a:pt x="1666" y="1706"/>
                    </a:lnTo>
                    <a:lnTo>
                      <a:pt x="1483" y="1903"/>
                    </a:lnTo>
                    <a:lnTo>
                      <a:pt x="1299" y="2113"/>
                    </a:lnTo>
                    <a:lnTo>
                      <a:pt x="1128" y="2336"/>
                    </a:lnTo>
                    <a:lnTo>
                      <a:pt x="971" y="2559"/>
                    </a:lnTo>
                    <a:lnTo>
                      <a:pt x="813" y="2795"/>
                    </a:lnTo>
                    <a:lnTo>
                      <a:pt x="682" y="3031"/>
                    </a:lnTo>
                    <a:lnTo>
                      <a:pt x="551" y="3280"/>
                    </a:lnTo>
                    <a:lnTo>
                      <a:pt x="446" y="3530"/>
                    </a:lnTo>
                    <a:lnTo>
                      <a:pt x="341" y="3792"/>
                    </a:lnTo>
                    <a:lnTo>
                      <a:pt x="249" y="4068"/>
                    </a:lnTo>
                    <a:lnTo>
                      <a:pt x="171" y="4343"/>
                    </a:lnTo>
                    <a:lnTo>
                      <a:pt x="105" y="4619"/>
                    </a:lnTo>
                    <a:lnTo>
                      <a:pt x="66" y="4894"/>
                    </a:lnTo>
                    <a:lnTo>
                      <a:pt x="26" y="5183"/>
                    </a:lnTo>
                    <a:lnTo>
                      <a:pt x="0" y="5471"/>
                    </a:lnTo>
                    <a:lnTo>
                      <a:pt x="0" y="5773"/>
                    </a:lnTo>
                    <a:lnTo>
                      <a:pt x="13" y="6075"/>
                    </a:lnTo>
                    <a:lnTo>
                      <a:pt x="26" y="6363"/>
                    </a:lnTo>
                    <a:lnTo>
                      <a:pt x="66" y="6652"/>
                    </a:lnTo>
                    <a:lnTo>
                      <a:pt x="118" y="6928"/>
                    </a:lnTo>
                    <a:lnTo>
                      <a:pt x="184" y="7203"/>
                    </a:lnTo>
                    <a:lnTo>
                      <a:pt x="262" y="7479"/>
                    </a:lnTo>
                    <a:lnTo>
                      <a:pt x="354" y="7741"/>
                    </a:lnTo>
                    <a:lnTo>
                      <a:pt x="459" y="8003"/>
                    </a:lnTo>
                    <a:lnTo>
                      <a:pt x="577" y="8266"/>
                    </a:lnTo>
                    <a:lnTo>
                      <a:pt x="708" y="8515"/>
                    </a:lnTo>
                    <a:lnTo>
                      <a:pt x="853" y="8751"/>
                    </a:lnTo>
                    <a:lnTo>
                      <a:pt x="997" y="8987"/>
                    </a:lnTo>
                    <a:lnTo>
                      <a:pt x="1155" y="9210"/>
                    </a:lnTo>
                    <a:lnTo>
                      <a:pt x="1338" y="9420"/>
                    </a:lnTo>
                    <a:lnTo>
                      <a:pt x="1509" y="9630"/>
                    </a:lnTo>
                    <a:lnTo>
                      <a:pt x="1706" y="9827"/>
                    </a:lnTo>
                    <a:lnTo>
                      <a:pt x="1902" y="10024"/>
                    </a:lnTo>
                    <a:lnTo>
                      <a:pt x="2112" y="10194"/>
                    </a:lnTo>
                    <a:lnTo>
                      <a:pt x="2335" y="10365"/>
                    </a:lnTo>
                    <a:lnTo>
                      <a:pt x="2558" y="10522"/>
                    </a:lnTo>
                    <a:lnTo>
                      <a:pt x="2794" y="10680"/>
                    </a:lnTo>
                    <a:lnTo>
                      <a:pt x="3031" y="10811"/>
                    </a:lnTo>
                    <a:lnTo>
                      <a:pt x="3280" y="10942"/>
                    </a:lnTo>
                    <a:lnTo>
                      <a:pt x="3542" y="11060"/>
                    </a:lnTo>
                    <a:lnTo>
                      <a:pt x="3805" y="11152"/>
                    </a:lnTo>
                    <a:lnTo>
                      <a:pt x="4067" y="11244"/>
                    </a:lnTo>
                    <a:lnTo>
                      <a:pt x="4342" y="11322"/>
                    </a:lnTo>
                    <a:lnTo>
                      <a:pt x="4618" y="11388"/>
                    </a:lnTo>
                    <a:lnTo>
                      <a:pt x="4907" y="11440"/>
                    </a:lnTo>
                    <a:lnTo>
                      <a:pt x="5195" y="11467"/>
                    </a:lnTo>
                    <a:lnTo>
                      <a:pt x="5484" y="11493"/>
                    </a:lnTo>
                    <a:lnTo>
                      <a:pt x="6061" y="11493"/>
                    </a:lnTo>
                    <a:lnTo>
                      <a:pt x="6337" y="11467"/>
                    </a:lnTo>
                    <a:lnTo>
                      <a:pt x="6612" y="11427"/>
                    </a:lnTo>
                    <a:lnTo>
                      <a:pt x="6888" y="11388"/>
                    </a:lnTo>
                    <a:lnTo>
                      <a:pt x="7150" y="11322"/>
                    </a:lnTo>
                    <a:lnTo>
                      <a:pt x="7412" y="11244"/>
                    </a:lnTo>
                    <a:lnTo>
                      <a:pt x="7675" y="11165"/>
                    </a:lnTo>
                    <a:lnTo>
                      <a:pt x="7924" y="11060"/>
                    </a:lnTo>
                    <a:lnTo>
                      <a:pt x="8173" y="10955"/>
                    </a:lnTo>
                    <a:lnTo>
                      <a:pt x="8409" y="10837"/>
                    </a:lnTo>
                    <a:lnTo>
                      <a:pt x="8645" y="10706"/>
                    </a:lnTo>
                    <a:lnTo>
                      <a:pt x="8868" y="10561"/>
                    </a:lnTo>
                    <a:lnTo>
                      <a:pt x="9092" y="10404"/>
                    </a:lnTo>
                    <a:lnTo>
                      <a:pt x="9301" y="10247"/>
                    </a:lnTo>
                    <a:lnTo>
                      <a:pt x="9511" y="10076"/>
                    </a:lnTo>
                    <a:lnTo>
                      <a:pt x="9708" y="9892"/>
                    </a:lnTo>
                    <a:lnTo>
                      <a:pt x="9905" y="9709"/>
                    </a:lnTo>
                    <a:lnTo>
                      <a:pt x="10075" y="9512"/>
                    </a:lnTo>
                    <a:lnTo>
                      <a:pt x="10246" y="9302"/>
                    </a:lnTo>
                    <a:lnTo>
                      <a:pt x="10417" y="9092"/>
                    </a:lnTo>
                    <a:lnTo>
                      <a:pt x="10561" y="8869"/>
                    </a:lnTo>
                    <a:lnTo>
                      <a:pt x="10705" y="8646"/>
                    </a:lnTo>
                    <a:lnTo>
                      <a:pt x="10836" y="8410"/>
                    </a:lnTo>
                    <a:lnTo>
                      <a:pt x="10954" y="8161"/>
                    </a:lnTo>
                    <a:lnTo>
                      <a:pt x="11059" y="7925"/>
                    </a:lnTo>
                    <a:lnTo>
                      <a:pt x="11164" y="7662"/>
                    </a:lnTo>
                    <a:lnTo>
                      <a:pt x="11243" y="7413"/>
                    </a:lnTo>
                    <a:lnTo>
                      <a:pt x="11322" y="7137"/>
                    </a:lnTo>
                    <a:lnTo>
                      <a:pt x="11387" y="6875"/>
                    </a:lnTo>
                    <a:lnTo>
                      <a:pt x="11427" y="6600"/>
                    </a:lnTo>
                    <a:lnTo>
                      <a:pt x="11466" y="6324"/>
                    </a:lnTo>
                    <a:lnTo>
                      <a:pt x="11492" y="6049"/>
                    </a:lnTo>
                    <a:lnTo>
                      <a:pt x="11623" y="5996"/>
                    </a:lnTo>
                    <a:lnTo>
                      <a:pt x="11781" y="5944"/>
                    </a:lnTo>
                    <a:lnTo>
                      <a:pt x="11978" y="5917"/>
                    </a:lnTo>
                    <a:lnTo>
                      <a:pt x="12188" y="5904"/>
                    </a:lnTo>
                    <a:lnTo>
                      <a:pt x="12358" y="5904"/>
                    </a:lnTo>
                    <a:lnTo>
                      <a:pt x="12542" y="5930"/>
                    </a:lnTo>
                    <a:lnTo>
                      <a:pt x="12725" y="5970"/>
                    </a:lnTo>
                    <a:lnTo>
                      <a:pt x="12909" y="6022"/>
                    </a:lnTo>
                    <a:lnTo>
                      <a:pt x="12922" y="6311"/>
                    </a:lnTo>
                    <a:lnTo>
                      <a:pt x="12962" y="6600"/>
                    </a:lnTo>
                    <a:lnTo>
                      <a:pt x="13001" y="6875"/>
                    </a:lnTo>
                    <a:lnTo>
                      <a:pt x="13067" y="7151"/>
                    </a:lnTo>
                    <a:lnTo>
                      <a:pt x="13132" y="7426"/>
                    </a:lnTo>
                    <a:lnTo>
                      <a:pt x="13224" y="7688"/>
                    </a:lnTo>
                    <a:lnTo>
                      <a:pt x="13316" y="7951"/>
                    </a:lnTo>
                    <a:lnTo>
                      <a:pt x="13434" y="8200"/>
                    </a:lnTo>
                    <a:lnTo>
                      <a:pt x="13552" y="8449"/>
                    </a:lnTo>
                    <a:lnTo>
                      <a:pt x="13683" y="8685"/>
                    </a:lnTo>
                    <a:lnTo>
                      <a:pt x="13814" y="8922"/>
                    </a:lnTo>
                    <a:lnTo>
                      <a:pt x="13972" y="9145"/>
                    </a:lnTo>
                    <a:lnTo>
                      <a:pt x="14129" y="9355"/>
                    </a:lnTo>
                    <a:lnTo>
                      <a:pt x="14313" y="9564"/>
                    </a:lnTo>
                    <a:lnTo>
                      <a:pt x="14483" y="9774"/>
                    </a:lnTo>
                    <a:lnTo>
                      <a:pt x="14680" y="9958"/>
                    </a:lnTo>
                    <a:lnTo>
                      <a:pt x="14877" y="10142"/>
                    </a:lnTo>
                    <a:lnTo>
                      <a:pt x="15087" y="10312"/>
                    </a:lnTo>
                    <a:lnTo>
                      <a:pt x="15297" y="10483"/>
                    </a:lnTo>
                    <a:lnTo>
                      <a:pt x="15520" y="10627"/>
                    </a:lnTo>
                    <a:lnTo>
                      <a:pt x="15756" y="10771"/>
                    </a:lnTo>
                    <a:lnTo>
                      <a:pt x="15992" y="10903"/>
                    </a:lnTo>
                    <a:lnTo>
                      <a:pt x="16241" y="11034"/>
                    </a:lnTo>
                    <a:lnTo>
                      <a:pt x="16491" y="11139"/>
                    </a:lnTo>
                    <a:lnTo>
                      <a:pt x="16740" y="11231"/>
                    </a:lnTo>
                    <a:lnTo>
                      <a:pt x="17002" y="11322"/>
                    </a:lnTo>
                    <a:lnTo>
                      <a:pt x="17278" y="11388"/>
                    </a:lnTo>
                    <a:lnTo>
                      <a:pt x="17553" y="11454"/>
                    </a:lnTo>
                    <a:lnTo>
                      <a:pt x="17829" y="11506"/>
                    </a:lnTo>
                    <a:lnTo>
                      <a:pt x="18104" y="11532"/>
                    </a:lnTo>
                    <a:lnTo>
                      <a:pt x="18393" y="11559"/>
                    </a:lnTo>
                    <a:lnTo>
                      <a:pt x="18681" y="11559"/>
                    </a:lnTo>
                    <a:lnTo>
                      <a:pt x="18970" y="11545"/>
                    </a:lnTo>
                    <a:lnTo>
                      <a:pt x="19272" y="11532"/>
                    </a:lnTo>
                    <a:lnTo>
                      <a:pt x="19560" y="11493"/>
                    </a:lnTo>
                    <a:lnTo>
                      <a:pt x="19836" y="11440"/>
                    </a:lnTo>
                    <a:lnTo>
                      <a:pt x="20111" y="11375"/>
                    </a:lnTo>
                    <a:lnTo>
                      <a:pt x="20387" y="11296"/>
                    </a:lnTo>
                    <a:lnTo>
                      <a:pt x="20649" y="11204"/>
                    </a:lnTo>
                    <a:lnTo>
                      <a:pt x="20912" y="11099"/>
                    </a:lnTo>
                    <a:lnTo>
                      <a:pt x="21174" y="10981"/>
                    </a:lnTo>
                    <a:lnTo>
                      <a:pt x="21410" y="10850"/>
                    </a:lnTo>
                    <a:lnTo>
                      <a:pt x="21659" y="10719"/>
                    </a:lnTo>
                    <a:lnTo>
                      <a:pt x="21882" y="10561"/>
                    </a:lnTo>
                    <a:lnTo>
                      <a:pt x="22119" y="10404"/>
                    </a:lnTo>
                    <a:lnTo>
                      <a:pt x="22329" y="10234"/>
                    </a:lnTo>
                    <a:lnTo>
                      <a:pt x="22538" y="10050"/>
                    </a:lnTo>
                    <a:lnTo>
                      <a:pt x="22735" y="9853"/>
                    </a:lnTo>
                    <a:lnTo>
                      <a:pt x="22932" y="9656"/>
                    </a:lnTo>
                    <a:lnTo>
                      <a:pt x="23103" y="9446"/>
                    </a:lnTo>
                    <a:lnTo>
                      <a:pt x="23273" y="9223"/>
                    </a:lnTo>
                    <a:lnTo>
                      <a:pt x="23431" y="9000"/>
                    </a:lnTo>
                    <a:lnTo>
                      <a:pt x="23588" y="8764"/>
                    </a:lnTo>
                    <a:lnTo>
                      <a:pt x="23719" y="8528"/>
                    </a:lnTo>
                    <a:lnTo>
                      <a:pt x="23850" y="8279"/>
                    </a:lnTo>
                    <a:lnTo>
                      <a:pt x="23968" y="8016"/>
                    </a:lnTo>
                    <a:lnTo>
                      <a:pt x="24060" y="7754"/>
                    </a:lnTo>
                    <a:lnTo>
                      <a:pt x="24152" y="7492"/>
                    </a:lnTo>
                    <a:lnTo>
                      <a:pt x="24231" y="7216"/>
                    </a:lnTo>
                    <a:lnTo>
                      <a:pt x="24296" y="6941"/>
                    </a:lnTo>
                    <a:lnTo>
                      <a:pt x="24336" y="6652"/>
                    </a:lnTo>
                    <a:lnTo>
                      <a:pt x="24375" y="6377"/>
                    </a:lnTo>
                    <a:lnTo>
                      <a:pt x="24401" y="6075"/>
                    </a:lnTo>
                    <a:lnTo>
                      <a:pt x="24401" y="5786"/>
                    </a:lnTo>
                    <a:lnTo>
                      <a:pt x="24401" y="5484"/>
                    </a:lnTo>
                    <a:lnTo>
                      <a:pt x="24375" y="5196"/>
                    </a:lnTo>
                    <a:lnTo>
                      <a:pt x="24336" y="4907"/>
                    </a:lnTo>
                    <a:lnTo>
                      <a:pt x="24283" y="4632"/>
                    </a:lnTo>
                    <a:lnTo>
                      <a:pt x="24218" y="4343"/>
                    </a:lnTo>
                    <a:lnTo>
                      <a:pt x="24139" y="4081"/>
                    </a:lnTo>
                    <a:lnTo>
                      <a:pt x="24047" y="3805"/>
                    </a:lnTo>
                    <a:lnTo>
                      <a:pt x="23942" y="3543"/>
                    </a:lnTo>
                    <a:lnTo>
                      <a:pt x="23824" y="3294"/>
                    </a:lnTo>
                    <a:lnTo>
                      <a:pt x="23693" y="3044"/>
                    </a:lnTo>
                    <a:lnTo>
                      <a:pt x="23562" y="2808"/>
                    </a:lnTo>
                    <a:lnTo>
                      <a:pt x="23404" y="2572"/>
                    </a:lnTo>
                    <a:lnTo>
                      <a:pt x="23247" y="2349"/>
                    </a:lnTo>
                    <a:lnTo>
                      <a:pt x="23076" y="2139"/>
                    </a:lnTo>
                    <a:lnTo>
                      <a:pt x="22893" y="1929"/>
                    </a:lnTo>
                    <a:lnTo>
                      <a:pt x="22696" y="1732"/>
                    </a:lnTo>
                    <a:lnTo>
                      <a:pt x="22499" y="1536"/>
                    </a:lnTo>
                    <a:lnTo>
                      <a:pt x="22289" y="1352"/>
                    </a:lnTo>
                    <a:lnTo>
                      <a:pt x="22066" y="1181"/>
                    </a:lnTo>
                    <a:lnTo>
                      <a:pt x="21843" y="1024"/>
                    </a:lnTo>
                    <a:lnTo>
                      <a:pt x="21607" y="880"/>
                    </a:lnTo>
                    <a:lnTo>
                      <a:pt x="21371" y="735"/>
                    </a:lnTo>
                    <a:lnTo>
                      <a:pt x="21122" y="617"/>
                    </a:lnTo>
                    <a:lnTo>
                      <a:pt x="20859" y="499"/>
                    </a:lnTo>
                    <a:lnTo>
                      <a:pt x="20610" y="394"/>
                    </a:lnTo>
                    <a:lnTo>
                      <a:pt x="20334" y="316"/>
                    </a:lnTo>
                    <a:lnTo>
                      <a:pt x="20059" y="237"/>
                    </a:lnTo>
                    <a:lnTo>
                      <a:pt x="19783" y="171"/>
                    </a:lnTo>
                    <a:lnTo>
                      <a:pt x="19508" y="119"/>
                    </a:lnTo>
                    <a:lnTo>
                      <a:pt x="19219" y="93"/>
                    </a:lnTo>
                    <a:lnTo>
                      <a:pt x="18918" y="66"/>
                    </a:lnTo>
                    <a:lnTo>
                      <a:pt x="18629" y="53"/>
                    </a:lnTo>
                    <a:lnTo>
                      <a:pt x="18367" y="66"/>
                    </a:lnTo>
                    <a:lnTo>
                      <a:pt x="18104" y="79"/>
                    </a:lnTo>
                    <a:lnTo>
                      <a:pt x="17855" y="119"/>
                    </a:lnTo>
                    <a:lnTo>
                      <a:pt x="17593" y="158"/>
                    </a:lnTo>
                    <a:lnTo>
                      <a:pt x="17343" y="211"/>
                    </a:lnTo>
                    <a:lnTo>
                      <a:pt x="17107" y="276"/>
                    </a:lnTo>
                    <a:lnTo>
                      <a:pt x="16858" y="342"/>
                    </a:lnTo>
                    <a:lnTo>
                      <a:pt x="16622" y="420"/>
                    </a:lnTo>
                    <a:lnTo>
                      <a:pt x="16399" y="525"/>
                    </a:lnTo>
                    <a:lnTo>
                      <a:pt x="16163" y="617"/>
                    </a:lnTo>
                    <a:lnTo>
                      <a:pt x="15940" y="735"/>
                    </a:lnTo>
                    <a:lnTo>
                      <a:pt x="15730" y="853"/>
                    </a:lnTo>
                    <a:lnTo>
                      <a:pt x="15520" y="985"/>
                    </a:lnTo>
                    <a:lnTo>
                      <a:pt x="15310" y="1129"/>
                    </a:lnTo>
                    <a:lnTo>
                      <a:pt x="15113" y="1273"/>
                    </a:lnTo>
                    <a:lnTo>
                      <a:pt x="14929" y="1431"/>
                    </a:lnTo>
                    <a:lnTo>
                      <a:pt x="14746" y="1588"/>
                    </a:lnTo>
                    <a:lnTo>
                      <a:pt x="14562" y="1759"/>
                    </a:lnTo>
                    <a:lnTo>
                      <a:pt x="14392" y="1942"/>
                    </a:lnTo>
                    <a:lnTo>
                      <a:pt x="14234" y="2126"/>
                    </a:lnTo>
                    <a:lnTo>
                      <a:pt x="14077" y="2323"/>
                    </a:lnTo>
                    <a:lnTo>
                      <a:pt x="13932" y="2520"/>
                    </a:lnTo>
                    <a:lnTo>
                      <a:pt x="13801" y="2729"/>
                    </a:lnTo>
                    <a:lnTo>
                      <a:pt x="13670" y="2939"/>
                    </a:lnTo>
                    <a:lnTo>
                      <a:pt x="13552" y="3162"/>
                    </a:lnTo>
                    <a:lnTo>
                      <a:pt x="13434" y="3385"/>
                    </a:lnTo>
                    <a:lnTo>
                      <a:pt x="13342" y="3608"/>
                    </a:lnTo>
                    <a:lnTo>
                      <a:pt x="13250" y="3845"/>
                    </a:lnTo>
                    <a:lnTo>
                      <a:pt x="13172" y="4081"/>
                    </a:lnTo>
                    <a:lnTo>
                      <a:pt x="13093" y="4330"/>
                    </a:lnTo>
                    <a:lnTo>
                      <a:pt x="13040" y="4579"/>
                    </a:lnTo>
                    <a:lnTo>
                      <a:pt x="12988" y="4842"/>
                    </a:lnTo>
                    <a:lnTo>
                      <a:pt x="12778" y="4789"/>
                    </a:lnTo>
                    <a:lnTo>
                      <a:pt x="12581" y="4763"/>
                    </a:lnTo>
                    <a:lnTo>
                      <a:pt x="12384" y="4750"/>
                    </a:lnTo>
                    <a:lnTo>
                      <a:pt x="12188" y="4737"/>
                    </a:lnTo>
                    <a:lnTo>
                      <a:pt x="11991" y="4750"/>
                    </a:lnTo>
                    <a:lnTo>
                      <a:pt x="11794" y="4763"/>
                    </a:lnTo>
                    <a:lnTo>
                      <a:pt x="11610" y="4789"/>
                    </a:lnTo>
                    <a:lnTo>
                      <a:pt x="11427" y="4842"/>
                    </a:lnTo>
                    <a:lnTo>
                      <a:pt x="11374" y="4579"/>
                    </a:lnTo>
                    <a:lnTo>
                      <a:pt x="11322" y="4330"/>
                    </a:lnTo>
                    <a:lnTo>
                      <a:pt x="11256" y="4081"/>
                    </a:lnTo>
                    <a:lnTo>
                      <a:pt x="11164" y="3845"/>
                    </a:lnTo>
                    <a:lnTo>
                      <a:pt x="11072" y="3595"/>
                    </a:lnTo>
                    <a:lnTo>
                      <a:pt x="10981" y="3372"/>
                    </a:lnTo>
                    <a:lnTo>
                      <a:pt x="10863" y="3136"/>
                    </a:lnTo>
                    <a:lnTo>
                      <a:pt x="10745" y="2913"/>
                    </a:lnTo>
                    <a:lnTo>
                      <a:pt x="10613" y="2703"/>
                    </a:lnTo>
                    <a:lnTo>
                      <a:pt x="10482" y="2493"/>
                    </a:lnTo>
                    <a:lnTo>
                      <a:pt x="10325" y="2283"/>
                    </a:lnTo>
                    <a:lnTo>
                      <a:pt x="10167" y="2087"/>
                    </a:lnTo>
                    <a:lnTo>
                      <a:pt x="10010" y="1903"/>
                    </a:lnTo>
                    <a:lnTo>
                      <a:pt x="9839" y="1719"/>
                    </a:lnTo>
                    <a:lnTo>
                      <a:pt x="9656" y="1549"/>
                    </a:lnTo>
                    <a:lnTo>
                      <a:pt x="9472" y="1378"/>
                    </a:lnTo>
                    <a:lnTo>
                      <a:pt x="9275" y="1221"/>
                    </a:lnTo>
                    <a:lnTo>
                      <a:pt x="9078" y="1063"/>
                    </a:lnTo>
                    <a:lnTo>
                      <a:pt x="8868" y="932"/>
                    </a:lnTo>
                    <a:lnTo>
                      <a:pt x="8659" y="801"/>
                    </a:lnTo>
                    <a:lnTo>
                      <a:pt x="8436" y="670"/>
                    </a:lnTo>
                    <a:lnTo>
                      <a:pt x="8213" y="552"/>
                    </a:lnTo>
                    <a:lnTo>
                      <a:pt x="7976" y="460"/>
                    </a:lnTo>
                    <a:lnTo>
                      <a:pt x="7740" y="355"/>
                    </a:lnTo>
                    <a:lnTo>
                      <a:pt x="7504" y="276"/>
                    </a:lnTo>
                    <a:lnTo>
                      <a:pt x="7268" y="197"/>
                    </a:lnTo>
                    <a:lnTo>
                      <a:pt x="7019" y="145"/>
                    </a:lnTo>
                    <a:lnTo>
                      <a:pt x="6756" y="93"/>
                    </a:lnTo>
                    <a:lnTo>
                      <a:pt x="6507" y="53"/>
                    </a:lnTo>
                    <a:lnTo>
                      <a:pt x="6245" y="14"/>
                    </a:lnTo>
                    <a:lnTo>
                      <a:pt x="598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5" name="Google Shape;685;p23"/>
            <p:cNvGrpSpPr/>
            <p:nvPr/>
          </p:nvGrpSpPr>
          <p:grpSpPr>
            <a:xfrm>
              <a:off x="3124753" y="2097067"/>
              <a:ext cx="2904005" cy="2628275"/>
              <a:chOff x="735516" y="1544617"/>
              <a:chExt cx="2904005" cy="2628275"/>
            </a:xfrm>
          </p:grpSpPr>
          <p:sp>
            <p:nvSpPr>
              <p:cNvPr id="686" name="Google Shape;686;p23"/>
              <p:cNvSpPr/>
              <p:nvPr/>
            </p:nvSpPr>
            <p:spPr>
              <a:xfrm>
                <a:off x="1961914" y="2680601"/>
                <a:ext cx="305922" cy="16514"/>
              </a:xfrm>
              <a:custGeom>
                <a:avLst/>
                <a:gdLst/>
                <a:ahLst/>
                <a:cxnLst/>
                <a:rect l="l" t="t" r="r" b="b"/>
                <a:pathLst>
                  <a:path w="17043" h="920" extrusionOk="0">
                    <a:moveTo>
                      <a:pt x="1" y="1"/>
                    </a:moveTo>
                    <a:lnTo>
                      <a:pt x="1" y="919"/>
                    </a:lnTo>
                    <a:lnTo>
                      <a:pt x="17042" y="919"/>
                    </a:lnTo>
                    <a:lnTo>
                      <a:pt x="17042" y="1"/>
                    </a:lnTo>
                    <a:close/>
                  </a:path>
                </a:pathLst>
              </a:custGeom>
              <a:solidFill>
                <a:srgbClr val="393F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3"/>
              <p:cNvSpPr/>
              <p:nvPr/>
            </p:nvSpPr>
            <p:spPr>
              <a:xfrm>
                <a:off x="2274872" y="2680601"/>
                <a:ext cx="97738" cy="16514"/>
              </a:xfrm>
              <a:custGeom>
                <a:avLst/>
                <a:gdLst/>
                <a:ahLst/>
                <a:cxnLst/>
                <a:rect l="l" t="t" r="r" b="b"/>
                <a:pathLst>
                  <a:path w="5445" h="920" extrusionOk="0">
                    <a:moveTo>
                      <a:pt x="1" y="1"/>
                    </a:moveTo>
                    <a:lnTo>
                      <a:pt x="1" y="919"/>
                    </a:lnTo>
                    <a:lnTo>
                      <a:pt x="5445" y="919"/>
                    </a:lnTo>
                    <a:lnTo>
                      <a:pt x="5445" y="1"/>
                    </a:lnTo>
                    <a:close/>
                  </a:path>
                </a:pathLst>
              </a:custGeom>
              <a:solidFill>
                <a:srgbClr val="393F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3"/>
              <p:cNvSpPr/>
              <p:nvPr/>
            </p:nvSpPr>
            <p:spPr>
              <a:xfrm>
                <a:off x="2379664" y="2680601"/>
                <a:ext cx="115167" cy="16514"/>
              </a:xfrm>
              <a:custGeom>
                <a:avLst/>
                <a:gdLst/>
                <a:ahLst/>
                <a:cxnLst/>
                <a:rect l="l" t="t" r="r" b="b"/>
                <a:pathLst>
                  <a:path w="6416" h="920" extrusionOk="0">
                    <a:moveTo>
                      <a:pt x="1" y="1"/>
                    </a:moveTo>
                    <a:lnTo>
                      <a:pt x="1" y="919"/>
                    </a:lnTo>
                    <a:lnTo>
                      <a:pt x="6416" y="919"/>
                    </a:lnTo>
                    <a:lnTo>
                      <a:pt x="6416" y="1"/>
                    </a:lnTo>
                    <a:close/>
                  </a:path>
                </a:pathLst>
              </a:custGeom>
              <a:solidFill>
                <a:srgbClr val="393F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3"/>
              <p:cNvSpPr/>
              <p:nvPr/>
            </p:nvSpPr>
            <p:spPr>
              <a:xfrm>
                <a:off x="1896683" y="2717111"/>
                <a:ext cx="254818" cy="16496"/>
              </a:xfrm>
              <a:custGeom>
                <a:avLst/>
                <a:gdLst/>
                <a:ahLst/>
                <a:cxnLst/>
                <a:rect l="l" t="t" r="r" b="b"/>
                <a:pathLst>
                  <a:path w="14196" h="919" extrusionOk="0">
                    <a:moveTo>
                      <a:pt x="1" y="0"/>
                    </a:moveTo>
                    <a:lnTo>
                      <a:pt x="1" y="919"/>
                    </a:lnTo>
                    <a:lnTo>
                      <a:pt x="14195" y="919"/>
                    </a:lnTo>
                    <a:lnTo>
                      <a:pt x="14195" y="0"/>
                    </a:lnTo>
                    <a:close/>
                  </a:path>
                </a:pathLst>
              </a:custGeom>
              <a:solidFill>
                <a:srgbClr val="393F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3"/>
              <p:cNvSpPr/>
              <p:nvPr/>
            </p:nvSpPr>
            <p:spPr>
              <a:xfrm>
                <a:off x="2159723" y="2717111"/>
                <a:ext cx="83378" cy="16496"/>
              </a:xfrm>
              <a:custGeom>
                <a:avLst/>
                <a:gdLst/>
                <a:ahLst/>
                <a:cxnLst/>
                <a:rect l="l" t="t" r="r" b="b"/>
                <a:pathLst>
                  <a:path w="4645" h="919" extrusionOk="0">
                    <a:moveTo>
                      <a:pt x="0" y="0"/>
                    </a:moveTo>
                    <a:lnTo>
                      <a:pt x="0" y="919"/>
                    </a:lnTo>
                    <a:lnTo>
                      <a:pt x="4645" y="919"/>
                    </a:lnTo>
                    <a:lnTo>
                      <a:pt x="4645" y="0"/>
                    </a:lnTo>
                    <a:close/>
                  </a:path>
                </a:pathLst>
              </a:custGeom>
              <a:solidFill>
                <a:srgbClr val="E7C9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3"/>
              <p:cNvSpPr/>
              <p:nvPr/>
            </p:nvSpPr>
            <p:spPr>
              <a:xfrm>
                <a:off x="2050928" y="4038428"/>
                <a:ext cx="116119" cy="75139"/>
              </a:xfrm>
              <a:custGeom>
                <a:avLst/>
                <a:gdLst/>
                <a:ahLst/>
                <a:cxnLst/>
                <a:rect l="l" t="t" r="r" b="b"/>
                <a:pathLst>
                  <a:path w="6469" h="4186" extrusionOk="0">
                    <a:moveTo>
                      <a:pt x="1" y="0"/>
                    </a:moveTo>
                    <a:lnTo>
                      <a:pt x="132" y="4185"/>
                    </a:lnTo>
                    <a:lnTo>
                      <a:pt x="1483" y="4185"/>
                    </a:lnTo>
                    <a:lnTo>
                      <a:pt x="1732" y="4172"/>
                    </a:lnTo>
                    <a:lnTo>
                      <a:pt x="1995" y="4146"/>
                    </a:lnTo>
                    <a:lnTo>
                      <a:pt x="2244" y="4106"/>
                    </a:lnTo>
                    <a:lnTo>
                      <a:pt x="2493" y="4054"/>
                    </a:lnTo>
                    <a:lnTo>
                      <a:pt x="2729" y="4001"/>
                    </a:lnTo>
                    <a:lnTo>
                      <a:pt x="2979" y="3923"/>
                    </a:lnTo>
                    <a:lnTo>
                      <a:pt x="3215" y="3844"/>
                    </a:lnTo>
                    <a:lnTo>
                      <a:pt x="3451" y="3765"/>
                    </a:lnTo>
                    <a:lnTo>
                      <a:pt x="3674" y="3660"/>
                    </a:lnTo>
                    <a:lnTo>
                      <a:pt x="3910" y="3555"/>
                    </a:lnTo>
                    <a:lnTo>
                      <a:pt x="4120" y="3437"/>
                    </a:lnTo>
                    <a:lnTo>
                      <a:pt x="4343" y="3306"/>
                    </a:lnTo>
                    <a:lnTo>
                      <a:pt x="4553" y="3162"/>
                    </a:lnTo>
                    <a:lnTo>
                      <a:pt x="4763" y="3017"/>
                    </a:lnTo>
                    <a:lnTo>
                      <a:pt x="4959" y="2860"/>
                    </a:lnTo>
                    <a:lnTo>
                      <a:pt x="6245" y="1797"/>
                    </a:lnTo>
                    <a:lnTo>
                      <a:pt x="6311" y="1732"/>
                    </a:lnTo>
                    <a:lnTo>
                      <a:pt x="6363" y="1666"/>
                    </a:lnTo>
                    <a:lnTo>
                      <a:pt x="6403" y="1601"/>
                    </a:lnTo>
                    <a:lnTo>
                      <a:pt x="6429" y="1522"/>
                    </a:lnTo>
                    <a:lnTo>
                      <a:pt x="6455" y="1443"/>
                    </a:lnTo>
                    <a:lnTo>
                      <a:pt x="6468" y="1364"/>
                    </a:lnTo>
                    <a:lnTo>
                      <a:pt x="6468" y="1286"/>
                    </a:lnTo>
                    <a:lnTo>
                      <a:pt x="6455" y="1207"/>
                    </a:lnTo>
                    <a:lnTo>
                      <a:pt x="6416" y="1076"/>
                    </a:lnTo>
                    <a:lnTo>
                      <a:pt x="6363" y="945"/>
                    </a:lnTo>
                    <a:lnTo>
                      <a:pt x="6298" y="827"/>
                    </a:lnTo>
                    <a:lnTo>
                      <a:pt x="6232" y="722"/>
                    </a:lnTo>
                    <a:lnTo>
                      <a:pt x="6153" y="617"/>
                    </a:lnTo>
                    <a:lnTo>
                      <a:pt x="6075" y="512"/>
                    </a:lnTo>
                    <a:lnTo>
                      <a:pt x="5983" y="420"/>
                    </a:lnTo>
                    <a:lnTo>
                      <a:pt x="5878" y="341"/>
                    </a:lnTo>
                    <a:lnTo>
                      <a:pt x="5773" y="262"/>
                    </a:lnTo>
                    <a:lnTo>
                      <a:pt x="5668" y="197"/>
                    </a:lnTo>
                    <a:lnTo>
                      <a:pt x="5550" y="131"/>
                    </a:lnTo>
                    <a:lnTo>
                      <a:pt x="5419" y="92"/>
                    </a:lnTo>
                    <a:lnTo>
                      <a:pt x="5301" y="53"/>
                    </a:lnTo>
                    <a:lnTo>
                      <a:pt x="5169" y="26"/>
                    </a:lnTo>
                    <a:lnTo>
                      <a:pt x="50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3"/>
              <p:cNvSpPr/>
              <p:nvPr/>
            </p:nvSpPr>
            <p:spPr>
              <a:xfrm>
                <a:off x="2212711" y="4039128"/>
                <a:ext cx="116101" cy="75139"/>
              </a:xfrm>
              <a:custGeom>
                <a:avLst/>
                <a:gdLst/>
                <a:ahLst/>
                <a:cxnLst/>
                <a:rect l="l" t="t" r="r" b="b"/>
                <a:pathLst>
                  <a:path w="6468" h="4186" extrusionOk="0">
                    <a:moveTo>
                      <a:pt x="1443" y="0"/>
                    </a:moveTo>
                    <a:lnTo>
                      <a:pt x="1312" y="14"/>
                    </a:lnTo>
                    <a:lnTo>
                      <a:pt x="1168" y="53"/>
                    </a:lnTo>
                    <a:lnTo>
                      <a:pt x="1050" y="92"/>
                    </a:lnTo>
                    <a:lnTo>
                      <a:pt x="919" y="132"/>
                    </a:lnTo>
                    <a:lnTo>
                      <a:pt x="800" y="197"/>
                    </a:lnTo>
                    <a:lnTo>
                      <a:pt x="696" y="263"/>
                    </a:lnTo>
                    <a:lnTo>
                      <a:pt x="591" y="342"/>
                    </a:lnTo>
                    <a:lnTo>
                      <a:pt x="486" y="420"/>
                    </a:lnTo>
                    <a:lnTo>
                      <a:pt x="394" y="512"/>
                    </a:lnTo>
                    <a:lnTo>
                      <a:pt x="315" y="617"/>
                    </a:lnTo>
                    <a:lnTo>
                      <a:pt x="236" y="722"/>
                    </a:lnTo>
                    <a:lnTo>
                      <a:pt x="171" y="827"/>
                    </a:lnTo>
                    <a:lnTo>
                      <a:pt x="105" y="945"/>
                    </a:lnTo>
                    <a:lnTo>
                      <a:pt x="66" y="1076"/>
                    </a:lnTo>
                    <a:lnTo>
                      <a:pt x="26" y="1194"/>
                    </a:lnTo>
                    <a:lnTo>
                      <a:pt x="0" y="1286"/>
                    </a:lnTo>
                    <a:lnTo>
                      <a:pt x="0" y="1365"/>
                    </a:lnTo>
                    <a:lnTo>
                      <a:pt x="13" y="1443"/>
                    </a:lnTo>
                    <a:lnTo>
                      <a:pt x="40" y="1522"/>
                    </a:lnTo>
                    <a:lnTo>
                      <a:pt x="66" y="1601"/>
                    </a:lnTo>
                    <a:lnTo>
                      <a:pt x="118" y="1667"/>
                    </a:lnTo>
                    <a:lnTo>
                      <a:pt x="171" y="1732"/>
                    </a:lnTo>
                    <a:lnTo>
                      <a:pt x="223" y="1798"/>
                    </a:lnTo>
                    <a:lnTo>
                      <a:pt x="1509" y="2860"/>
                    </a:lnTo>
                    <a:lnTo>
                      <a:pt x="1706" y="3018"/>
                    </a:lnTo>
                    <a:lnTo>
                      <a:pt x="1916" y="3162"/>
                    </a:lnTo>
                    <a:lnTo>
                      <a:pt x="2126" y="3306"/>
                    </a:lnTo>
                    <a:lnTo>
                      <a:pt x="2349" y="3424"/>
                    </a:lnTo>
                    <a:lnTo>
                      <a:pt x="2572" y="3556"/>
                    </a:lnTo>
                    <a:lnTo>
                      <a:pt x="2795" y="3661"/>
                    </a:lnTo>
                    <a:lnTo>
                      <a:pt x="3018" y="3766"/>
                    </a:lnTo>
                    <a:lnTo>
                      <a:pt x="3254" y="3844"/>
                    </a:lnTo>
                    <a:lnTo>
                      <a:pt x="3503" y="3923"/>
                    </a:lnTo>
                    <a:lnTo>
                      <a:pt x="3739" y="4002"/>
                    </a:lnTo>
                    <a:lnTo>
                      <a:pt x="3988" y="4054"/>
                    </a:lnTo>
                    <a:lnTo>
                      <a:pt x="4238" y="4107"/>
                    </a:lnTo>
                    <a:lnTo>
                      <a:pt x="4487" y="4146"/>
                    </a:lnTo>
                    <a:lnTo>
                      <a:pt x="4736" y="4172"/>
                    </a:lnTo>
                    <a:lnTo>
                      <a:pt x="4985" y="4185"/>
                    </a:lnTo>
                    <a:lnTo>
                      <a:pt x="6337" y="4185"/>
                    </a:lnTo>
                    <a:lnTo>
                      <a:pt x="64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3"/>
              <p:cNvSpPr/>
              <p:nvPr/>
            </p:nvSpPr>
            <p:spPr>
              <a:xfrm>
                <a:off x="735516" y="2825188"/>
                <a:ext cx="2904005" cy="59845"/>
              </a:xfrm>
              <a:custGeom>
                <a:avLst/>
                <a:gdLst/>
                <a:ahLst/>
                <a:cxnLst/>
                <a:rect l="l" t="t" r="r" b="b"/>
                <a:pathLst>
                  <a:path w="161783" h="3334" extrusionOk="0">
                    <a:moveTo>
                      <a:pt x="0" y="1"/>
                    </a:moveTo>
                    <a:lnTo>
                      <a:pt x="0" y="3333"/>
                    </a:lnTo>
                    <a:lnTo>
                      <a:pt x="161783" y="3333"/>
                    </a:lnTo>
                    <a:lnTo>
                      <a:pt x="16178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3"/>
              <p:cNvSpPr/>
              <p:nvPr/>
            </p:nvSpPr>
            <p:spPr>
              <a:xfrm>
                <a:off x="2005245" y="4066448"/>
                <a:ext cx="86914" cy="47585"/>
              </a:xfrm>
              <a:custGeom>
                <a:avLst/>
                <a:gdLst/>
                <a:ahLst/>
                <a:cxnLst/>
                <a:rect l="l" t="t" r="r" b="b"/>
                <a:pathLst>
                  <a:path w="4842" h="2651" extrusionOk="0">
                    <a:moveTo>
                      <a:pt x="0" y="0"/>
                    </a:moveTo>
                    <a:lnTo>
                      <a:pt x="0" y="1312"/>
                    </a:lnTo>
                    <a:lnTo>
                      <a:pt x="14" y="1443"/>
                    </a:lnTo>
                    <a:lnTo>
                      <a:pt x="27" y="1574"/>
                    </a:lnTo>
                    <a:lnTo>
                      <a:pt x="66" y="1706"/>
                    </a:lnTo>
                    <a:lnTo>
                      <a:pt x="105" y="1837"/>
                    </a:lnTo>
                    <a:lnTo>
                      <a:pt x="158" y="1955"/>
                    </a:lnTo>
                    <a:lnTo>
                      <a:pt x="223" y="2060"/>
                    </a:lnTo>
                    <a:lnTo>
                      <a:pt x="302" y="2165"/>
                    </a:lnTo>
                    <a:lnTo>
                      <a:pt x="394" y="2257"/>
                    </a:lnTo>
                    <a:lnTo>
                      <a:pt x="486" y="2349"/>
                    </a:lnTo>
                    <a:lnTo>
                      <a:pt x="591" y="2427"/>
                    </a:lnTo>
                    <a:lnTo>
                      <a:pt x="696" y="2493"/>
                    </a:lnTo>
                    <a:lnTo>
                      <a:pt x="814" y="2545"/>
                    </a:lnTo>
                    <a:lnTo>
                      <a:pt x="945" y="2585"/>
                    </a:lnTo>
                    <a:lnTo>
                      <a:pt x="1063" y="2624"/>
                    </a:lnTo>
                    <a:lnTo>
                      <a:pt x="1207" y="2637"/>
                    </a:lnTo>
                    <a:lnTo>
                      <a:pt x="1339" y="2650"/>
                    </a:lnTo>
                    <a:lnTo>
                      <a:pt x="3490" y="2650"/>
                    </a:lnTo>
                    <a:lnTo>
                      <a:pt x="3634" y="2637"/>
                    </a:lnTo>
                    <a:lnTo>
                      <a:pt x="3766" y="2624"/>
                    </a:lnTo>
                    <a:lnTo>
                      <a:pt x="3897" y="2585"/>
                    </a:lnTo>
                    <a:lnTo>
                      <a:pt x="4015" y="2545"/>
                    </a:lnTo>
                    <a:lnTo>
                      <a:pt x="4133" y="2493"/>
                    </a:lnTo>
                    <a:lnTo>
                      <a:pt x="4251" y="2427"/>
                    </a:lnTo>
                    <a:lnTo>
                      <a:pt x="4343" y="2349"/>
                    </a:lnTo>
                    <a:lnTo>
                      <a:pt x="4448" y="2257"/>
                    </a:lnTo>
                    <a:lnTo>
                      <a:pt x="4526" y="2165"/>
                    </a:lnTo>
                    <a:lnTo>
                      <a:pt x="4605" y="2060"/>
                    </a:lnTo>
                    <a:lnTo>
                      <a:pt x="4671" y="1955"/>
                    </a:lnTo>
                    <a:lnTo>
                      <a:pt x="4736" y="1837"/>
                    </a:lnTo>
                    <a:lnTo>
                      <a:pt x="4776" y="1706"/>
                    </a:lnTo>
                    <a:lnTo>
                      <a:pt x="4802" y="1574"/>
                    </a:lnTo>
                    <a:lnTo>
                      <a:pt x="4828" y="1443"/>
                    </a:lnTo>
                    <a:lnTo>
                      <a:pt x="4841" y="1312"/>
                    </a:lnTo>
                    <a:lnTo>
                      <a:pt x="48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3"/>
              <p:cNvSpPr/>
              <p:nvPr/>
            </p:nvSpPr>
            <p:spPr>
              <a:xfrm>
                <a:off x="1903900" y="3163581"/>
                <a:ext cx="191688" cy="904770"/>
              </a:xfrm>
              <a:custGeom>
                <a:avLst/>
                <a:gdLst/>
                <a:ahLst/>
                <a:cxnLst/>
                <a:rect l="l" t="t" r="r" b="b"/>
                <a:pathLst>
                  <a:path w="10679" h="50405" extrusionOk="0">
                    <a:moveTo>
                      <a:pt x="0" y="1"/>
                    </a:moveTo>
                    <a:lnTo>
                      <a:pt x="4723" y="50404"/>
                    </a:lnTo>
                    <a:lnTo>
                      <a:pt x="10679" y="50404"/>
                    </a:lnTo>
                    <a:lnTo>
                      <a:pt x="106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3"/>
              <p:cNvSpPr/>
              <p:nvPr/>
            </p:nvSpPr>
            <p:spPr>
              <a:xfrm>
                <a:off x="2267477" y="4066448"/>
                <a:ext cx="86914" cy="47585"/>
              </a:xfrm>
              <a:custGeom>
                <a:avLst/>
                <a:gdLst/>
                <a:ahLst/>
                <a:cxnLst/>
                <a:rect l="l" t="t" r="r" b="b"/>
                <a:pathLst>
                  <a:path w="4842" h="2651" extrusionOk="0">
                    <a:moveTo>
                      <a:pt x="1" y="0"/>
                    </a:moveTo>
                    <a:lnTo>
                      <a:pt x="1" y="1312"/>
                    </a:lnTo>
                    <a:lnTo>
                      <a:pt x="14" y="1443"/>
                    </a:lnTo>
                    <a:lnTo>
                      <a:pt x="27" y="1574"/>
                    </a:lnTo>
                    <a:lnTo>
                      <a:pt x="66" y="1706"/>
                    </a:lnTo>
                    <a:lnTo>
                      <a:pt x="106" y="1837"/>
                    </a:lnTo>
                    <a:lnTo>
                      <a:pt x="171" y="1955"/>
                    </a:lnTo>
                    <a:lnTo>
                      <a:pt x="237" y="2060"/>
                    </a:lnTo>
                    <a:lnTo>
                      <a:pt x="316" y="2165"/>
                    </a:lnTo>
                    <a:lnTo>
                      <a:pt x="394" y="2257"/>
                    </a:lnTo>
                    <a:lnTo>
                      <a:pt x="486" y="2349"/>
                    </a:lnTo>
                    <a:lnTo>
                      <a:pt x="591" y="2427"/>
                    </a:lnTo>
                    <a:lnTo>
                      <a:pt x="709" y="2493"/>
                    </a:lnTo>
                    <a:lnTo>
                      <a:pt x="827" y="2545"/>
                    </a:lnTo>
                    <a:lnTo>
                      <a:pt x="945" y="2585"/>
                    </a:lnTo>
                    <a:lnTo>
                      <a:pt x="1076" y="2624"/>
                    </a:lnTo>
                    <a:lnTo>
                      <a:pt x="1208" y="2637"/>
                    </a:lnTo>
                    <a:lnTo>
                      <a:pt x="1339" y="2650"/>
                    </a:lnTo>
                    <a:lnTo>
                      <a:pt x="3503" y="2650"/>
                    </a:lnTo>
                    <a:lnTo>
                      <a:pt x="3635" y="2637"/>
                    </a:lnTo>
                    <a:lnTo>
                      <a:pt x="3766" y="2624"/>
                    </a:lnTo>
                    <a:lnTo>
                      <a:pt x="3897" y="2585"/>
                    </a:lnTo>
                    <a:lnTo>
                      <a:pt x="4015" y="2545"/>
                    </a:lnTo>
                    <a:lnTo>
                      <a:pt x="4133" y="2493"/>
                    </a:lnTo>
                    <a:lnTo>
                      <a:pt x="4251" y="2427"/>
                    </a:lnTo>
                    <a:lnTo>
                      <a:pt x="4356" y="2349"/>
                    </a:lnTo>
                    <a:lnTo>
                      <a:pt x="4448" y="2257"/>
                    </a:lnTo>
                    <a:lnTo>
                      <a:pt x="4527" y="2165"/>
                    </a:lnTo>
                    <a:lnTo>
                      <a:pt x="4605" y="2060"/>
                    </a:lnTo>
                    <a:lnTo>
                      <a:pt x="4671" y="1955"/>
                    </a:lnTo>
                    <a:lnTo>
                      <a:pt x="4737" y="1837"/>
                    </a:lnTo>
                    <a:lnTo>
                      <a:pt x="4776" y="1706"/>
                    </a:lnTo>
                    <a:lnTo>
                      <a:pt x="4815" y="1574"/>
                    </a:lnTo>
                    <a:lnTo>
                      <a:pt x="4828" y="1443"/>
                    </a:lnTo>
                    <a:lnTo>
                      <a:pt x="4842" y="1312"/>
                    </a:lnTo>
                    <a:lnTo>
                      <a:pt x="48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3"/>
              <p:cNvSpPr/>
              <p:nvPr/>
            </p:nvSpPr>
            <p:spPr>
              <a:xfrm>
                <a:off x="2260423" y="3163581"/>
                <a:ext cx="191688" cy="904770"/>
              </a:xfrm>
              <a:custGeom>
                <a:avLst/>
                <a:gdLst/>
                <a:ahLst/>
                <a:cxnLst/>
                <a:rect l="l" t="t" r="r" b="b"/>
                <a:pathLst>
                  <a:path w="10679" h="50405" extrusionOk="0">
                    <a:moveTo>
                      <a:pt x="0" y="1"/>
                    </a:moveTo>
                    <a:lnTo>
                      <a:pt x="0" y="50404"/>
                    </a:lnTo>
                    <a:lnTo>
                      <a:pt x="5956" y="50404"/>
                    </a:lnTo>
                    <a:lnTo>
                      <a:pt x="106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3"/>
              <p:cNvSpPr/>
              <p:nvPr/>
            </p:nvSpPr>
            <p:spPr>
              <a:xfrm>
                <a:off x="1640950" y="2743246"/>
                <a:ext cx="66415" cy="99622"/>
              </a:xfrm>
              <a:custGeom>
                <a:avLst/>
                <a:gdLst/>
                <a:ahLst/>
                <a:cxnLst/>
                <a:rect l="l" t="t" r="r" b="b"/>
                <a:pathLst>
                  <a:path w="3700" h="5550" extrusionOk="0">
                    <a:moveTo>
                      <a:pt x="3503" y="0"/>
                    </a:moveTo>
                    <a:lnTo>
                      <a:pt x="3319" y="14"/>
                    </a:lnTo>
                    <a:lnTo>
                      <a:pt x="3136" y="40"/>
                    </a:lnTo>
                    <a:lnTo>
                      <a:pt x="2952" y="66"/>
                    </a:lnTo>
                    <a:lnTo>
                      <a:pt x="2769" y="119"/>
                    </a:lnTo>
                    <a:lnTo>
                      <a:pt x="2598" y="158"/>
                    </a:lnTo>
                    <a:lnTo>
                      <a:pt x="2427" y="224"/>
                    </a:lnTo>
                    <a:lnTo>
                      <a:pt x="2257" y="289"/>
                    </a:lnTo>
                    <a:lnTo>
                      <a:pt x="2086" y="368"/>
                    </a:lnTo>
                    <a:lnTo>
                      <a:pt x="1929" y="447"/>
                    </a:lnTo>
                    <a:lnTo>
                      <a:pt x="1771" y="538"/>
                    </a:lnTo>
                    <a:lnTo>
                      <a:pt x="1627" y="630"/>
                    </a:lnTo>
                    <a:lnTo>
                      <a:pt x="1483" y="735"/>
                    </a:lnTo>
                    <a:lnTo>
                      <a:pt x="1339" y="840"/>
                    </a:lnTo>
                    <a:lnTo>
                      <a:pt x="1207" y="958"/>
                    </a:lnTo>
                    <a:lnTo>
                      <a:pt x="1076" y="1076"/>
                    </a:lnTo>
                    <a:lnTo>
                      <a:pt x="958" y="1207"/>
                    </a:lnTo>
                    <a:lnTo>
                      <a:pt x="840" y="1339"/>
                    </a:lnTo>
                    <a:lnTo>
                      <a:pt x="735" y="1483"/>
                    </a:lnTo>
                    <a:lnTo>
                      <a:pt x="630" y="1627"/>
                    </a:lnTo>
                    <a:lnTo>
                      <a:pt x="525" y="1772"/>
                    </a:lnTo>
                    <a:lnTo>
                      <a:pt x="446" y="1929"/>
                    </a:lnTo>
                    <a:lnTo>
                      <a:pt x="355" y="2086"/>
                    </a:lnTo>
                    <a:lnTo>
                      <a:pt x="289" y="2257"/>
                    </a:lnTo>
                    <a:lnTo>
                      <a:pt x="223" y="2427"/>
                    </a:lnTo>
                    <a:lnTo>
                      <a:pt x="158" y="2598"/>
                    </a:lnTo>
                    <a:lnTo>
                      <a:pt x="118" y="2769"/>
                    </a:lnTo>
                    <a:lnTo>
                      <a:pt x="66" y="2952"/>
                    </a:lnTo>
                    <a:lnTo>
                      <a:pt x="40" y="3136"/>
                    </a:lnTo>
                    <a:lnTo>
                      <a:pt x="14" y="3320"/>
                    </a:lnTo>
                    <a:lnTo>
                      <a:pt x="0" y="3503"/>
                    </a:lnTo>
                    <a:lnTo>
                      <a:pt x="0" y="3700"/>
                    </a:lnTo>
                    <a:lnTo>
                      <a:pt x="0" y="5550"/>
                    </a:lnTo>
                    <a:lnTo>
                      <a:pt x="3700" y="5550"/>
                    </a:lnTo>
                    <a:lnTo>
                      <a:pt x="3700" y="0"/>
                    </a:lnTo>
                    <a:close/>
                  </a:path>
                </a:pathLst>
              </a:custGeom>
              <a:solidFill>
                <a:srgbClr val="FFB7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3"/>
              <p:cNvSpPr/>
              <p:nvPr/>
            </p:nvSpPr>
            <p:spPr>
              <a:xfrm>
                <a:off x="1640716" y="2524005"/>
                <a:ext cx="235019" cy="385045"/>
              </a:xfrm>
              <a:custGeom>
                <a:avLst/>
                <a:gdLst/>
                <a:ahLst/>
                <a:cxnLst/>
                <a:rect l="l" t="t" r="r" b="b"/>
                <a:pathLst>
                  <a:path w="13093" h="21451" extrusionOk="0">
                    <a:moveTo>
                      <a:pt x="6442" y="1"/>
                    </a:moveTo>
                    <a:lnTo>
                      <a:pt x="145" y="17134"/>
                    </a:lnTo>
                    <a:lnTo>
                      <a:pt x="66" y="17370"/>
                    </a:lnTo>
                    <a:lnTo>
                      <a:pt x="13" y="17620"/>
                    </a:lnTo>
                    <a:lnTo>
                      <a:pt x="0" y="17869"/>
                    </a:lnTo>
                    <a:lnTo>
                      <a:pt x="0" y="18118"/>
                    </a:lnTo>
                    <a:lnTo>
                      <a:pt x="27" y="18367"/>
                    </a:lnTo>
                    <a:lnTo>
                      <a:pt x="79" y="18603"/>
                    </a:lnTo>
                    <a:lnTo>
                      <a:pt x="145" y="18853"/>
                    </a:lnTo>
                    <a:lnTo>
                      <a:pt x="250" y="19076"/>
                    </a:lnTo>
                    <a:lnTo>
                      <a:pt x="761" y="20099"/>
                    </a:lnTo>
                    <a:lnTo>
                      <a:pt x="866" y="20283"/>
                    </a:lnTo>
                    <a:lnTo>
                      <a:pt x="984" y="20453"/>
                    </a:lnTo>
                    <a:lnTo>
                      <a:pt x="1115" y="20624"/>
                    </a:lnTo>
                    <a:lnTo>
                      <a:pt x="1247" y="20768"/>
                    </a:lnTo>
                    <a:lnTo>
                      <a:pt x="1404" y="20899"/>
                    </a:lnTo>
                    <a:lnTo>
                      <a:pt x="1561" y="21017"/>
                    </a:lnTo>
                    <a:lnTo>
                      <a:pt x="1732" y="21135"/>
                    </a:lnTo>
                    <a:lnTo>
                      <a:pt x="1916" y="21227"/>
                    </a:lnTo>
                    <a:lnTo>
                      <a:pt x="2099" y="21306"/>
                    </a:lnTo>
                    <a:lnTo>
                      <a:pt x="2283" y="21358"/>
                    </a:lnTo>
                    <a:lnTo>
                      <a:pt x="2480" y="21411"/>
                    </a:lnTo>
                    <a:lnTo>
                      <a:pt x="2690" y="21437"/>
                    </a:lnTo>
                    <a:lnTo>
                      <a:pt x="2886" y="21450"/>
                    </a:lnTo>
                    <a:lnTo>
                      <a:pt x="3096" y="21450"/>
                    </a:lnTo>
                    <a:lnTo>
                      <a:pt x="3306" y="21437"/>
                    </a:lnTo>
                    <a:lnTo>
                      <a:pt x="3503" y="21398"/>
                    </a:lnTo>
                    <a:lnTo>
                      <a:pt x="3844" y="21306"/>
                    </a:lnTo>
                    <a:lnTo>
                      <a:pt x="4172" y="21201"/>
                    </a:lnTo>
                    <a:lnTo>
                      <a:pt x="4500" y="21070"/>
                    </a:lnTo>
                    <a:lnTo>
                      <a:pt x="4802" y="20912"/>
                    </a:lnTo>
                    <a:lnTo>
                      <a:pt x="5104" y="20755"/>
                    </a:lnTo>
                    <a:lnTo>
                      <a:pt x="5392" y="20571"/>
                    </a:lnTo>
                    <a:lnTo>
                      <a:pt x="5668" y="20361"/>
                    </a:lnTo>
                    <a:lnTo>
                      <a:pt x="5930" y="20151"/>
                    </a:lnTo>
                    <a:lnTo>
                      <a:pt x="6179" y="19915"/>
                    </a:lnTo>
                    <a:lnTo>
                      <a:pt x="6415" y="19666"/>
                    </a:lnTo>
                    <a:lnTo>
                      <a:pt x="6638" y="19404"/>
                    </a:lnTo>
                    <a:lnTo>
                      <a:pt x="6835" y="19128"/>
                    </a:lnTo>
                    <a:lnTo>
                      <a:pt x="7019" y="18840"/>
                    </a:lnTo>
                    <a:lnTo>
                      <a:pt x="7189" y="18538"/>
                    </a:lnTo>
                    <a:lnTo>
                      <a:pt x="7334" y="18223"/>
                    </a:lnTo>
                    <a:lnTo>
                      <a:pt x="7465" y="17895"/>
                    </a:lnTo>
                    <a:lnTo>
                      <a:pt x="13093" y="2598"/>
                    </a:lnTo>
                    <a:lnTo>
                      <a:pt x="6442" y="1"/>
                    </a:lnTo>
                    <a:close/>
                  </a:path>
                </a:pathLst>
              </a:custGeom>
              <a:solidFill>
                <a:srgbClr val="FFC0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3"/>
              <p:cNvSpPr/>
              <p:nvPr/>
            </p:nvSpPr>
            <p:spPr>
              <a:xfrm>
                <a:off x="2667672" y="2743246"/>
                <a:ext cx="66415" cy="99622"/>
              </a:xfrm>
              <a:custGeom>
                <a:avLst/>
                <a:gdLst/>
                <a:ahLst/>
                <a:cxnLst/>
                <a:rect l="l" t="t" r="r" b="b"/>
                <a:pathLst>
                  <a:path w="3700" h="5550" extrusionOk="0">
                    <a:moveTo>
                      <a:pt x="0" y="0"/>
                    </a:moveTo>
                    <a:lnTo>
                      <a:pt x="0" y="5550"/>
                    </a:lnTo>
                    <a:lnTo>
                      <a:pt x="3700" y="5550"/>
                    </a:lnTo>
                    <a:lnTo>
                      <a:pt x="3700" y="3700"/>
                    </a:lnTo>
                    <a:lnTo>
                      <a:pt x="3700" y="3503"/>
                    </a:lnTo>
                    <a:lnTo>
                      <a:pt x="3686" y="3320"/>
                    </a:lnTo>
                    <a:lnTo>
                      <a:pt x="3660" y="3136"/>
                    </a:lnTo>
                    <a:lnTo>
                      <a:pt x="3634" y="2952"/>
                    </a:lnTo>
                    <a:lnTo>
                      <a:pt x="3582" y="2769"/>
                    </a:lnTo>
                    <a:lnTo>
                      <a:pt x="3542" y="2598"/>
                    </a:lnTo>
                    <a:lnTo>
                      <a:pt x="3477" y="2427"/>
                    </a:lnTo>
                    <a:lnTo>
                      <a:pt x="3411" y="2257"/>
                    </a:lnTo>
                    <a:lnTo>
                      <a:pt x="3332" y="2086"/>
                    </a:lnTo>
                    <a:lnTo>
                      <a:pt x="3254" y="1929"/>
                    </a:lnTo>
                    <a:lnTo>
                      <a:pt x="3162" y="1772"/>
                    </a:lnTo>
                    <a:lnTo>
                      <a:pt x="3070" y="1627"/>
                    </a:lnTo>
                    <a:lnTo>
                      <a:pt x="2965" y="1483"/>
                    </a:lnTo>
                    <a:lnTo>
                      <a:pt x="2860" y="1339"/>
                    </a:lnTo>
                    <a:lnTo>
                      <a:pt x="2742" y="1207"/>
                    </a:lnTo>
                    <a:lnTo>
                      <a:pt x="2624" y="1076"/>
                    </a:lnTo>
                    <a:lnTo>
                      <a:pt x="2493" y="958"/>
                    </a:lnTo>
                    <a:lnTo>
                      <a:pt x="2361" y="840"/>
                    </a:lnTo>
                    <a:lnTo>
                      <a:pt x="2217" y="735"/>
                    </a:lnTo>
                    <a:lnTo>
                      <a:pt x="2073" y="630"/>
                    </a:lnTo>
                    <a:lnTo>
                      <a:pt x="1929" y="538"/>
                    </a:lnTo>
                    <a:lnTo>
                      <a:pt x="1771" y="447"/>
                    </a:lnTo>
                    <a:lnTo>
                      <a:pt x="1614" y="368"/>
                    </a:lnTo>
                    <a:lnTo>
                      <a:pt x="1443" y="289"/>
                    </a:lnTo>
                    <a:lnTo>
                      <a:pt x="1273" y="224"/>
                    </a:lnTo>
                    <a:lnTo>
                      <a:pt x="1102" y="158"/>
                    </a:lnTo>
                    <a:lnTo>
                      <a:pt x="932" y="119"/>
                    </a:lnTo>
                    <a:lnTo>
                      <a:pt x="748" y="66"/>
                    </a:lnTo>
                    <a:lnTo>
                      <a:pt x="564" y="40"/>
                    </a:lnTo>
                    <a:lnTo>
                      <a:pt x="381" y="14"/>
                    </a:lnTo>
                    <a:lnTo>
                      <a:pt x="197" y="0"/>
                    </a:lnTo>
                    <a:close/>
                  </a:path>
                </a:pathLst>
              </a:custGeom>
              <a:solidFill>
                <a:srgbClr val="FFB7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3"/>
              <p:cNvSpPr/>
              <p:nvPr/>
            </p:nvSpPr>
            <p:spPr>
              <a:xfrm>
                <a:off x="2499301" y="2524005"/>
                <a:ext cx="235019" cy="385045"/>
              </a:xfrm>
              <a:custGeom>
                <a:avLst/>
                <a:gdLst/>
                <a:ahLst/>
                <a:cxnLst/>
                <a:rect l="l" t="t" r="r" b="b"/>
                <a:pathLst>
                  <a:path w="13093" h="21451" extrusionOk="0">
                    <a:moveTo>
                      <a:pt x="6651" y="1"/>
                    </a:moveTo>
                    <a:lnTo>
                      <a:pt x="0" y="2598"/>
                    </a:lnTo>
                    <a:lnTo>
                      <a:pt x="5615" y="17895"/>
                    </a:lnTo>
                    <a:lnTo>
                      <a:pt x="5746" y="18223"/>
                    </a:lnTo>
                    <a:lnTo>
                      <a:pt x="5904" y="18538"/>
                    </a:lnTo>
                    <a:lnTo>
                      <a:pt x="6074" y="18840"/>
                    </a:lnTo>
                    <a:lnTo>
                      <a:pt x="6258" y="19128"/>
                    </a:lnTo>
                    <a:lnTo>
                      <a:pt x="6455" y="19404"/>
                    </a:lnTo>
                    <a:lnTo>
                      <a:pt x="6678" y="19666"/>
                    </a:lnTo>
                    <a:lnTo>
                      <a:pt x="6914" y="19915"/>
                    </a:lnTo>
                    <a:lnTo>
                      <a:pt x="7163" y="20151"/>
                    </a:lnTo>
                    <a:lnTo>
                      <a:pt x="7425" y="20361"/>
                    </a:lnTo>
                    <a:lnTo>
                      <a:pt x="7701" y="20571"/>
                    </a:lnTo>
                    <a:lnTo>
                      <a:pt x="7989" y="20755"/>
                    </a:lnTo>
                    <a:lnTo>
                      <a:pt x="8278" y="20912"/>
                    </a:lnTo>
                    <a:lnTo>
                      <a:pt x="8593" y="21070"/>
                    </a:lnTo>
                    <a:lnTo>
                      <a:pt x="8921" y="21201"/>
                    </a:lnTo>
                    <a:lnTo>
                      <a:pt x="9249" y="21306"/>
                    </a:lnTo>
                    <a:lnTo>
                      <a:pt x="9577" y="21398"/>
                    </a:lnTo>
                    <a:lnTo>
                      <a:pt x="9787" y="21437"/>
                    </a:lnTo>
                    <a:lnTo>
                      <a:pt x="9997" y="21450"/>
                    </a:lnTo>
                    <a:lnTo>
                      <a:pt x="10207" y="21450"/>
                    </a:lnTo>
                    <a:lnTo>
                      <a:pt x="10403" y="21437"/>
                    </a:lnTo>
                    <a:lnTo>
                      <a:pt x="10600" y="21411"/>
                    </a:lnTo>
                    <a:lnTo>
                      <a:pt x="10797" y="21358"/>
                    </a:lnTo>
                    <a:lnTo>
                      <a:pt x="10994" y="21306"/>
                    </a:lnTo>
                    <a:lnTo>
                      <a:pt x="11177" y="21227"/>
                    </a:lnTo>
                    <a:lnTo>
                      <a:pt x="11361" y="21135"/>
                    </a:lnTo>
                    <a:lnTo>
                      <a:pt x="11532" y="21017"/>
                    </a:lnTo>
                    <a:lnTo>
                      <a:pt x="11689" y="20899"/>
                    </a:lnTo>
                    <a:lnTo>
                      <a:pt x="11846" y="20768"/>
                    </a:lnTo>
                    <a:lnTo>
                      <a:pt x="11978" y="20624"/>
                    </a:lnTo>
                    <a:lnTo>
                      <a:pt x="12109" y="20453"/>
                    </a:lnTo>
                    <a:lnTo>
                      <a:pt x="12227" y="20283"/>
                    </a:lnTo>
                    <a:lnTo>
                      <a:pt x="12332" y="20099"/>
                    </a:lnTo>
                    <a:lnTo>
                      <a:pt x="12843" y="19076"/>
                    </a:lnTo>
                    <a:lnTo>
                      <a:pt x="12935" y="18853"/>
                    </a:lnTo>
                    <a:lnTo>
                      <a:pt x="13014" y="18603"/>
                    </a:lnTo>
                    <a:lnTo>
                      <a:pt x="13066" y="18367"/>
                    </a:lnTo>
                    <a:lnTo>
                      <a:pt x="13093" y="18118"/>
                    </a:lnTo>
                    <a:lnTo>
                      <a:pt x="13093" y="17869"/>
                    </a:lnTo>
                    <a:lnTo>
                      <a:pt x="13066" y="17620"/>
                    </a:lnTo>
                    <a:lnTo>
                      <a:pt x="13027" y="17370"/>
                    </a:lnTo>
                    <a:lnTo>
                      <a:pt x="12948" y="17134"/>
                    </a:lnTo>
                    <a:lnTo>
                      <a:pt x="6651" y="1"/>
                    </a:lnTo>
                    <a:close/>
                  </a:path>
                </a:pathLst>
              </a:custGeom>
              <a:solidFill>
                <a:srgbClr val="FFC0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3"/>
              <p:cNvSpPr/>
              <p:nvPr/>
            </p:nvSpPr>
            <p:spPr>
              <a:xfrm>
                <a:off x="1896683" y="3002516"/>
                <a:ext cx="581670" cy="312276"/>
              </a:xfrm>
              <a:custGeom>
                <a:avLst/>
                <a:gdLst/>
                <a:ahLst/>
                <a:cxnLst/>
                <a:rect l="l" t="t" r="r" b="b"/>
                <a:pathLst>
                  <a:path w="32405" h="17397" extrusionOk="0">
                    <a:moveTo>
                      <a:pt x="1" y="1"/>
                    </a:moveTo>
                    <a:lnTo>
                      <a:pt x="14" y="1076"/>
                    </a:lnTo>
                    <a:lnTo>
                      <a:pt x="1" y="2165"/>
                    </a:lnTo>
                    <a:lnTo>
                      <a:pt x="1" y="4277"/>
                    </a:lnTo>
                    <a:lnTo>
                      <a:pt x="1" y="5314"/>
                    </a:lnTo>
                    <a:lnTo>
                      <a:pt x="14" y="6324"/>
                    </a:lnTo>
                    <a:lnTo>
                      <a:pt x="53" y="7308"/>
                    </a:lnTo>
                    <a:lnTo>
                      <a:pt x="106" y="8252"/>
                    </a:lnTo>
                    <a:lnTo>
                      <a:pt x="145" y="8698"/>
                    </a:lnTo>
                    <a:lnTo>
                      <a:pt x="184" y="9144"/>
                    </a:lnTo>
                    <a:lnTo>
                      <a:pt x="237" y="9577"/>
                    </a:lnTo>
                    <a:lnTo>
                      <a:pt x="289" y="9997"/>
                    </a:lnTo>
                    <a:lnTo>
                      <a:pt x="355" y="10404"/>
                    </a:lnTo>
                    <a:lnTo>
                      <a:pt x="434" y="10797"/>
                    </a:lnTo>
                    <a:lnTo>
                      <a:pt x="525" y="11165"/>
                    </a:lnTo>
                    <a:lnTo>
                      <a:pt x="630" y="11532"/>
                    </a:lnTo>
                    <a:lnTo>
                      <a:pt x="735" y="11873"/>
                    </a:lnTo>
                    <a:lnTo>
                      <a:pt x="853" y="12201"/>
                    </a:lnTo>
                    <a:lnTo>
                      <a:pt x="998" y="12503"/>
                    </a:lnTo>
                    <a:lnTo>
                      <a:pt x="1142" y="12805"/>
                    </a:lnTo>
                    <a:lnTo>
                      <a:pt x="1299" y="13067"/>
                    </a:lnTo>
                    <a:lnTo>
                      <a:pt x="1483" y="13316"/>
                    </a:lnTo>
                    <a:lnTo>
                      <a:pt x="1680" y="13552"/>
                    </a:lnTo>
                    <a:lnTo>
                      <a:pt x="1877" y="13762"/>
                    </a:lnTo>
                    <a:lnTo>
                      <a:pt x="2139" y="13985"/>
                    </a:lnTo>
                    <a:lnTo>
                      <a:pt x="2414" y="14195"/>
                    </a:lnTo>
                    <a:lnTo>
                      <a:pt x="2703" y="14405"/>
                    </a:lnTo>
                    <a:lnTo>
                      <a:pt x="3018" y="14615"/>
                    </a:lnTo>
                    <a:lnTo>
                      <a:pt x="3346" y="14812"/>
                    </a:lnTo>
                    <a:lnTo>
                      <a:pt x="3687" y="14996"/>
                    </a:lnTo>
                    <a:lnTo>
                      <a:pt x="4041" y="15179"/>
                    </a:lnTo>
                    <a:lnTo>
                      <a:pt x="4409" y="15350"/>
                    </a:lnTo>
                    <a:lnTo>
                      <a:pt x="4802" y="15520"/>
                    </a:lnTo>
                    <a:lnTo>
                      <a:pt x="5196" y="15678"/>
                    </a:lnTo>
                    <a:lnTo>
                      <a:pt x="5602" y="15822"/>
                    </a:lnTo>
                    <a:lnTo>
                      <a:pt x="6035" y="15966"/>
                    </a:lnTo>
                    <a:lnTo>
                      <a:pt x="6468" y="16111"/>
                    </a:lnTo>
                    <a:lnTo>
                      <a:pt x="6914" y="16242"/>
                    </a:lnTo>
                    <a:lnTo>
                      <a:pt x="7373" y="16360"/>
                    </a:lnTo>
                    <a:lnTo>
                      <a:pt x="7846" y="16478"/>
                    </a:lnTo>
                    <a:lnTo>
                      <a:pt x="8318" y="16596"/>
                    </a:lnTo>
                    <a:lnTo>
                      <a:pt x="8803" y="16701"/>
                    </a:lnTo>
                    <a:lnTo>
                      <a:pt x="9302" y="16793"/>
                    </a:lnTo>
                    <a:lnTo>
                      <a:pt x="9800" y="16885"/>
                    </a:lnTo>
                    <a:lnTo>
                      <a:pt x="10312" y="16963"/>
                    </a:lnTo>
                    <a:lnTo>
                      <a:pt x="10824" y="17029"/>
                    </a:lnTo>
                    <a:lnTo>
                      <a:pt x="11873" y="17160"/>
                    </a:lnTo>
                    <a:lnTo>
                      <a:pt x="12936" y="17265"/>
                    </a:lnTo>
                    <a:lnTo>
                      <a:pt x="14012" y="17331"/>
                    </a:lnTo>
                    <a:lnTo>
                      <a:pt x="15114" y="17370"/>
                    </a:lnTo>
                    <a:lnTo>
                      <a:pt x="16203" y="17396"/>
                    </a:lnTo>
                    <a:lnTo>
                      <a:pt x="17291" y="17370"/>
                    </a:lnTo>
                    <a:lnTo>
                      <a:pt x="18380" y="17331"/>
                    </a:lnTo>
                    <a:lnTo>
                      <a:pt x="19469" y="17265"/>
                    </a:lnTo>
                    <a:lnTo>
                      <a:pt x="20532" y="17160"/>
                    </a:lnTo>
                    <a:lnTo>
                      <a:pt x="21581" y="17029"/>
                    </a:lnTo>
                    <a:lnTo>
                      <a:pt x="22093" y="16963"/>
                    </a:lnTo>
                    <a:lnTo>
                      <a:pt x="22605" y="16885"/>
                    </a:lnTo>
                    <a:lnTo>
                      <a:pt x="23103" y="16793"/>
                    </a:lnTo>
                    <a:lnTo>
                      <a:pt x="23602" y="16701"/>
                    </a:lnTo>
                    <a:lnTo>
                      <a:pt x="24087" y="16596"/>
                    </a:lnTo>
                    <a:lnTo>
                      <a:pt x="24559" y="16478"/>
                    </a:lnTo>
                    <a:lnTo>
                      <a:pt x="25032" y="16360"/>
                    </a:lnTo>
                    <a:lnTo>
                      <a:pt x="25491" y="16242"/>
                    </a:lnTo>
                    <a:lnTo>
                      <a:pt x="25937" y="16111"/>
                    </a:lnTo>
                    <a:lnTo>
                      <a:pt x="26370" y="15966"/>
                    </a:lnTo>
                    <a:lnTo>
                      <a:pt x="26790" y="15822"/>
                    </a:lnTo>
                    <a:lnTo>
                      <a:pt x="27209" y="15678"/>
                    </a:lnTo>
                    <a:lnTo>
                      <a:pt x="27603" y="15520"/>
                    </a:lnTo>
                    <a:lnTo>
                      <a:pt x="27996" y="15350"/>
                    </a:lnTo>
                    <a:lnTo>
                      <a:pt x="28364" y="15179"/>
                    </a:lnTo>
                    <a:lnTo>
                      <a:pt x="28718" y="14996"/>
                    </a:lnTo>
                    <a:lnTo>
                      <a:pt x="29059" y="14812"/>
                    </a:lnTo>
                    <a:lnTo>
                      <a:pt x="29387" y="14615"/>
                    </a:lnTo>
                    <a:lnTo>
                      <a:pt x="29702" y="14405"/>
                    </a:lnTo>
                    <a:lnTo>
                      <a:pt x="29991" y="14195"/>
                    </a:lnTo>
                    <a:lnTo>
                      <a:pt x="30266" y="13985"/>
                    </a:lnTo>
                    <a:lnTo>
                      <a:pt x="30515" y="13762"/>
                    </a:lnTo>
                    <a:lnTo>
                      <a:pt x="30725" y="13552"/>
                    </a:lnTo>
                    <a:lnTo>
                      <a:pt x="30922" y="13316"/>
                    </a:lnTo>
                    <a:lnTo>
                      <a:pt x="31093" y="13067"/>
                    </a:lnTo>
                    <a:lnTo>
                      <a:pt x="31263" y="12805"/>
                    </a:lnTo>
                    <a:lnTo>
                      <a:pt x="31407" y="12503"/>
                    </a:lnTo>
                    <a:lnTo>
                      <a:pt x="31539" y="12201"/>
                    </a:lnTo>
                    <a:lnTo>
                      <a:pt x="31670" y="11873"/>
                    </a:lnTo>
                    <a:lnTo>
                      <a:pt x="31775" y="11532"/>
                    </a:lnTo>
                    <a:lnTo>
                      <a:pt x="31880" y="11165"/>
                    </a:lnTo>
                    <a:lnTo>
                      <a:pt x="31958" y="10797"/>
                    </a:lnTo>
                    <a:lnTo>
                      <a:pt x="32037" y="10404"/>
                    </a:lnTo>
                    <a:lnTo>
                      <a:pt x="32116" y="9997"/>
                    </a:lnTo>
                    <a:lnTo>
                      <a:pt x="32168" y="9577"/>
                    </a:lnTo>
                    <a:lnTo>
                      <a:pt x="32221" y="9144"/>
                    </a:lnTo>
                    <a:lnTo>
                      <a:pt x="32260" y="8698"/>
                    </a:lnTo>
                    <a:lnTo>
                      <a:pt x="32299" y="8252"/>
                    </a:lnTo>
                    <a:lnTo>
                      <a:pt x="32352" y="7308"/>
                    </a:lnTo>
                    <a:lnTo>
                      <a:pt x="32391" y="6324"/>
                    </a:lnTo>
                    <a:lnTo>
                      <a:pt x="32404" y="5314"/>
                    </a:lnTo>
                    <a:lnTo>
                      <a:pt x="32404" y="4277"/>
                    </a:lnTo>
                    <a:lnTo>
                      <a:pt x="32391" y="2165"/>
                    </a:lnTo>
                    <a:lnTo>
                      <a:pt x="32391" y="1076"/>
                    </a:lnTo>
                    <a:lnTo>
                      <a:pt x="324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3"/>
              <p:cNvSpPr/>
              <p:nvPr/>
            </p:nvSpPr>
            <p:spPr>
              <a:xfrm>
                <a:off x="1715604" y="2185378"/>
                <a:ext cx="943829" cy="944080"/>
              </a:xfrm>
              <a:custGeom>
                <a:avLst/>
                <a:gdLst/>
                <a:ahLst/>
                <a:cxnLst/>
                <a:rect l="l" t="t" r="r" b="b"/>
                <a:pathLst>
                  <a:path w="52581" h="52595" extrusionOk="0">
                    <a:moveTo>
                      <a:pt x="22053" y="1"/>
                    </a:moveTo>
                    <a:lnTo>
                      <a:pt x="21436" y="14"/>
                    </a:lnTo>
                    <a:lnTo>
                      <a:pt x="20833" y="40"/>
                    </a:lnTo>
                    <a:lnTo>
                      <a:pt x="20230" y="92"/>
                    </a:lnTo>
                    <a:lnTo>
                      <a:pt x="19626" y="158"/>
                    </a:lnTo>
                    <a:lnTo>
                      <a:pt x="19036" y="237"/>
                    </a:lnTo>
                    <a:lnTo>
                      <a:pt x="18432" y="342"/>
                    </a:lnTo>
                    <a:lnTo>
                      <a:pt x="17842" y="460"/>
                    </a:lnTo>
                    <a:lnTo>
                      <a:pt x="17252" y="591"/>
                    </a:lnTo>
                    <a:lnTo>
                      <a:pt x="16674" y="748"/>
                    </a:lnTo>
                    <a:lnTo>
                      <a:pt x="16097" y="919"/>
                    </a:lnTo>
                    <a:lnTo>
                      <a:pt x="15520" y="1116"/>
                    </a:lnTo>
                    <a:lnTo>
                      <a:pt x="14956" y="1326"/>
                    </a:lnTo>
                    <a:lnTo>
                      <a:pt x="14392" y="1549"/>
                    </a:lnTo>
                    <a:lnTo>
                      <a:pt x="13841" y="1798"/>
                    </a:lnTo>
                    <a:lnTo>
                      <a:pt x="13303" y="2073"/>
                    </a:lnTo>
                    <a:lnTo>
                      <a:pt x="12765" y="2349"/>
                    </a:lnTo>
                    <a:lnTo>
                      <a:pt x="12345" y="2585"/>
                    </a:lnTo>
                    <a:lnTo>
                      <a:pt x="11912" y="2834"/>
                    </a:lnTo>
                    <a:lnTo>
                      <a:pt x="11492" y="3097"/>
                    </a:lnTo>
                    <a:lnTo>
                      <a:pt x="11059" y="3385"/>
                    </a:lnTo>
                    <a:lnTo>
                      <a:pt x="10613" y="3674"/>
                    </a:lnTo>
                    <a:lnTo>
                      <a:pt x="10180" y="3989"/>
                    </a:lnTo>
                    <a:lnTo>
                      <a:pt x="9734" y="4317"/>
                    </a:lnTo>
                    <a:lnTo>
                      <a:pt x="9288" y="4671"/>
                    </a:lnTo>
                    <a:lnTo>
                      <a:pt x="8842" y="5038"/>
                    </a:lnTo>
                    <a:lnTo>
                      <a:pt x="8396" y="5419"/>
                    </a:lnTo>
                    <a:lnTo>
                      <a:pt x="7963" y="5825"/>
                    </a:lnTo>
                    <a:lnTo>
                      <a:pt x="7517" y="6245"/>
                    </a:lnTo>
                    <a:lnTo>
                      <a:pt x="7071" y="6678"/>
                    </a:lnTo>
                    <a:lnTo>
                      <a:pt x="6638" y="7150"/>
                    </a:lnTo>
                    <a:lnTo>
                      <a:pt x="6205" y="7623"/>
                    </a:lnTo>
                    <a:lnTo>
                      <a:pt x="5772" y="8134"/>
                    </a:lnTo>
                    <a:lnTo>
                      <a:pt x="5340" y="8659"/>
                    </a:lnTo>
                    <a:lnTo>
                      <a:pt x="4920" y="9197"/>
                    </a:lnTo>
                    <a:lnTo>
                      <a:pt x="4513" y="9774"/>
                    </a:lnTo>
                    <a:lnTo>
                      <a:pt x="4106" y="10365"/>
                    </a:lnTo>
                    <a:lnTo>
                      <a:pt x="3700" y="10968"/>
                    </a:lnTo>
                    <a:lnTo>
                      <a:pt x="3306" y="11611"/>
                    </a:lnTo>
                    <a:lnTo>
                      <a:pt x="2926" y="12267"/>
                    </a:lnTo>
                    <a:lnTo>
                      <a:pt x="2558" y="12962"/>
                    </a:lnTo>
                    <a:lnTo>
                      <a:pt x="2191" y="13671"/>
                    </a:lnTo>
                    <a:lnTo>
                      <a:pt x="1837" y="14405"/>
                    </a:lnTo>
                    <a:lnTo>
                      <a:pt x="1496" y="15166"/>
                    </a:lnTo>
                    <a:lnTo>
                      <a:pt x="1168" y="15953"/>
                    </a:lnTo>
                    <a:lnTo>
                      <a:pt x="866" y="16767"/>
                    </a:lnTo>
                    <a:lnTo>
                      <a:pt x="564" y="17606"/>
                    </a:lnTo>
                    <a:lnTo>
                      <a:pt x="276" y="18485"/>
                    </a:lnTo>
                    <a:lnTo>
                      <a:pt x="0" y="19377"/>
                    </a:lnTo>
                    <a:lnTo>
                      <a:pt x="10679" y="23720"/>
                    </a:lnTo>
                    <a:lnTo>
                      <a:pt x="10574" y="24638"/>
                    </a:lnTo>
                    <a:lnTo>
                      <a:pt x="10469" y="25701"/>
                    </a:lnTo>
                    <a:lnTo>
                      <a:pt x="10351" y="27091"/>
                    </a:lnTo>
                    <a:lnTo>
                      <a:pt x="10233" y="28757"/>
                    </a:lnTo>
                    <a:lnTo>
                      <a:pt x="10180" y="29676"/>
                    </a:lnTo>
                    <a:lnTo>
                      <a:pt x="10128" y="30647"/>
                    </a:lnTo>
                    <a:lnTo>
                      <a:pt x="10089" y="31657"/>
                    </a:lnTo>
                    <a:lnTo>
                      <a:pt x="10049" y="32693"/>
                    </a:lnTo>
                    <a:lnTo>
                      <a:pt x="10023" y="33756"/>
                    </a:lnTo>
                    <a:lnTo>
                      <a:pt x="10010" y="34845"/>
                    </a:lnTo>
                    <a:lnTo>
                      <a:pt x="10010" y="35947"/>
                    </a:lnTo>
                    <a:lnTo>
                      <a:pt x="10023" y="37049"/>
                    </a:lnTo>
                    <a:lnTo>
                      <a:pt x="10062" y="38151"/>
                    </a:lnTo>
                    <a:lnTo>
                      <a:pt x="10115" y="39240"/>
                    </a:lnTo>
                    <a:lnTo>
                      <a:pt x="10194" y="40315"/>
                    </a:lnTo>
                    <a:lnTo>
                      <a:pt x="10285" y="41378"/>
                    </a:lnTo>
                    <a:lnTo>
                      <a:pt x="10403" y="42401"/>
                    </a:lnTo>
                    <a:lnTo>
                      <a:pt x="10469" y="42900"/>
                    </a:lnTo>
                    <a:lnTo>
                      <a:pt x="10548" y="43398"/>
                    </a:lnTo>
                    <a:lnTo>
                      <a:pt x="10640" y="43884"/>
                    </a:lnTo>
                    <a:lnTo>
                      <a:pt x="10731" y="44343"/>
                    </a:lnTo>
                    <a:lnTo>
                      <a:pt x="10823" y="44802"/>
                    </a:lnTo>
                    <a:lnTo>
                      <a:pt x="10928" y="45248"/>
                    </a:lnTo>
                    <a:lnTo>
                      <a:pt x="11046" y="45668"/>
                    </a:lnTo>
                    <a:lnTo>
                      <a:pt x="11164" y="46088"/>
                    </a:lnTo>
                    <a:lnTo>
                      <a:pt x="11296" y="46481"/>
                    </a:lnTo>
                    <a:lnTo>
                      <a:pt x="11440" y="46862"/>
                    </a:lnTo>
                    <a:lnTo>
                      <a:pt x="11584" y="47229"/>
                    </a:lnTo>
                    <a:lnTo>
                      <a:pt x="11742" y="47570"/>
                    </a:lnTo>
                    <a:lnTo>
                      <a:pt x="11912" y="47898"/>
                    </a:lnTo>
                    <a:lnTo>
                      <a:pt x="12083" y="48200"/>
                    </a:lnTo>
                    <a:lnTo>
                      <a:pt x="12266" y="48488"/>
                    </a:lnTo>
                    <a:lnTo>
                      <a:pt x="12463" y="48751"/>
                    </a:lnTo>
                    <a:lnTo>
                      <a:pt x="12673" y="48987"/>
                    </a:lnTo>
                    <a:lnTo>
                      <a:pt x="12883" y="49197"/>
                    </a:lnTo>
                    <a:lnTo>
                      <a:pt x="13119" y="49407"/>
                    </a:lnTo>
                    <a:lnTo>
                      <a:pt x="13381" y="49617"/>
                    </a:lnTo>
                    <a:lnTo>
                      <a:pt x="13657" y="49813"/>
                    </a:lnTo>
                    <a:lnTo>
                      <a:pt x="13946" y="49997"/>
                    </a:lnTo>
                    <a:lnTo>
                      <a:pt x="14247" y="50181"/>
                    </a:lnTo>
                    <a:lnTo>
                      <a:pt x="14562" y="50351"/>
                    </a:lnTo>
                    <a:lnTo>
                      <a:pt x="14903" y="50522"/>
                    </a:lnTo>
                    <a:lnTo>
                      <a:pt x="15244" y="50692"/>
                    </a:lnTo>
                    <a:lnTo>
                      <a:pt x="15612" y="50837"/>
                    </a:lnTo>
                    <a:lnTo>
                      <a:pt x="15979" y="50994"/>
                    </a:lnTo>
                    <a:lnTo>
                      <a:pt x="16373" y="51138"/>
                    </a:lnTo>
                    <a:lnTo>
                      <a:pt x="16766" y="51270"/>
                    </a:lnTo>
                    <a:lnTo>
                      <a:pt x="17173" y="51401"/>
                    </a:lnTo>
                    <a:lnTo>
                      <a:pt x="17593" y="51519"/>
                    </a:lnTo>
                    <a:lnTo>
                      <a:pt x="18026" y="51637"/>
                    </a:lnTo>
                    <a:lnTo>
                      <a:pt x="18458" y="51755"/>
                    </a:lnTo>
                    <a:lnTo>
                      <a:pt x="18905" y="51847"/>
                    </a:lnTo>
                    <a:lnTo>
                      <a:pt x="19364" y="51952"/>
                    </a:lnTo>
                    <a:lnTo>
                      <a:pt x="20295" y="52122"/>
                    </a:lnTo>
                    <a:lnTo>
                      <a:pt x="21253" y="52267"/>
                    </a:lnTo>
                    <a:lnTo>
                      <a:pt x="22237" y="52385"/>
                    </a:lnTo>
                    <a:lnTo>
                      <a:pt x="23234" y="52477"/>
                    </a:lnTo>
                    <a:lnTo>
                      <a:pt x="24244" y="52542"/>
                    </a:lnTo>
                    <a:lnTo>
                      <a:pt x="25267" y="52582"/>
                    </a:lnTo>
                    <a:lnTo>
                      <a:pt x="26291" y="52595"/>
                    </a:lnTo>
                    <a:lnTo>
                      <a:pt x="27314" y="52582"/>
                    </a:lnTo>
                    <a:lnTo>
                      <a:pt x="28337" y="52542"/>
                    </a:lnTo>
                    <a:lnTo>
                      <a:pt x="29347" y="52477"/>
                    </a:lnTo>
                    <a:lnTo>
                      <a:pt x="30344" y="52385"/>
                    </a:lnTo>
                    <a:lnTo>
                      <a:pt x="31328" y="52267"/>
                    </a:lnTo>
                    <a:lnTo>
                      <a:pt x="32286" y="52122"/>
                    </a:lnTo>
                    <a:lnTo>
                      <a:pt x="33217" y="51952"/>
                    </a:lnTo>
                    <a:lnTo>
                      <a:pt x="33676" y="51847"/>
                    </a:lnTo>
                    <a:lnTo>
                      <a:pt x="34123" y="51755"/>
                    </a:lnTo>
                    <a:lnTo>
                      <a:pt x="34555" y="51637"/>
                    </a:lnTo>
                    <a:lnTo>
                      <a:pt x="34988" y="51519"/>
                    </a:lnTo>
                    <a:lnTo>
                      <a:pt x="35408" y="51401"/>
                    </a:lnTo>
                    <a:lnTo>
                      <a:pt x="35815" y="51270"/>
                    </a:lnTo>
                    <a:lnTo>
                      <a:pt x="36208" y="51138"/>
                    </a:lnTo>
                    <a:lnTo>
                      <a:pt x="36589" y="50994"/>
                    </a:lnTo>
                    <a:lnTo>
                      <a:pt x="36969" y="50837"/>
                    </a:lnTo>
                    <a:lnTo>
                      <a:pt x="37324" y="50692"/>
                    </a:lnTo>
                    <a:lnTo>
                      <a:pt x="37678" y="50522"/>
                    </a:lnTo>
                    <a:lnTo>
                      <a:pt x="38006" y="50351"/>
                    </a:lnTo>
                    <a:lnTo>
                      <a:pt x="38334" y="50181"/>
                    </a:lnTo>
                    <a:lnTo>
                      <a:pt x="38635" y="49997"/>
                    </a:lnTo>
                    <a:lnTo>
                      <a:pt x="38924" y="49813"/>
                    </a:lnTo>
                    <a:lnTo>
                      <a:pt x="39200" y="49617"/>
                    </a:lnTo>
                    <a:lnTo>
                      <a:pt x="39462" y="49407"/>
                    </a:lnTo>
                    <a:lnTo>
                      <a:pt x="39698" y="49197"/>
                    </a:lnTo>
                    <a:lnTo>
                      <a:pt x="39908" y="48987"/>
                    </a:lnTo>
                    <a:lnTo>
                      <a:pt x="40118" y="48751"/>
                    </a:lnTo>
                    <a:lnTo>
                      <a:pt x="40315" y="48488"/>
                    </a:lnTo>
                    <a:lnTo>
                      <a:pt x="40498" y="48200"/>
                    </a:lnTo>
                    <a:lnTo>
                      <a:pt x="40669" y="47898"/>
                    </a:lnTo>
                    <a:lnTo>
                      <a:pt x="40839" y="47570"/>
                    </a:lnTo>
                    <a:lnTo>
                      <a:pt x="40997" y="47229"/>
                    </a:lnTo>
                    <a:lnTo>
                      <a:pt x="41141" y="46862"/>
                    </a:lnTo>
                    <a:lnTo>
                      <a:pt x="41285" y="46481"/>
                    </a:lnTo>
                    <a:lnTo>
                      <a:pt x="41417" y="46088"/>
                    </a:lnTo>
                    <a:lnTo>
                      <a:pt x="41535" y="45668"/>
                    </a:lnTo>
                    <a:lnTo>
                      <a:pt x="41653" y="45248"/>
                    </a:lnTo>
                    <a:lnTo>
                      <a:pt x="41758" y="44802"/>
                    </a:lnTo>
                    <a:lnTo>
                      <a:pt x="41850" y="44343"/>
                    </a:lnTo>
                    <a:lnTo>
                      <a:pt x="41941" y="43884"/>
                    </a:lnTo>
                    <a:lnTo>
                      <a:pt x="42033" y="43398"/>
                    </a:lnTo>
                    <a:lnTo>
                      <a:pt x="42112" y="42900"/>
                    </a:lnTo>
                    <a:lnTo>
                      <a:pt x="42178" y="42401"/>
                    </a:lnTo>
                    <a:lnTo>
                      <a:pt x="42296" y="41378"/>
                    </a:lnTo>
                    <a:lnTo>
                      <a:pt x="42387" y="40315"/>
                    </a:lnTo>
                    <a:lnTo>
                      <a:pt x="42466" y="39240"/>
                    </a:lnTo>
                    <a:lnTo>
                      <a:pt x="42519" y="38151"/>
                    </a:lnTo>
                    <a:lnTo>
                      <a:pt x="42545" y="37049"/>
                    </a:lnTo>
                    <a:lnTo>
                      <a:pt x="42571" y="35947"/>
                    </a:lnTo>
                    <a:lnTo>
                      <a:pt x="42571" y="34845"/>
                    </a:lnTo>
                    <a:lnTo>
                      <a:pt x="42558" y="33756"/>
                    </a:lnTo>
                    <a:lnTo>
                      <a:pt x="42532" y="32693"/>
                    </a:lnTo>
                    <a:lnTo>
                      <a:pt x="42492" y="31657"/>
                    </a:lnTo>
                    <a:lnTo>
                      <a:pt x="42453" y="30647"/>
                    </a:lnTo>
                    <a:lnTo>
                      <a:pt x="42401" y="29676"/>
                    </a:lnTo>
                    <a:lnTo>
                      <a:pt x="42335" y="28757"/>
                    </a:lnTo>
                    <a:lnTo>
                      <a:pt x="42217" y="27091"/>
                    </a:lnTo>
                    <a:lnTo>
                      <a:pt x="42099" y="25701"/>
                    </a:lnTo>
                    <a:lnTo>
                      <a:pt x="42007" y="24638"/>
                    </a:lnTo>
                    <a:lnTo>
                      <a:pt x="41902" y="23720"/>
                    </a:lnTo>
                    <a:lnTo>
                      <a:pt x="52581" y="19377"/>
                    </a:lnTo>
                    <a:lnTo>
                      <a:pt x="52292" y="18459"/>
                    </a:lnTo>
                    <a:lnTo>
                      <a:pt x="52004" y="17554"/>
                    </a:lnTo>
                    <a:lnTo>
                      <a:pt x="51689" y="16688"/>
                    </a:lnTo>
                    <a:lnTo>
                      <a:pt x="51361" y="15861"/>
                    </a:lnTo>
                    <a:lnTo>
                      <a:pt x="51033" y="15048"/>
                    </a:lnTo>
                    <a:lnTo>
                      <a:pt x="50679" y="14274"/>
                    </a:lnTo>
                    <a:lnTo>
                      <a:pt x="50311" y="13513"/>
                    </a:lnTo>
                    <a:lnTo>
                      <a:pt x="49931" y="12792"/>
                    </a:lnTo>
                    <a:lnTo>
                      <a:pt x="49550" y="12083"/>
                    </a:lnTo>
                    <a:lnTo>
                      <a:pt x="49144" y="11414"/>
                    </a:lnTo>
                    <a:lnTo>
                      <a:pt x="48737" y="10758"/>
                    </a:lnTo>
                    <a:lnTo>
                      <a:pt x="48330" y="10142"/>
                    </a:lnTo>
                    <a:lnTo>
                      <a:pt x="47911" y="9538"/>
                    </a:lnTo>
                    <a:lnTo>
                      <a:pt x="47478" y="8961"/>
                    </a:lnTo>
                    <a:lnTo>
                      <a:pt x="47045" y="8410"/>
                    </a:lnTo>
                    <a:lnTo>
                      <a:pt x="46599" y="7885"/>
                    </a:lnTo>
                    <a:lnTo>
                      <a:pt x="46153" y="7373"/>
                    </a:lnTo>
                    <a:lnTo>
                      <a:pt x="45707" y="6888"/>
                    </a:lnTo>
                    <a:lnTo>
                      <a:pt x="45247" y="6429"/>
                    </a:lnTo>
                    <a:lnTo>
                      <a:pt x="44788" y="5983"/>
                    </a:lnTo>
                    <a:lnTo>
                      <a:pt x="44342" y="5563"/>
                    </a:lnTo>
                    <a:lnTo>
                      <a:pt x="43883" y="5156"/>
                    </a:lnTo>
                    <a:lnTo>
                      <a:pt x="43424" y="4776"/>
                    </a:lnTo>
                    <a:lnTo>
                      <a:pt x="42965" y="4409"/>
                    </a:lnTo>
                    <a:lnTo>
                      <a:pt x="42506" y="4067"/>
                    </a:lnTo>
                    <a:lnTo>
                      <a:pt x="42046" y="3739"/>
                    </a:lnTo>
                    <a:lnTo>
                      <a:pt x="41600" y="3425"/>
                    </a:lnTo>
                    <a:lnTo>
                      <a:pt x="41154" y="3136"/>
                    </a:lnTo>
                    <a:lnTo>
                      <a:pt x="40708" y="2860"/>
                    </a:lnTo>
                    <a:lnTo>
                      <a:pt x="40275" y="2598"/>
                    </a:lnTo>
                    <a:lnTo>
                      <a:pt x="39842" y="2362"/>
                    </a:lnTo>
                    <a:lnTo>
                      <a:pt x="39423" y="2139"/>
                    </a:lnTo>
                    <a:lnTo>
                      <a:pt x="38898" y="1877"/>
                    </a:lnTo>
                    <a:lnTo>
                      <a:pt x="38373" y="1627"/>
                    </a:lnTo>
                    <a:lnTo>
                      <a:pt x="37848" y="1404"/>
                    </a:lnTo>
                    <a:lnTo>
                      <a:pt x="37310" y="1194"/>
                    </a:lnTo>
                    <a:lnTo>
                      <a:pt x="36773" y="1011"/>
                    </a:lnTo>
                    <a:lnTo>
                      <a:pt x="36222" y="827"/>
                    </a:lnTo>
                    <a:lnTo>
                      <a:pt x="35671" y="670"/>
                    </a:lnTo>
                    <a:lnTo>
                      <a:pt x="35106" y="538"/>
                    </a:lnTo>
                    <a:lnTo>
                      <a:pt x="34555" y="407"/>
                    </a:lnTo>
                    <a:lnTo>
                      <a:pt x="33978" y="302"/>
                    </a:lnTo>
                    <a:lnTo>
                      <a:pt x="33414" y="210"/>
                    </a:lnTo>
                    <a:lnTo>
                      <a:pt x="32850" y="132"/>
                    </a:lnTo>
                    <a:lnTo>
                      <a:pt x="32273" y="79"/>
                    </a:lnTo>
                    <a:lnTo>
                      <a:pt x="31696" y="40"/>
                    </a:lnTo>
                    <a:lnTo>
                      <a:pt x="31118" y="14"/>
                    </a:lnTo>
                    <a:lnTo>
                      <a:pt x="305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3"/>
              <p:cNvSpPr/>
              <p:nvPr/>
            </p:nvSpPr>
            <p:spPr>
              <a:xfrm>
                <a:off x="1737269" y="3217521"/>
                <a:ext cx="900498" cy="138484"/>
              </a:xfrm>
              <a:custGeom>
                <a:avLst/>
                <a:gdLst/>
                <a:ahLst/>
                <a:cxnLst/>
                <a:rect l="l" t="t" r="r" b="b"/>
                <a:pathLst>
                  <a:path w="50167" h="7715" extrusionOk="0">
                    <a:moveTo>
                      <a:pt x="5143" y="0"/>
                    </a:moveTo>
                    <a:lnTo>
                      <a:pt x="4880" y="26"/>
                    </a:lnTo>
                    <a:lnTo>
                      <a:pt x="4605" y="53"/>
                    </a:lnTo>
                    <a:lnTo>
                      <a:pt x="4329" y="105"/>
                    </a:lnTo>
                    <a:lnTo>
                      <a:pt x="4067" y="158"/>
                    </a:lnTo>
                    <a:lnTo>
                      <a:pt x="3805" y="223"/>
                    </a:lnTo>
                    <a:lnTo>
                      <a:pt x="3555" y="315"/>
                    </a:lnTo>
                    <a:lnTo>
                      <a:pt x="3306" y="407"/>
                    </a:lnTo>
                    <a:lnTo>
                      <a:pt x="3057" y="512"/>
                    </a:lnTo>
                    <a:lnTo>
                      <a:pt x="2821" y="630"/>
                    </a:lnTo>
                    <a:lnTo>
                      <a:pt x="2584" y="761"/>
                    </a:lnTo>
                    <a:lnTo>
                      <a:pt x="2361" y="905"/>
                    </a:lnTo>
                    <a:lnTo>
                      <a:pt x="2152" y="1050"/>
                    </a:lnTo>
                    <a:lnTo>
                      <a:pt x="1942" y="1207"/>
                    </a:lnTo>
                    <a:lnTo>
                      <a:pt x="1732" y="1378"/>
                    </a:lnTo>
                    <a:lnTo>
                      <a:pt x="1548" y="1561"/>
                    </a:lnTo>
                    <a:lnTo>
                      <a:pt x="1364" y="1758"/>
                    </a:lnTo>
                    <a:lnTo>
                      <a:pt x="1194" y="1955"/>
                    </a:lnTo>
                    <a:lnTo>
                      <a:pt x="1023" y="2152"/>
                    </a:lnTo>
                    <a:lnTo>
                      <a:pt x="866" y="2375"/>
                    </a:lnTo>
                    <a:lnTo>
                      <a:pt x="722" y="2598"/>
                    </a:lnTo>
                    <a:lnTo>
                      <a:pt x="590" y="2821"/>
                    </a:lnTo>
                    <a:lnTo>
                      <a:pt x="472" y="3070"/>
                    </a:lnTo>
                    <a:lnTo>
                      <a:pt x="367" y="3306"/>
                    </a:lnTo>
                    <a:lnTo>
                      <a:pt x="276" y="3555"/>
                    </a:lnTo>
                    <a:lnTo>
                      <a:pt x="197" y="3818"/>
                    </a:lnTo>
                    <a:lnTo>
                      <a:pt x="131" y="4080"/>
                    </a:lnTo>
                    <a:lnTo>
                      <a:pt x="66" y="4356"/>
                    </a:lnTo>
                    <a:lnTo>
                      <a:pt x="26" y="4631"/>
                    </a:lnTo>
                    <a:lnTo>
                      <a:pt x="0" y="4907"/>
                    </a:lnTo>
                    <a:lnTo>
                      <a:pt x="0" y="4999"/>
                    </a:lnTo>
                    <a:lnTo>
                      <a:pt x="0" y="5274"/>
                    </a:lnTo>
                    <a:lnTo>
                      <a:pt x="26" y="5536"/>
                    </a:lnTo>
                    <a:lnTo>
                      <a:pt x="92" y="5799"/>
                    </a:lnTo>
                    <a:lnTo>
                      <a:pt x="171" y="6048"/>
                    </a:lnTo>
                    <a:lnTo>
                      <a:pt x="276" y="6284"/>
                    </a:lnTo>
                    <a:lnTo>
                      <a:pt x="407" y="6507"/>
                    </a:lnTo>
                    <a:lnTo>
                      <a:pt x="564" y="6717"/>
                    </a:lnTo>
                    <a:lnTo>
                      <a:pt x="735" y="6914"/>
                    </a:lnTo>
                    <a:lnTo>
                      <a:pt x="932" y="7084"/>
                    </a:lnTo>
                    <a:lnTo>
                      <a:pt x="1128" y="7242"/>
                    </a:lnTo>
                    <a:lnTo>
                      <a:pt x="1351" y="7373"/>
                    </a:lnTo>
                    <a:lnTo>
                      <a:pt x="1587" y="7491"/>
                    </a:lnTo>
                    <a:lnTo>
                      <a:pt x="1837" y="7583"/>
                    </a:lnTo>
                    <a:lnTo>
                      <a:pt x="2099" y="7649"/>
                    </a:lnTo>
                    <a:lnTo>
                      <a:pt x="2361" y="7701"/>
                    </a:lnTo>
                    <a:lnTo>
                      <a:pt x="2637" y="7714"/>
                    </a:lnTo>
                    <a:lnTo>
                      <a:pt x="47530" y="7714"/>
                    </a:lnTo>
                    <a:lnTo>
                      <a:pt x="47806" y="7701"/>
                    </a:lnTo>
                    <a:lnTo>
                      <a:pt x="48068" y="7649"/>
                    </a:lnTo>
                    <a:lnTo>
                      <a:pt x="48330" y="7583"/>
                    </a:lnTo>
                    <a:lnTo>
                      <a:pt x="48580" y="7491"/>
                    </a:lnTo>
                    <a:lnTo>
                      <a:pt x="48816" y="7373"/>
                    </a:lnTo>
                    <a:lnTo>
                      <a:pt x="49039" y="7242"/>
                    </a:lnTo>
                    <a:lnTo>
                      <a:pt x="49236" y="7084"/>
                    </a:lnTo>
                    <a:lnTo>
                      <a:pt x="49432" y="6914"/>
                    </a:lnTo>
                    <a:lnTo>
                      <a:pt x="49603" y="6717"/>
                    </a:lnTo>
                    <a:lnTo>
                      <a:pt x="49747" y="6507"/>
                    </a:lnTo>
                    <a:lnTo>
                      <a:pt x="49878" y="6284"/>
                    </a:lnTo>
                    <a:lnTo>
                      <a:pt x="49996" y="6048"/>
                    </a:lnTo>
                    <a:lnTo>
                      <a:pt x="50075" y="5799"/>
                    </a:lnTo>
                    <a:lnTo>
                      <a:pt x="50128" y="5536"/>
                    </a:lnTo>
                    <a:lnTo>
                      <a:pt x="50167" y="5274"/>
                    </a:lnTo>
                    <a:lnTo>
                      <a:pt x="50167" y="4999"/>
                    </a:lnTo>
                    <a:lnTo>
                      <a:pt x="50167" y="4907"/>
                    </a:lnTo>
                    <a:lnTo>
                      <a:pt x="50141" y="4631"/>
                    </a:lnTo>
                    <a:lnTo>
                      <a:pt x="50101" y="4356"/>
                    </a:lnTo>
                    <a:lnTo>
                      <a:pt x="50036" y="4080"/>
                    </a:lnTo>
                    <a:lnTo>
                      <a:pt x="49970" y="3818"/>
                    </a:lnTo>
                    <a:lnTo>
                      <a:pt x="49891" y="3555"/>
                    </a:lnTo>
                    <a:lnTo>
                      <a:pt x="49800" y="3306"/>
                    </a:lnTo>
                    <a:lnTo>
                      <a:pt x="49695" y="3070"/>
                    </a:lnTo>
                    <a:lnTo>
                      <a:pt x="49563" y="2821"/>
                    </a:lnTo>
                    <a:lnTo>
                      <a:pt x="49432" y="2598"/>
                    </a:lnTo>
                    <a:lnTo>
                      <a:pt x="49301" y="2375"/>
                    </a:lnTo>
                    <a:lnTo>
                      <a:pt x="49144" y="2152"/>
                    </a:lnTo>
                    <a:lnTo>
                      <a:pt x="48973" y="1955"/>
                    </a:lnTo>
                    <a:lnTo>
                      <a:pt x="48803" y="1758"/>
                    </a:lnTo>
                    <a:lnTo>
                      <a:pt x="48619" y="1561"/>
                    </a:lnTo>
                    <a:lnTo>
                      <a:pt x="48422" y="1378"/>
                    </a:lnTo>
                    <a:lnTo>
                      <a:pt x="48225" y="1207"/>
                    </a:lnTo>
                    <a:lnTo>
                      <a:pt x="48015" y="1050"/>
                    </a:lnTo>
                    <a:lnTo>
                      <a:pt x="47806" y="905"/>
                    </a:lnTo>
                    <a:lnTo>
                      <a:pt x="47569" y="761"/>
                    </a:lnTo>
                    <a:lnTo>
                      <a:pt x="47346" y="630"/>
                    </a:lnTo>
                    <a:lnTo>
                      <a:pt x="47110" y="512"/>
                    </a:lnTo>
                    <a:lnTo>
                      <a:pt x="46861" y="407"/>
                    </a:lnTo>
                    <a:lnTo>
                      <a:pt x="46612" y="315"/>
                    </a:lnTo>
                    <a:lnTo>
                      <a:pt x="46362" y="223"/>
                    </a:lnTo>
                    <a:lnTo>
                      <a:pt x="46100" y="158"/>
                    </a:lnTo>
                    <a:lnTo>
                      <a:pt x="45838" y="105"/>
                    </a:lnTo>
                    <a:lnTo>
                      <a:pt x="45562" y="53"/>
                    </a:lnTo>
                    <a:lnTo>
                      <a:pt x="45287" y="26"/>
                    </a:lnTo>
                    <a:lnTo>
                      <a:pt x="45011" y="0"/>
                    </a:lnTo>
                    <a:lnTo>
                      <a:pt x="44736" y="0"/>
                    </a:lnTo>
                    <a:lnTo>
                      <a:pt x="44460" y="13"/>
                    </a:lnTo>
                    <a:lnTo>
                      <a:pt x="44172" y="26"/>
                    </a:lnTo>
                    <a:lnTo>
                      <a:pt x="38622" y="643"/>
                    </a:lnTo>
                    <a:lnTo>
                      <a:pt x="36943" y="827"/>
                    </a:lnTo>
                    <a:lnTo>
                      <a:pt x="35251" y="971"/>
                    </a:lnTo>
                    <a:lnTo>
                      <a:pt x="33558" y="1102"/>
                    </a:lnTo>
                    <a:lnTo>
                      <a:pt x="31866" y="1207"/>
                    </a:lnTo>
                    <a:lnTo>
                      <a:pt x="30174" y="1299"/>
                    </a:lnTo>
                    <a:lnTo>
                      <a:pt x="28468" y="1351"/>
                    </a:lnTo>
                    <a:lnTo>
                      <a:pt x="26776" y="1391"/>
                    </a:lnTo>
                    <a:lnTo>
                      <a:pt x="25084" y="1404"/>
                    </a:lnTo>
                    <a:lnTo>
                      <a:pt x="23391" y="1391"/>
                    </a:lnTo>
                    <a:lnTo>
                      <a:pt x="21686" y="1351"/>
                    </a:lnTo>
                    <a:lnTo>
                      <a:pt x="19993" y="1299"/>
                    </a:lnTo>
                    <a:lnTo>
                      <a:pt x="18301" y="1207"/>
                    </a:lnTo>
                    <a:lnTo>
                      <a:pt x="16609" y="1102"/>
                    </a:lnTo>
                    <a:lnTo>
                      <a:pt x="14916" y="971"/>
                    </a:lnTo>
                    <a:lnTo>
                      <a:pt x="13224" y="827"/>
                    </a:lnTo>
                    <a:lnTo>
                      <a:pt x="11545" y="643"/>
                    </a:lnTo>
                    <a:lnTo>
                      <a:pt x="5982" y="26"/>
                    </a:lnTo>
                    <a:lnTo>
                      <a:pt x="5707" y="13"/>
                    </a:lnTo>
                    <a:lnTo>
                      <a:pt x="54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3"/>
              <p:cNvSpPr/>
              <p:nvPr/>
            </p:nvSpPr>
            <p:spPr>
              <a:xfrm>
                <a:off x="1845813" y="2327380"/>
                <a:ext cx="683159" cy="855766"/>
              </a:xfrm>
              <a:custGeom>
                <a:avLst/>
                <a:gdLst/>
                <a:ahLst/>
                <a:cxnLst/>
                <a:rect l="l" t="t" r="r" b="b"/>
                <a:pathLst>
                  <a:path w="38059" h="47675" extrusionOk="0">
                    <a:moveTo>
                      <a:pt x="18958" y="0"/>
                    </a:moveTo>
                    <a:lnTo>
                      <a:pt x="18381" y="13"/>
                    </a:lnTo>
                    <a:lnTo>
                      <a:pt x="17790" y="40"/>
                    </a:lnTo>
                    <a:lnTo>
                      <a:pt x="17200" y="79"/>
                    </a:lnTo>
                    <a:lnTo>
                      <a:pt x="16610" y="158"/>
                    </a:lnTo>
                    <a:lnTo>
                      <a:pt x="16019" y="236"/>
                    </a:lnTo>
                    <a:lnTo>
                      <a:pt x="15429" y="341"/>
                    </a:lnTo>
                    <a:lnTo>
                      <a:pt x="14825" y="473"/>
                    </a:lnTo>
                    <a:lnTo>
                      <a:pt x="14235" y="617"/>
                    </a:lnTo>
                    <a:lnTo>
                      <a:pt x="13631" y="787"/>
                    </a:lnTo>
                    <a:lnTo>
                      <a:pt x="13185" y="932"/>
                    </a:lnTo>
                    <a:lnTo>
                      <a:pt x="12739" y="1076"/>
                    </a:lnTo>
                    <a:lnTo>
                      <a:pt x="12359" y="1207"/>
                    </a:lnTo>
                    <a:lnTo>
                      <a:pt x="11979" y="1352"/>
                    </a:lnTo>
                    <a:lnTo>
                      <a:pt x="11611" y="1509"/>
                    </a:lnTo>
                    <a:lnTo>
                      <a:pt x="11244" y="1653"/>
                    </a:lnTo>
                    <a:lnTo>
                      <a:pt x="10890" y="1824"/>
                    </a:lnTo>
                    <a:lnTo>
                      <a:pt x="10522" y="1994"/>
                    </a:lnTo>
                    <a:lnTo>
                      <a:pt x="10181" y="2178"/>
                    </a:lnTo>
                    <a:lnTo>
                      <a:pt x="9827" y="2362"/>
                    </a:lnTo>
                    <a:lnTo>
                      <a:pt x="9486" y="2559"/>
                    </a:lnTo>
                    <a:lnTo>
                      <a:pt x="9145" y="2755"/>
                    </a:lnTo>
                    <a:lnTo>
                      <a:pt x="8817" y="2952"/>
                    </a:lnTo>
                    <a:lnTo>
                      <a:pt x="8489" y="3175"/>
                    </a:lnTo>
                    <a:lnTo>
                      <a:pt x="8174" y="3385"/>
                    </a:lnTo>
                    <a:lnTo>
                      <a:pt x="7859" y="3608"/>
                    </a:lnTo>
                    <a:lnTo>
                      <a:pt x="7544" y="3844"/>
                    </a:lnTo>
                    <a:lnTo>
                      <a:pt x="7243" y="4080"/>
                    </a:lnTo>
                    <a:lnTo>
                      <a:pt x="6941" y="4330"/>
                    </a:lnTo>
                    <a:lnTo>
                      <a:pt x="6639" y="4579"/>
                    </a:lnTo>
                    <a:lnTo>
                      <a:pt x="6350" y="4828"/>
                    </a:lnTo>
                    <a:lnTo>
                      <a:pt x="6062" y="5090"/>
                    </a:lnTo>
                    <a:lnTo>
                      <a:pt x="5786" y="5353"/>
                    </a:lnTo>
                    <a:lnTo>
                      <a:pt x="5511" y="5628"/>
                    </a:lnTo>
                    <a:lnTo>
                      <a:pt x="4986" y="6192"/>
                    </a:lnTo>
                    <a:lnTo>
                      <a:pt x="4488" y="6770"/>
                    </a:lnTo>
                    <a:lnTo>
                      <a:pt x="4002" y="7373"/>
                    </a:lnTo>
                    <a:lnTo>
                      <a:pt x="3556" y="7990"/>
                    </a:lnTo>
                    <a:lnTo>
                      <a:pt x="3123" y="8619"/>
                    </a:lnTo>
                    <a:lnTo>
                      <a:pt x="2717" y="9275"/>
                    </a:lnTo>
                    <a:lnTo>
                      <a:pt x="2336" y="9945"/>
                    </a:lnTo>
                    <a:lnTo>
                      <a:pt x="1982" y="10627"/>
                    </a:lnTo>
                    <a:lnTo>
                      <a:pt x="1654" y="11322"/>
                    </a:lnTo>
                    <a:lnTo>
                      <a:pt x="1365" y="12044"/>
                    </a:lnTo>
                    <a:lnTo>
                      <a:pt x="1090" y="12765"/>
                    </a:lnTo>
                    <a:lnTo>
                      <a:pt x="854" y="13500"/>
                    </a:lnTo>
                    <a:lnTo>
                      <a:pt x="644" y="14248"/>
                    </a:lnTo>
                    <a:lnTo>
                      <a:pt x="460" y="15008"/>
                    </a:lnTo>
                    <a:lnTo>
                      <a:pt x="303" y="15769"/>
                    </a:lnTo>
                    <a:lnTo>
                      <a:pt x="237" y="16163"/>
                    </a:lnTo>
                    <a:lnTo>
                      <a:pt x="185" y="16543"/>
                    </a:lnTo>
                    <a:lnTo>
                      <a:pt x="132" y="16937"/>
                    </a:lnTo>
                    <a:lnTo>
                      <a:pt x="93" y="17331"/>
                    </a:lnTo>
                    <a:lnTo>
                      <a:pt x="53" y="17724"/>
                    </a:lnTo>
                    <a:lnTo>
                      <a:pt x="27" y="18118"/>
                    </a:lnTo>
                    <a:lnTo>
                      <a:pt x="14" y="18511"/>
                    </a:lnTo>
                    <a:lnTo>
                      <a:pt x="1" y="18918"/>
                    </a:lnTo>
                    <a:lnTo>
                      <a:pt x="1" y="19311"/>
                    </a:lnTo>
                    <a:lnTo>
                      <a:pt x="14" y="19718"/>
                    </a:lnTo>
                    <a:lnTo>
                      <a:pt x="27" y="20112"/>
                    </a:lnTo>
                    <a:lnTo>
                      <a:pt x="53" y="20518"/>
                    </a:lnTo>
                    <a:lnTo>
                      <a:pt x="906" y="33060"/>
                    </a:lnTo>
                    <a:lnTo>
                      <a:pt x="932" y="33493"/>
                    </a:lnTo>
                    <a:lnTo>
                      <a:pt x="985" y="33939"/>
                    </a:lnTo>
                    <a:lnTo>
                      <a:pt x="1037" y="34372"/>
                    </a:lnTo>
                    <a:lnTo>
                      <a:pt x="1103" y="34792"/>
                    </a:lnTo>
                    <a:lnTo>
                      <a:pt x="1182" y="35212"/>
                    </a:lnTo>
                    <a:lnTo>
                      <a:pt x="1273" y="35618"/>
                    </a:lnTo>
                    <a:lnTo>
                      <a:pt x="1365" y="36025"/>
                    </a:lnTo>
                    <a:lnTo>
                      <a:pt x="1470" y="36419"/>
                    </a:lnTo>
                    <a:lnTo>
                      <a:pt x="1588" y="36812"/>
                    </a:lnTo>
                    <a:lnTo>
                      <a:pt x="1719" y="37193"/>
                    </a:lnTo>
                    <a:lnTo>
                      <a:pt x="1851" y="37573"/>
                    </a:lnTo>
                    <a:lnTo>
                      <a:pt x="1995" y="37940"/>
                    </a:lnTo>
                    <a:lnTo>
                      <a:pt x="2152" y="38308"/>
                    </a:lnTo>
                    <a:lnTo>
                      <a:pt x="2310" y="38662"/>
                    </a:lnTo>
                    <a:lnTo>
                      <a:pt x="2480" y="39016"/>
                    </a:lnTo>
                    <a:lnTo>
                      <a:pt x="2664" y="39357"/>
                    </a:lnTo>
                    <a:lnTo>
                      <a:pt x="2861" y="39698"/>
                    </a:lnTo>
                    <a:lnTo>
                      <a:pt x="3058" y="40026"/>
                    </a:lnTo>
                    <a:lnTo>
                      <a:pt x="3254" y="40354"/>
                    </a:lnTo>
                    <a:lnTo>
                      <a:pt x="3477" y="40669"/>
                    </a:lnTo>
                    <a:lnTo>
                      <a:pt x="3687" y="40984"/>
                    </a:lnTo>
                    <a:lnTo>
                      <a:pt x="3923" y="41286"/>
                    </a:lnTo>
                    <a:lnTo>
                      <a:pt x="4160" y="41588"/>
                    </a:lnTo>
                    <a:lnTo>
                      <a:pt x="4409" y="41876"/>
                    </a:lnTo>
                    <a:lnTo>
                      <a:pt x="4724" y="42230"/>
                    </a:lnTo>
                    <a:lnTo>
                      <a:pt x="5052" y="42571"/>
                    </a:lnTo>
                    <a:lnTo>
                      <a:pt x="5393" y="42899"/>
                    </a:lnTo>
                    <a:lnTo>
                      <a:pt x="5747" y="43214"/>
                    </a:lnTo>
                    <a:lnTo>
                      <a:pt x="6101" y="43529"/>
                    </a:lnTo>
                    <a:lnTo>
                      <a:pt x="6482" y="43831"/>
                    </a:lnTo>
                    <a:lnTo>
                      <a:pt x="6862" y="44120"/>
                    </a:lnTo>
                    <a:lnTo>
                      <a:pt x="7256" y="44395"/>
                    </a:lnTo>
                    <a:lnTo>
                      <a:pt x="7649" y="44657"/>
                    </a:lnTo>
                    <a:lnTo>
                      <a:pt x="8069" y="44907"/>
                    </a:lnTo>
                    <a:lnTo>
                      <a:pt x="8489" y="45156"/>
                    </a:lnTo>
                    <a:lnTo>
                      <a:pt x="8922" y="45392"/>
                    </a:lnTo>
                    <a:lnTo>
                      <a:pt x="9355" y="45615"/>
                    </a:lnTo>
                    <a:lnTo>
                      <a:pt x="9801" y="45825"/>
                    </a:lnTo>
                    <a:lnTo>
                      <a:pt x="10260" y="46022"/>
                    </a:lnTo>
                    <a:lnTo>
                      <a:pt x="10719" y="46205"/>
                    </a:lnTo>
                    <a:lnTo>
                      <a:pt x="11191" y="46389"/>
                    </a:lnTo>
                    <a:lnTo>
                      <a:pt x="11677" y="46547"/>
                    </a:lnTo>
                    <a:lnTo>
                      <a:pt x="12162" y="46704"/>
                    </a:lnTo>
                    <a:lnTo>
                      <a:pt x="12661" y="46848"/>
                    </a:lnTo>
                    <a:lnTo>
                      <a:pt x="13159" y="46979"/>
                    </a:lnTo>
                    <a:lnTo>
                      <a:pt x="13658" y="47098"/>
                    </a:lnTo>
                    <a:lnTo>
                      <a:pt x="14182" y="47216"/>
                    </a:lnTo>
                    <a:lnTo>
                      <a:pt x="14694" y="47307"/>
                    </a:lnTo>
                    <a:lnTo>
                      <a:pt x="15219" y="47399"/>
                    </a:lnTo>
                    <a:lnTo>
                      <a:pt x="15757" y="47465"/>
                    </a:lnTo>
                    <a:lnTo>
                      <a:pt x="16282" y="47530"/>
                    </a:lnTo>
                    <a:lnTo>
                      <a:pt x="16833" y="47583"/>
                    </a:lnTo>
                    <a:lnTo>
                      <a:pt x="17370" y="47622"/>
                    </a:lnTo>
                    <a:lnTo>
                      <a:pt x="17921" y="47662"/>
                    </a:lnTo>
                    <a:lnTo>
                      <a:pt x="18472" y="47675"/>
                    </a:lnTo>
                    <a:lnTo>
                      <a:pt x="19037" y="47675"/>
                    </a:lnTo>
                    <a:lnTo>
                      <a:pt x="19929" y="47662"/>
                    </a:lnTo>
                    <a:lnTo>
                      <a:pt x="20808" y="47622"/>
                    </a:lnTo>
                    <a:lnTo>
                      <a:pt x="21673" y="47544"/>
                    </a:lnTo>
                    <a:lnTo>
                      <a:pt x="22526" y="47439"/>
                    </a:lnTo>
                    <a:lnTo>
                      <a:pt x="23379" y="47307"/>
                    </a:lnTo>
                    <a:lnTo>
                      <a:pt x="23786" y="47229"/>
                    </a:lnTo>
                    <a:lnTo>
                      <a:pt x="24205" y="47150"/>
                    </a:lnTo>
                    <a:lnTo>
                      <a:pt x="24612" y="47058"/>
                    </a:lnTo>
                    <a:lnTo>
                      <a:pt x="25019" y="46953"/>
                    </a:lnTo>
                    <a:lnTo>
                      <a:pt x="25412" y="46848"/>
                    </a:lnTo>
                    <a:lnTo>
                      <a:pt x="25806" y="46730"/>
                    </a:lnTo>
                    <a:lnTo>
                      <a:pt x="26199" y="46612"/>
                    </a:lnTo>
                    <a:lnTo>
                      <a:pt x="26593" y="46481"/>
                    </a:lnTo>
                    <a:lnTo>
                      <a:pt x="26973" y="46350"/>
                    </a:lnTo>
                    <a:lnTo>
                      <a:pt x="27341" y="46205"/>
                    </a:lnTo>
                    <a:lnTo>
                      <a:pt x="27721" y="46061"/>
                    </a:lnTo>
                    <a:lnTo>
                      <a:pt x="28089" y="45904"/>
                    </a:lnTo>
                    <a:lnTo>
                      <a:pt x="28443" y="45733"/>
                    </a:lnTo>
                    <a:lnTo>
                      <a:pt x="28797" y="45563"/>
                    </a:lnTo>
                    <a:lnTo>
                      <a:pt x="29151" y="45392"/>
                    </a:lnTo>
                    <a:lnTo>
                      <a:pt x="29492" y="45208"/>
                    </a:lnTo>
                    <a:lnTo>
                      <a:pt x="29833" y="45012"/>
                    </a:lnTo>
                    <a:lnTo>
                      <a:pt x="30175" y="44815"/>
                    </a:lnTo>
                    <a:lnTo>
                      <a:pt x="30502" y="44605"/>
                    </a:lnTo>
                    <a:lnTo>
                      <a:pt x="30817" y="44395"/>
                    </a:lnTo>
                    <a:lnTo>
                      <a:pt x="31132" y="44172"/>
                    </a:lnTo>
                    <a:lnTo>
                      <a:pt x="31447" y="43949"/>
                    </a:lnTo>
                    <a:lnTo>
                      <a:pt x="31749" y="43713"/>
                    </a:lnTo>
                    <a:lnTo>
                      <a:pt x="32037" y="43464"/>
                    </a:lnTo>
                    <a:lnTo>
                      <a:pt x="32326" y="43214"/>
                    </a:lnTo>
                    <a:lnTo>
                      <a:pt x="32615" y="42965"/>
                    </a:lnTo>
                    <a:lnTo>
                      <a:pt x="32890" y="42703"/>
                    </a:lnTo>
                    <a:lnTo>
                      <a:pt x="33153" y="42427"/>
                    </a:lnTo>
                    <a:lnTo>
                      <a:pt x="33415" y="42152"/>
                    </a:lnTo>
                    <a:lnTo>
                      <a:pt x="33664" y="41876"/>
                    </a:lnTo>
                    <a:lnTo>
                      <a:pt x="33913" y="41588"/>
                    </a:lnTo>
                    <a:lnTo>
                      <a:pt x="34150" y="41286"/>
                    </a:lnTo>
                    <a:lnTo>
                      <a:pt x="34373" y="40984"/>
                    </a:lnTo>
                    <a:lnTo>
                      <a:pt x="34596" y="40669"/>
                    </a:lnTo>
                    <a:lnTo>
                      <a:pt x="34819" y="40354"/>
                    </a:lnTo>
                    <a:lnTo>
                      <a:pt x="35015" y="40026"/>
                    </a:lnTo>
                    <a:lnTo>
                      <a:pt x="35212" y="39698"/>
                    </a:lnTo>
                    <a:lnTo>
                      <a:pt x="35409" y="39357"/>
                    </a:lnTo>
                    <a:lnTo>
                      <a:pt x="35580" y="39016"/>
                    </a:lnTo>
                    <a:lnTo>
                      <a:pt x="35763" y="38662"/>
                    </a:lnTo>
                    <a:lnTo>
                      <a:pt x="35921" y="38308"/>
                    </a:lnTo>
                    <a:lnTo>
                      <a:pt x="36078" y="37940"/>
                    </a:lnTo>
                    <a:lnTo>
                      <a:pt x="36222" y="37573"/>
                    </a:lnTo>
                    <a:lnTo>
                      <a:pt x="36354" y="37193"/>
                    </a:lnTo>
                    <a:lnTo>
                      <a:pt x="36485" y="36812"/>
                    </a:lnTo>
                    <a:lnTo>
                      <a:pt x="36590" y="36419"/>
                    </a:lnTo>
                    <a:lnTo>
                      <a:pt x="36708" y="36025"/>
                    </a:lnTo>
                    <a:lnTo>
                      <a:pt x="36800" y="35618"/>
                    </a:lnTo>
                    <a:lnTo>
                      <a:pt x="36891" y="35212"/>
                    </a:lnTo>
                    <a:lnTo>
                      <a:pt x="36970" y="34792"/>
                    </a:lnTo>
                    <a:lnTo>
                      <a:pt x="37036" y="34372"/>
                    </a:lnTo>
                    <a:lnTo>
                      <a:pt x="37088" y="33939"/>
                    </a:lnTo>
                    <a:lnTo>
                      <a:pt x="37128" y="33493"/>
                    </a:lnTo>
                    <a:lnTo>
                      <a:pt x="37167" y="33060"/>
                    </a:lnTo>
                    <a:lnTo>
                      <a:pt x="37062" y="33349"/>
                    </a:lnTo>
                    <a:lnTo>
                      <a:pt x="36931" y="33690"/>
                    </a:lnTo>
                    <a:lnTo>
                      <a:pt x="36747" y="34136"/>
                    </a:lnTo>
                    <a:lnTo>
                      <a:pt x="36852" y="33703"/>
                    </a:lnTo>
                    <a:lnTo>
                      <a:pt x="36957" y="33270"/>
                    </a:lnTo>
                    <a:lnTo>
                      <a:pt x="37049" y="32837"/>
                    </a:lnTo>
                    <a:lnTo>
                      <a:pt x="37128" y="32391"/>
                    </a:lnTo>
                    <a:lnTo>
                      <a:pt x="37193" y="31945"/>
                    </a:lnTo>
                    <a:lnTo>
                      <a:pt x="37259" y="31499"/>
                    </a:lnTo>
                    <a:lnTo>
                      <a:pt x="37298" y="31040"/>
                    </a:lnTo>
                    <a:lnTo>
                      <a:pt x="37337" y="30581"/>
                    </a:lnTo>
                    <a:lnTo>
                      <a:pt x="38020" y="20676"/>
                    </a:lnTo>
                    <a:lnTo>
                      <a:pt x="38046" y="20046"/>
                    </a:lnTo>
                    <a:lnTo>
                      <a:pt x="38059" y="19430"/>
                    </a:lnTo>
                    <a:lnTo>
                      <a:pt x="38059" y="18826"/>
                    </a:lnTo>
                    <a:lnTo>
                      <a:pt x="38033" y="18223"/>
                    </a:lnTo>
                    <a:lnTo>
                      <a:pt x="37980" y="17619"/>
                    </a:lnTo>
                    <a:lnTo>
                      <a:pt x="37928" y="17029"/>
                    </a:lnTo>
                    <a:lnTo>
                      <a:pt x="37849" y="16438"/>
                    </a:lnTo>
                    <a:lnTo>
                      <a:pt x="37744" y="15848"/>
                    </a:lnTo>
                    <a:lnTo>
                      <a:pt x="37639" y="15271"/>
                    </a:lnTo>
                    <a:lnTo>
                      <a:pt x="37508" y="14707"/>
                    </a:lnTo>
                    <a:lnTo>
                      <a:pt x="37351" y="14143"/>
                    </a:lnTo>
                    <a:lnTo>
                      <a:pt x="37193" y="13592"/>
                    </a:lnTo>
                    <a:lnTo>
                      <a:pt x="37009" y="13041"/>
                    </a:lnTo>
                    <a:lnTo>
                      <a:pt x="36813" y="12490"/>
                    </a:lnTo>
                    <a:lnTo>
                      <a:pt x="36603" y="11965"/>
                    </a:lnTo>
                    <a:lnTo>
                      <a:pt x="36380" y="11440"/>
                    </a:lnTo>
                    <a:lnTo>
                      <a:pt x="36131" y="10915"/>
                    </a:lnTo>
                    <a:lnTo>
                      <a:pt x="35881" y="10404"/>
                    </a:lnTo>
                    <a:lnTo>
                      <a:pt x="35606" y="9905"/>
                    </a:lnTo>
                    <a:lnTo>
                      <a:pt x="35330" y="9420"/>
                    </a:lnTo>
                    <a:lnTo>
                      <a:pt x="35029" y="8934"/>
                    </a:lnTo>
                    <a:lnTo>
                      <a:pt x="34714" y="8462"/>
                    </a:lnTo>
                    <a:lnTo>
                      <a:pt x="34399" y="8003"/>
                    </a:lnTo>
                    <a:lnTo>
                      <a:pt x="34058" y="7557"/>
                    </a:lnTo>
                    <a:lnTo>
                      <a:pt x="33704" y="7111"/>
                    </a:lnTo>
                    <a:lnTo>
                      <a:pt x="33349" y="6678"/>
                    </a:lnTo>
                    <a:lnTo>
                      <a:pt x="32969" y="6258"/>
                    </a:lnTo>
                    <a:lnTo>
                      <a:pt x="32588" y="5851"/>
                    </a:lnTo>
                    <a:lnTo>
                      <a:pt x="32195" y="5458"/>
                    </a:lnTo>
                    <a:lnTo>
                      <a:pt x="31788" y="5064"/>
                    </a:lnTo>
                    <a:lnTo>
                      <a:pt x="31368" y="4697"/>
                    </a:lnTo>
                    <a:lnTo>
                      <a:pt x="30935" y="4330"/>
                    </a:lnTo>
                    <a:lnTo>
                      <a:pt x="30502" y="3988"/>
                    </a:lnTo>
                    <a:lnTo>
                      <a:pt x="30056" y="3647"/>
                    </a:lnTo>
                    <a:lnTo>
                      <a:pt x="29597" y="3319"/>
                    </a:lnTo>
                    <a:lnTo>
                      <a:pt x="29138" y="3018"/>
                    </a:lnTo>
                    <a:lnTo>
                      <a:pt x="28653" y="2716"/>
                    </a:lnTo>
                    <a:lnTo>
                      <a:pt x="28180" y="2440"/>
                    </a:lnTo>
                    <a:lnTo>
                      <a:pt x="27682" y="2165"/>
                    </a:lnTo>
                    <a:lnTo>
                      <a:pt x="27183" y="1916"/>
                    </a:lnTo>
                    <a:lnTo>
                      <a:pt x="26685" y="1680"/>
                    </a:lnTo>
                    <a:lnTo>
                      <a:pt x="26160" y="1443"/>
                    </a:lnTo>
                    <a:lnTo>
                      <a:pt x="25648" y="1233"/>
                    </a:lnTo>
                    <a:lnTo>
                      <a:pt x="25111" y="1050"/>
                    </a:lnTo>
                    <a:lnTo>
                      <a:pt x="24586" y="866"/>
                    </a:lnTo>
                    <a:lnTo>
                      <a:pt x="24048" y="709"/>
                    </a:lnTo>
                    <a:lnTo>
                      <a:pt x="23497" y="551"/>
                    </a:lnTo>
                    <a:lnTo>
                      <a:pt x="22946" y="433"/>
                    </a:lnTo>
                    <a:lnTo>
                      <a:pt x="22395" y="315"/>
                    </a:lnTo>
                    <a:lnTo>
                      <a:pt x="21831" y="223"/>
                    </a:lnTo>
                    <a:lnTo>
                      <a:pt x="21267" y="145"/>
                    </a:lnTo>
                    <a:lnTo>
                      <a:pt x="20689" y="79"/>
                    </a:lnTo>
                    <a:lnTo>
                      <a:pt x="20125" y="27"/>
                    </a:lnTo>
                    <a:lnTo>
                      <a:pt x="195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3"/>
              <p:cNvSpPr/>
              <p:nvPr/>
            </p:nvSpPr>
            <p:spPr>
              <a:xfrm>
                <a:off x="2064354" y="2534129"/>
                <a:ext cx="246328" cy="126942"/>
              </a:xfrm>
              <a:custGeom>
                <a:avLst/>
                <a:gdLst/>
                <a:ahLst/>
                <a:cxnLst/>
                <a:rect l="l" t="t" r="r" b="b"/>
                <a:pathLst>
                  <a:path w="13723" h="7072" extrusionOk="0">
                    <a:moveTo>
                      <a:pt x="3346" y="1"/>
                    </a:moveTo>
                    <a:lnTo>
                      <a:pt x="3175" y="14"/>
                    </a:lnTo>
                    <a:lnTo>
                      <a:pt x="2991" y="40"/>
                    </a:lnTo>
                    <a:lnTo>
                      <a:pt x="2821" y="66"/>
                    </a:lnTo>
                    <a:lnTo>
                      <a:pt x="2650" y="106"/>
                    </a:lnTo>
                    <a:lnTo>
                      <a:pt x="2480" y="158"/>
                    </a:lnTo>
                    <a:lnTo>
                      <a:pt x="2322" y="211"/>
                    </a:lnTo>
                    <a:lnTo>
                      <a:pt x="2152" y="276"/>
                    </a:lnTo>
                    <a:lnTo>
                      <a:pt x="2007" y="342"/>
                    </a:lnTo>
                    <a:lnTo>
                      <a:pt x="1850" y="421"/>
                    </a:lnTo>
                    <a:lnTo>
                      <a:pt x="1706" y="512"/>
                    </a:lnTo>
                    <a:lnTo>
                      <a:pt x="1561" y="604"/>
                    </a:lnTo>
                    <a:lnTo>
                      <a:pt x="1417" y="696"/>
                    </a:lnTo>
                    <a:lnTo>
                      <a:pt x="1286" y="801"/>
                    </a:lnTo>
                    <a:lnTo>
                      <a:pt x="1155" y="919"/>
                    </a:lnTo>
                    <a:lnTo>
                      <a:pt x="1037" y="1037"/>
                    </a:lnTo>
                    <a:lnTo>
                      <a:pt x="919" y="1155"/>
                    </a:lnTo>
                    <a:lnTo>
                      <a:pt x="801" y="1286"/>
                    </a:lnTo>
                    <a:lnTo>
                      <a:pt x="696" y="1418"/>
                    </a:lnTo>
                    <a:lnTo>
                      <a:pt x="604" y="1562"/>
                    </a:lnTo>
                    <a:lnTo>
                      <a:pt x="512" y="1706"/>
                    </a:lnTo>
                    <a:lnTo>
                      <a:pt x="420" y="1851"/>
                    </a:lnTo>
                    <a:lnTo>
                      <a:pt x="341" y="1995"/>
                    </a:lnTo>
                    <a:lnTo>
                      <a:pt x="276" y="2152"/>
                    </a:lnTo>
                    <a:lnTo>
                      <a:pt x="210" y="2323"/>
                    </a:lnTo>
                    <a:lnTo>
                      <a:pt x="158" y="2480"/>
                    </a:lnTo>
                    <a:lnTo>
                      <a:pt x="105" y="2651"/>
                    </a:lnTo>
                    <a:lnTo>
                      <a:pt x="66" y="2821"/>
                    </a:lnTo>
                    <a:lnTo>
                      <a:pt x="40" y="2992"/>
                    </a:lnTo>
                    <a:lnTo>
                      <a:pt x="13" y="3176"/>
                    </a:lnTo>
                    <a:lnTo>
                      <a:pt x="0" y="3346"/>
                    </a:lnTo>
                    <a:lnTo>
                      <a:pt x="0" y="3530"/>
                    </a:lnTo>
                    <a:lnTo>
                      <a:pt x="0" y="3713"/>
                    </a:lnTo>
                    <a:lnTo>
                      <a:pt x="13" y="3897"/>
                    </a:lnTo>
                    <a:lnTo>
                      <a:pt x="40" y="4068"/>
                    </a:lnTo>
                    <a:lnTo>
                      <a:pt x="66" y="4251"/>
                    </a:lnTo>
                    <a:lnTo>
                      <a:pt x="105" y="4422"/>
                    </a:lnTo>
                    <a:lnTo>
                      <a:pt x="158" y="4579"/>
                    </a:lnTo>
                    <a:lnTo>
                      <a:pt x="210" y="4750"/>
                    </a:lnTo>
                    <a:lnTo>
                      <a:pt x="276" y="4907"/>
                    </a:lnTo>
                    <a:lnTo>
                      <a:pt x="341" y="5065"/>
                    </a:lnTo>
                    <a:lnTo>
                      <a:pt x="420" y="5222"/>
                    </a:lnTo>
                    <a:lnTo>
                      <a:pt x="512" y="5366"/>
                    </a:lnTo>
                    <a:lnTo>
                      <a:pt x="604" y="5511"/>
                    </a:lnTo>
                    <a:lnTo>
                      <a:pt x="696" y="5655"/>
                    </a:lnTo>
                    <a:lnTo>
                      <a:pt x="801" y="5786"/>
                    </a:lnTo>
                    <a:lnTo>
                      <a:pt x="919" y="5904"/>
                    </a:lnTo>
                    <a:lnTo>
                      <a:pt x="1037" y="6036"/>
                    </a:lnTo>
                    <a:lnTo>
                      <a:pt x="1155" y="6154"/>
                    </a:lnTo>
                    <a:lnTo>
                      <a:pt x="1286" y="6259"/>
                    </a:lnTo>
                    <a:lnTo>
                      <a:pt x="1417" y="6364"/>
                    </a:lnTo>
                    <a:lnTo>
                      <a:pt x="1561" y="6468"/>
                    </a:lnTo>
                    <a:lnTo>
                      <a:pt x="1706" y="6560"/>
                    </a:lnTo>
                    <a:lnTo>
                      <a:pt x="1850" y="6639"/>
                    </a:lnTo>
                    <a:lnTo>
                      <a:pt x="2007" y="6718"/>
                    </a:lnTo>
                    <a:lnTo>
                      <a:pt x="2152" y="6796"/>
                    </a:lnTo>
                    <a:lnTo>
                      <a:pt x="2322" y="6849"/>
                    </a:lnTo>
                    <a:lnTo>
                      <a:pt x="2480" y="6915"/>
                    </a:lnTo>
                    <a:lnTo>
                      <a:pt x="2650" y="6954"/>
                    </a:lnTo>
                    <a:lnTo>
                      <a:pt x="2821" y="6993"/>
                    </a:lnTo>
                    <a:lnTo>
                      <a:pt x="2991" y="7033"/>
                    </a:lnTo>
                    <a:lnTo>
                      <a:pt x="3175" y="7046"/>
                    </a:lnTo>
                    <a:lnTo>
                      <a:pt x="3346" y="7059"/>
                    </a:lnTo>
                    <a:lnTo>
                      <a:pt x="3529" y="7072"/>
                    </a:lnTo>
                    <a:lnTo>
                      <a:pt x="10194" y="7072"/>
                    </a:lnTo>
                    <a:lnTo>
                      <a:pt x="10364" y="7059"/>
                    </a:lnTo>
                    <a:lnTo>
                      <a:pt x="10548" y="7046"/>
                    </a:lnTo>
                    <a:lnTo>
                      <a:pt x="10732" y="7033"/>
                    </a:lnTo>
                    <a:lnTo>
                      <a:pt x="10902" y="6993"/>
                    </a:lnTo>
                    <a:lnTo>
                      <a:pt x="11073" y="6954"/>
                    </a:lnTo>
                    <a:lnTo>
                      <a:pt x="11243" y="6915"/>
                    </a:lnTo>
                    <a:lnTo>
                      <a:pt x="11401" y="6849"/>
                    </a:lnTo>
                    <a:lnTo>
                      <a:pt x="11558" y="6796"/>
                    </a:lnTo>
                    <a:lnTo>
                      <a:pt x="11716" y="6718"/>
                    </a:lnTo>
                    <a:lnTo>
                      <a:pt x="11873" y="6639"/>
                    </a:lnTo>
                    <a:lnTo>
                      <a:pt x="12017" y="6560"/>
                    </a:lnTo>
                    <a:lnTo>
                      <a:pt x="12162" y="6468"/>
                    </a:lnTo>
                    <a:lnTo>
                      <a:pt x="12306" y="6364"/>
                    </a:lnTo>
                    <a:lnTo>
                      <a:pt x="12437" y="6259"/>
                    </a:lnTo>
                    <a:lnTo>
                      <a:pt x="12568" y="6154"/>
                    </a:lnTo>
                    <a:lnTo>
                      <a:pt x="12686" y="6036"/>
                    </a:lnTo>
                    <a:lnTo>
                      <a:pt x="12804" y="5904"/>
                    </a:lnTo>
                    <a:lnTo>
                      <a:pt x="12909" y="5786"/>
                    </a:lnTo>
                    <a:lnTo>
                      <a:pt x="13014" y="5655"/>
                    </a:lnTo>
                    <a:lnTo>
                      <a:pt x="13119" y="5511"/>
                    </a:lnTo>
                    <a:lnTo>
                      <a:pt x="13211" y="5366"/>
                    </a:lnTo>
                    <a:lnTo>
                      <a:pt x="13290" y="5222"/>
                    </a:lnTo>
                    <a:lnTo>
                      <a:pt x="13369" y="5065"/>
                    </a:lnTo>
                    <a:lnTo>
                      <a:pt x="13447" y="4907"/>
                    </a:lnTo>
                    <a:lnTo>
                      <a:pt x="13513" y="4750"/>
                    </a:lnTo>
                    <a:lnTo>
                      <a:pt x="13565" y="4579"/>
                    </a:lnTo>
                    <a:lnTo>
                      <a:pt x="13618" y="4422"/>
                    </a:lnTo>
                    <a:lnTo>
                      <a:pt x="13657" y="4251"/>
                    </a:lnTo>
                    <a:lnTo>
                      <a:pt x="13683" y="4068"/>
                    </a:lnTo>
                    <a:lnTo>
                      <a:pt x="13710" y="3897"/>
                    </a:lnTo>
                    <a:lnTo>
                      <a:pt x="13723" y="3713"/>
                    </a:lnTo>
                    <a:lnTo>
                      <a:pt x="13723" y="3530"/>
                    </a:lnTo>
                    <a:lnTo>
                      <a:pt x="13723" y="3346"/>
                    </a:lnTo>
                    <a:lnTo>
                      <a:pt x="13710" y="3176"/>
                    </a:lnTo>
                    <a:lnTo>
                      <a:pt x="13683" y="2992"/>
                    </a:lnTo>
                    <a:lnTo>
                      <a:pt x="13657" y="2821"/>
                    </a:lnTo>
                    <a:lnTo>
                      <a:pt x="13618" y="2651"/>
                    </a:lnTo>
                    <a:lnTo>
                      <a:pt x="13565" y="2480"/>
                    </a:lnTo>
                    <a:lnTo>
                      <a:pt x="13513" y="2323"/>
                    </a:lnTo>
                    <a:lnTo>
                      <a:pt x="13447" y="2152"/>
                    </a:lnTo>
                    <a:lnTo>
                      <a:pt x="13369" y="1995"/>
                    </a:lnTo>
                    <a:lnTo>
                      <a:pt x="13290" y="1851"/>
                    </a:lnTo>
                    <a:lnTo>
                      <a:pt x="13211" y="1706"/>
                    </a:lnTo>
                    <a:lnTo>
                      <a:pt x="13119" y="1562"/>
                    </a:lnTo>
                    <a:lnTo>
                      <a:pt x="13014" y="1418"/>
                    </a:lnTo>
                    <a:lnTo>
                      <a:pt x="12909" y="1286"/>
                    </a:lnTo>
                    <a:lnTo>
                      <a:pt x="12804" y="1155"/>
                    </a:lnTo>
                    <a:lnTo>
                      <a:pt x="12686" y="1037"/>
                    </a:lnTo>
                    <a:lnTo>
                      <a:pt x="12568" y="919"/>
                    </a:lnTo>
                    <a:lnTo>
                      <a:pt x="12437" y="801"/>
                    </a:lnTo>
                    <a:lnTo>
                      <a:pt x="12306" y="696"/>
                    </a:lnTo>
                    <a:lnTo>
                      <a:pt x="12162" y="604"/>
                    </a:lnTo>
                    <a:lnTo>
                      <a:pt x="12017" y="512"/>
                    </a:lnTo>
                    <a:lnTo>
                      <a:pt x="11873" y="421"/>
                    </a:lnTo>
                    <a:lnTo>
                      <a:pt x="11716" y="342"/>
                    </a:lnTo>
                    <a:lnTo>
                      <a:pt x="11558" y="276"/>
                    </a:lnTo>
                    <a:lnTo>
                      <a:pt x="11401" y="211"/>
                    </a:lnTo>
                    <a:lnTo>
                      <a:pt x="11243" y="158"/>
                    </a:lnTo>
                    <a:lnTo>
                      <a:pt x="11073" y="106"/>
                    </a:lnTo>
                    <a:lnTo>
                      <a:pt x="10902" y="66"/>
                    </a:lnTo>
                    <a:lnTo>
                      <a:pt x="10732" y="40"/>
                    </a:lnTo>
                    <a:lnTo>
                      <a:pt x="10548" y="14"/>
                    </a:lnTo>
                    <a:lnTo>
                      <a:pt x="1036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3"/>
              <p:cNvSpPr/>
              <p:nvPr/>
            </p:nvSpPr>
            <p:spPr>
              <a:xfrm>
                <a:off x="2165143" y="3497038"/>
                <a:ext cx="44749" cy="533869"/>
              </a:xfrm>
              <a:custGeom>
                <a:avLst/>
                <a:gdLst/>
                <a:ahLst/>
                <a:cxnLst/>
                <a:rect l="l" t="t" r="r" b="b"/>
                <a:pathLst>
                  <a:path w="2493" h="29742" extrusionOk="0">
                    <a:moveTo>
                      <a:pt x="0" y="0"/>
                    </a:moveTo>
                    <a:lnTo>
                      <a:pt x="0" y="29741"/>
                    </a:lnTo>
                    <a:lnTo>
                      <a:pt x="2493" y="29741"/>
                    </a:lnTo>
                    <a:lnTo>
                      <a:pt x="24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3"/>
              <p:cNvSpPr/>
              <p:nvPr/>
            </p:nvSpPr>
            <p:spPr>
              <a:xfrm>
                <a:off x="2131469" y="2564033"/>
                <a:ext cx="112098" cy="955389"/>
              </a:xfrm>
              <a:custGeom>
                <a:avLst/>
                <a:gdLst/>
                <a:ahLst/>
                <a:cxnLst/>
                <a:rect l="l" t="t" r="r" b="b"/>
                <a:pathLst>
                  <a:path w="6245" h="53225" extrusionOk="0">
                    <a:moveTo>
                      <a:pt x="1023" y="1"/>
                    </a:moveTo>
                    <a:lnTo>
                      <a:pt x="905" y="14"/>
                    </a:lnTo>
                    <a:lnTo>
                      <a:pt x="800" y="53"/>
                    </a:lnTo>
                    <a:lnTo>
                      <a:pt x="696" y="80"/>
                    </a:lnTo>
                    <a:lnTo>
                      <a:pt x="604" y="132"/>
                    </a:lnTo>
                    <a:lnTo>
                      <a:pt x="499" y="185"/>
                    </a:lnTo>
                    <a:lnTo>
                      <a:pt x="420" y="250"/>
                    </a:lnTo>
                    <a:lnTo>
                      <a:pt x="341" y="329"/>
                    </a:lnTo>
                    <a:lnTo>
                      <a:pt x="263" y="408"/>
                    </a:lnTo>
                    <a:lnTo>
                      <a:pt x="197" y="499"/>
                    </a:lnTo>
                    <a:lnTo>
                      <a:pt x="145" y="591"/>
                    </a:lnTo>
                    <a:lnTo>
                      <a:pt x="92" y="696"/>
                    </a:lnTo>
                    <a:lnTo>
                      <a:pt x="53" y="801"/>
                    </a:lnTo>
                    <a:lnTo>
                      <a:pt x="26" y="906"/>
                    </a:lnTo>
                    <a:lnTo>
                      <a:pt x="13" y="1024"/>
                    </a:lnTo>
                    <a:lnTo>
                      <a:pt x="0" y="1129"/>
                    </a:lnTo>
                    <a:lnTo>
                      <a:pt x="0" y="50116"/>
                    </a:lnTo>
                    <a:lnTo>
                      <a:pt x="0" y="50273"/>
                    </a:lnTo>
                    <a:lnTo>
                      <a:pt x="13" y="50430"/>
                    </a:lnTo>
                    <a:lnTo>
                      <a:pt x="40" y="50588"/>
                    </a:lnTo>
                    <a:lnTo>
                      <a:pt x="66" y="50745"/>
                    </a:lnTo>
                    <a:lnTo>
                      <a:pt x="145" y="51034"/>
                    </a:lnTo>
                    <a:lnTo>
                      <a:pt x="249" y="51322"/>
                    </a:lnTo>
                    <a:lnTo>
                      <a:pt x="381" y="51598"/>
                    </a:lnTo>
                    <a:lnTo>
                      <a:pt x="538" y="51860"/>
                    </a:lnTo>
                    <a:lnTo>
                      <a:pt x="709" y="52097"/>
                    </a:lnTo>
                    <a:lnTo>
                      <a:pt x="919" y="52320"/>
                    </a:lnTo>
                    <a:lnTo>
                      <a:pt x="1142" y="52516"/>
                    </a:lnTo>
                    <a:lnTo>
                      <a:pt x="1378" y="52700"/>
                    </a:lnTo>
                    <a:lnTo>
                      <a:pt x="1640" y="52857"/>
                    </a:lnTo>
                    <a:lnTo>
                      <a:pt x="1902" y="52989"/>
                    </a:lnTo>
                    <a:lnTo>
                      <a:pt x="2191" y="53094"/>
                    </a:lnTo>
                    <a:lnTo>
                      <a:pt x="2493" y="53172"/>
                    </a:lnTo>
                    <a:lnTo>
                      <a:pt x="2650" y="53199"/>
                    </a:lnTo>
                    <a:lnTo>
                      <a:pt x="2808" y="53212"/>
                    </a:lnTo>
                    <a:lnTo>
                      <a:pt x="2965" y="53225"/>
                    </a:lnTo>
                    <a:lnTo>
                      <a:pt x="3280" y="53225"/>
                    </a:lnTo>
                    <a:lnTo>
                      <a:pt x="3437" y="53212"/>
                    </a:lnTo>
                    <a:lnTo>
                      <a:pt x="3595" y="53199"/>
                    </a:lnTo>
                    <a:lnTo>
                      <a:pt x="3752" y="53172"/>
                    </a:lnTo>
                    <a:lnTo>
                      <a:pt x="4054" y="53094"/>
                    </a:lnTo>
                    <a:lnTo>
                      <a:pt x="4329" y="52989"/>
                    </a:lnTo>
                    <a:lnTo>
                      <a:pt x="4605" y="52857"/>
                    </a:lnTo>
                    <a:lnTo>
                      <a:pt x="4867" y="52700"/>
                    </a:lnTo>
                    <a:lnTo>
                      <a:pt x="5103" y="52516"/>
                    </a:lnTo>
                    <a:lnTo>
                      <a:pt x="5326" y="52320"/>
                    </a:lnTo>
                    <a:lnTo>
                      <a:pt x="5523" y="52097"/>
                    </a:lnTo>
                    <a:lnTo>
                      <a:pt x="5707" y="51860"/>
                    </a:lnTo>
                    <a:lnTo>
                      <a:pt x="5864" y="51598"/>
                    </a:lnTo>
                    <a:lnTo>
                      <a:pt x="5996" y="51322"/>
                    </a:lnTo>
                    <a:lnTo>
                      <a:pt x="6101" y="51034"/>
                    </a:lnTo>
                    <a:lnTo>
                      <a:pt x="6179" y="50745"/>
                    </a:lnTo>
                    <a:lnTo>
                      <a:pt x="6205" y="50588"/>
                    </a:lnTo>
                    <a:lnTo>
                      <a:pt x="6219" y="50430"/>
                    </a:lnTo>
                    <a:lnTo>
                      <a:pt x="6232" y="50273"/>
                    </a:lnTo>
                    <a:lnTo>
                      <a:pt x="6245" y="50116"/>
                    </a:lnTo>
                    <a:lnTo>
                      <a:pt x="6245" y="1129"/>
                    </a:lnTo>
                    <a:lnTo>
                      <a:pt x="6232" y="1024"/>
                    </a:lnTo>
                    <a:lnTo>
                      <a:pt x="6219" y="906"/>
                    </a:lnTo>
                    <a:lnTo>
                      <a:pt x="6192" y="801"/>
                    </a:lnTo>
                    <a:lnTo>
                      <a:pt x="6153" y="696"/>
                    </a:lnTo>
                    <a:lnTo>
                      <a:pt x="6101" y="591"/>
                    </a:lnTo>
                    <a:lnTo>
                      <a:pt x="6048" y="499"/>
                    </a:lnTo>
                    <a:lnTo>
                      <a:pt x="5982" y="408"/>
                    </a:lnTo>
                    <a:lnTo>
                      <a:pt x="5904" y="329"/>
                    </a:lnTo>
                    <a:lnTo>
                      <a:pt x="5825" y="250"/>
                    </a:lnTo>
                    <a:lnTo>
                      <a:pt x="5733" y="185"/>
                    </a:lnTo>
                    <a:lnTo>
                      <a:pt x="5641" y="132"/>
                    </a:lnTo>
                    <a:lnTo>
                      <a:pt x="5550" y="80"/>
                    </a:lnTo>
                    <a:lnTo>
                      <a:pt x="5445" y="53"/>
                    </a:lnTo>
                    <a:lnTo>
                      <a:pt x="5326" y="14"/>
                    </a:lnTo>
                    <a:lnTo>
                      <a:pt x="522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3"/>
              <p:cNvSpPr/>
              <p:nvPr/>
            </p:nvSpPr>
            <p:spPr>
              <a:xfrm>
                <a:off x="1780583" y="3354102"/>
                <a:ext cx="813871" cy="74654"/>
              </a:xfrm>
              <a:custGeom>
                <a:avLst/>
                <a:gdLst/>
                <a:ahLst/>
                <a:cxnLst/>
                <a:rect l="l" t="t" r="r" b="b"/>
                <a:pathLst>
                  <a:path w="45341" h="4159" extrusionOk="0">
                    <a:moveTo>
                      <a:pt x="1" y="0"/>
                    </a:moveTo>
                    <a:lnTo>
                      <a:pt x="14" y="210"/>
                    </a:lnTo>
                    <a:lnTo>
                      <a:pt x="27" y="420"/>
                    </a:lnTo>
                    <a:lnTo>
                      <a:pt x="53" y="630"/>
                    </a:lnTo>
                    <a:lnTo>
                      <a:pt x="93" y="840"/>
                    </a:lnTo>
                    <a:lnTo>
                      <a:pt x="132" y="1037"/>
                    </a:lnTo>
                    <a:lnTo>
                      <a:pt x="185" y="1233"/>
                    </a:lnTo>
                    <a:lnTo>
                      <a:pt x="250" y="1430"/>
                    </a:lnTo>
                    <a:lnTo>
                      <a:pt x="329" y="1614"/>
                    </a:lnTo>
                    <a:lnTo>
                      <a:pt x="421" y="1798"/>
                    </a:lnTo>
                    <a:lnTo>
                      <a:pt x="513" y="1981"/>
                    </a:lnTo>
                    <a:lnTo>
                      <a:pt x="604" y="2152"/>
                    </a:lnTo>
                    <a:lnTo>
                      <a:pt x="709" y="2322"/>
                    </a:lnTo>
                    <a:lnTo>
                      <a:pt x="827" y="2480"/>
                    </a:lnTo>
                    <a:lnTo>
                      <a:pt x="959" y="2637"/>
                    </a:lnTo>
                    <a:lnTo>
                      <a:pt x="1090" y="2795"/>
                    </a:lnTo>
                    <a:lnTo>
                      <a:pt x="1221" y="2939"/>
                    </a:lnTo>
                    <a:lnTo>
                      <a:pt x="1365" y="3070"/>
                    </a:lnTo>
                    <a:lnTo>
                      <a:pt x="1523" y="3201"/>
                    </a:lnTo>
                    <a:lnTo>
                      <a:pt x="1680" y="3332"/>
                    </a:lnTo>
                    <a:lnTo>
                      <a:pt x="1838" y="3450"/>
                    </a:lnTo>
                    <a:lnTo>
                      <a:pt x="2008" y="3555"/>
                    </a:lnTo>
                    <a:lnTo>
                      <a:pt x="2179" y="3647"/>
                    </a:lnTo>
                    <a:lnTo>
                      <a:pt x="2362" y="3739"/>
                    </a:lnTo>
                    <a:lnTo>
                      <a:pt x="2546" y="3831"/>
                    </a:lnTo>
                    <a:lnTo>
                      <a:pt x="2730" y="3897"/>
                    </a:lnTo>
                    <a:lnTo>
                      <a:pt x="2926" y="3962"/>
                    </a:lnTo>
                    <a:lnTo>
                      <a:pt x="3123" y="4028"/>
                    </a:lnTo>
                    <a:lnTo>
                      <a:pt x="3320" y="4067"/>
                    </a:lnTo>
                    <a:lnTo>
                      <a:pt x="3530" y="4106"/>
                    </a:lnTo>
                    <a:lnTo>
                      <a:pt x="3740" y="4133"/>
                    </a:lnTo>
                    <a:lnTo>
                      <a:pt x="3950" y="4146"/>
                    </a:lnTo>
                    <a:lnTo>
                      <a:pt x="4160" y="4159"/>
                    </a:lnTo>
                    <a:lnTo>
                      <a:pt x="41181" y="4159"/>
                    </a:lnTo>
                    <a:lnTo>
                      <a:pt x="41391" y="4146"/>
                    </a:lnTo>
                    <a:lnTo>
                      <a:pt x="41601" y="4133"/>
                    </a:lnTo>
                    <a:lnTo>
                      <a:pt x="41811" y="4106"/>
                    </a:lnTo>
                    <a:lnTo>
                      <a:pt x="42021" y="4067"/>
                    </a:lnTo>
                    <a:lnTo>
                      <a:pt x="42218" y="4028"/>
                    </a:lnTo>
                    <a:lnTo>
                      <a:pt x="42415" y="3962"/>
                    </a:lnTo>
                    <a:lnTo>
                      <a:pt x="42611" y="3897"/>
                    </a:lnTo>
                    <a:lnTo>
                      <a:pt x="42795" y="3831"/>
                    </a:lnTo>
                    <a:lnTo>
                      <a:pt x="42979" y="3739"/>
                    </a:lnTo>
                    <a:lnTo>
                      <a:pt x="43162" y="3647"/>
                    </a:lnTo>
                    <a:lnTo>
                      <a:pt x="43333" y="3555"/>
                    </a:lnTo>
                    <a:lnTo>
                      <a:pt x="43503" y="3450"/>
                    </a:lnTo>
                    <a:lnTo>
                      <a:pt x="43661" y="3332"/>
                    </a:lnTo>
                    <a:lnTo>
                      <a:pt x="43818" y="3201"/>
                    </a:lnTo>
                    <a:lnTo>
                      <a:pt x="43976" y="3070"/>
                    </a:lnTo>
                    <a:lnTo>
                      <a:pt x="44120" y="2939"/>
                    </a:lnTo>
                    <a:lnTo>
                      <a:pt x="44251" y="2795"/>
                    </a:lnTo>
                    <a:lnTo>
                      <a:pt x="44382" y="2637"/>
                    </a:lnTo>
                    <a:lnTo>
                      <a:pt x="44514" y="2480"/>
                    </a:lnTo>
                    <a:lnTo>
                      <a:pt x="44632" y="2322"/>
                    </a:lnTo>
                    <a:lnTo>
                      <a:pt x="44737" y="2152"/>
                    </a:lnTo>
                    <a:lnTo>
                      <a:pt x="44828" y="1981"/>
                    </a:lnTo>
                    <a:lnTo>
                      <a:pt x="44920" y="1798"/>
                    </a:lnTo>
                    <a:lnTo>
                      <a:pt x="45012" y="1614"/>
                    </a:lnTo>
                    <a:lnTo>
                      <a:pt x="45078" y="1430"/>
                    </a:lnTo>
                    <a:lnTo>
                      <a:pt x="45143" y="1233"/>
                    </a:lnTo>
                    <a:lnTo>
                      <a:pt x="45209" y="1037"/>
                    </a:lnTo>
                    <a:lnTo>
                      <a:pt x="45248" y="840"/>
                    </a:lnTo>
                    <a:lnTo>
                      <a:pt x="45288" y="630"/>
                    </a:lnTo>
                    <a:lnTo>
                      <a:pt x="45314" y="420"/>
                    </a:lnTo>
                    <a:lnTo>
                      <a:pt x="45327" y="210"/>
                    </a:lnTo>
                    <a:lnTo>
                      <a:pt x="4534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3"/>
              <p:cNvSpPr/>
              <p:nvPr/>
            </p:nvSpPr>
            <p:spPr>
              <a:xfrm>
                <a:off x="1847931" y="4030889"/>
                <a:ext cx="89517" cy="89732"/>
              </a:xfrm>
              <a:custGeom>
                <a:avLst/>
                <a:gdLst/>
                <a:ahLst/>
                <a:cxnLst/>
                <a:rect l="l" t="t" r="r" b="b"/>
                <a:pathLst>
                  <a:path w="4987" h="4999" extrusionOk="0">
                    <a:moveTo>
                      <a:pt x="2494" y="0"/>
                    </a:moveTo>
                    <a:lnTo>
                      <a:pt x="2231" y="13"/>
                    </a:lnTo>
                    <a:lnTo>
                      <a:pt x="1982" y="53"/>
                    </a:lnTo>
                    <a:lnTo>
                      <a:pt x="1746" y="118"/>
                    </a:lnTo>
                    <a:lnTo>
                      <a:pt x="1523" y="197"/>
                    </a:lnTo>
                    <a:lnTo>
                      <a:pt x="1300" y="302"/>
                    </a:lnTo>
                    <a:lnTo>
                      <a:pt x="1090" y="433"/>
                    </a:lnTo>
                    <a:lnTo>
                      <a:pt x="906" y="577"/>
                    </a:lnTo>
                    <a:lnTo>
                      <a:pt x="723" y="735"/>
                    </a:lnTo>
                    <a:lnTo>
                      <a:pt x="565" y="905"/>
                    </a:lnTo>
                    <a:lnTo>
                      <a:pt x="421" y="1102"/>
                    </a:lnTo>
                    <a:lnTo>
                      <a:pt x="303" y="1312"/>
                    </a:lnTo>
                    <a:lnTo>
                      <a:pt x="185" y="1522"/>
                    </a:lnTo>
                    <a:lnTo>
                      <a:pt x="106" y="1758"/>
                    </a:lnTo>
                    <a:lnTo>
                      <a:pt x="40" y="1994"/>
                    </a:lnTo>
                    <a:lnTo>
                      <a:pt x="14" y="2244"/>
                    </a:lnTo>
                    <a:lnTo>
                      <a:pt x="1" y="2493"/>
                    </a:lnTo>
                    <a:lnTo>
                      <a:pt x="14" y="2755"/>
                    </a:lnTo>
                    <a:lnTo>
                      <a:pt x="40" y="3004"/>
                    </a:lnTo>
                    <a:lnTo>
                      <a:pt x="106" y="3241"/>
                    </a:lnTo>
                    <a:lnTo>
                      <a:pt x="185" y="3477"/>
                    </a:lnTo>
                    <a:lnTo>
                      <a:pt x="303" y="3687"/>
                    </a:lnTo>
                    <a:lnTo>
                      <a:pt x="421" y="3897"/>
                    </a:lnTo>
                    <a:lnTo>
                      <a:pt x="565" y="4080"/>
                    </a:lnTo>
                    <a:lnTo>
                      <a:pt x="723" y="4264"/>
                    </a:lnTo>
                    <a:lnTo>
                      <a:pt x="906" y="4421"/>
                    </a:lnTo>
                    <a:lnTo>
                      <a:pt x="1090" y="4566"/>
                    </a:lnTo>
                    <a:lnTo>
                      <a:pt x="1300" y="4697"/>
                    </a:lnTo>
                    <a:lnTo>
                      <a:pt x="1523" y="4802"/>
                    </a:lnTo>
                    <a:lnTo>
                      <a:pt x="1746" y="4881"/>
                    </a:lnTo>
                    <a:lnTo>
                      <a:pt x="1982" y="4946"/>
                    </a:lnTo>
                    <a:lnTo>
                      <a:pt x="2231" y="4985"/>
                    </a:lnTo>
                    <a:lnTo>
                      <a:pt x="2494" y="4999"/>
                    </a:lnTo>
                    <a:lnTo>
                      <a:pt x="2743" y="4985"/>
                    </a:lnTo>
                    <a:lnTo>
                      <a:pt x="2992" y="4946"/>
                    </a:lnTo>
                    <a:lnTo>
                      <a:pt x="3228" y="4881"/>
                    </a:lnTo>
                    <a:lnTo>
                      <a:pt x="3464" y="4802"/>
                    </a:lnTo>
                    <a:lnTo>
                      <a:pt x="3674" y="4697"/>
                    </a:lnTo>
                    <a:lnTo>
                      <a:pt x="3884" y="4566"/>
                    </a:lnTo>
                    <a:lnTo>
                      <a:pt x="4081" y="4421"/>
                    </a:lnTo>
                    <a:lnTo>
                      <a:pt x="4252" y="4264"/>
                    </a:lnTo>
                    <a:lnTo>
                      <a:pt x="4422" y="4080"/>
                    </a:lnTo>
                    <a:lnTo>
                      <a:pt x="4553" y="3897"/>
                    </a:lnTo>
                    <a:lnTo>
                      <a:pt x="4684" y="3687"/>
                    </a:lnTo>
                    <a:lnTo>
                      <a:pt x="4789" y="3477"/>
                    </a:lnTo>
                    <a:lnTo>
                      <a:pt x="4868" y="3241"/>
                    </a:lnTo>
                    <a:lnTo>
                      <a:pt x="4934" y="3004"/>
                    </a:lnTo>
                    <a:lnTo>
                      <a:pt x="4973" y="2755"/>
                    </a:lnTo>
                    <a:lnTo>
                      <a:pt x="4986" y="2493"/>
                    </a:lnTo>
                    <a:lnTo>
                      <a:pt x="4973" y="2244"/>
                    </a:lnTo>
                    <a:lnTo>
                      <a:pt x="4934" y="1994"/>
                    </a:lnTo>
                    <a:lnTo>
                      <a:pt x="4868" y="1758"/>
                    </a:lnTo>
                    <a:lnTo>
                      <a:pt x="4789" y="1522"/>
                    </a:lnTo>
                    <a:lnTo>
                      <a:pt x="4684" y="1312"/>
                    </a:lnTo>
                    <a:lnTo>
                      <a:pt x="4553" y="1102"/>
                    </a:lnTo>
                    <a:lnTo>
                      <a:pt x="4422" y="905"/>
                    </a:lnTo>
                    <a:lnTo>
                      <a:pt x="4252" y="735"/>
                    </a:lnTo>
                    <a:lnTo>
                      <a:pt x="4081" y="577"/>
                    </a:lnTo>
                    <a:lnTo>
                      <a:pt x="3884" y="433"/>
                    </a:lnTo>
                    <a:lnTo>
                      <a:pt x="3674" y="302"/>
                    </a:lnTo>
                    <a:lnTo>
                      <a:pt x="3464" y="197"/>
                    </a:lnTo>
                    <a:lnTo>
                      <a:pt x="3228" y="118"/>
                    </a:lnTo>
                    <a:lnTo>
                      <a:pt x="2992" y="53"/>
                    </a:lnTo>
                    <a:lnTo>
                      <a:pt x="2743" y="13"/>
                    </a:lnTo>
                    <a:lnTo>
                      <a:pt x="24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3"/>
              <p:cNvSpPr/>
              <p:nvPr/>
            </p:nvSpPr>
            <p:spPr>
              <a:xfrm>
                <a:off x="1870315" y="4053255"/>
                <a:ext cx="44749" cy="45001"/>
              </a:xfrm>
              <a:custGeom>
                <a:avLst/>
                <a:gdLst/>
                <a:ahLst/>
                <a:cxnLst/>
                <a:rect l="l" t="t" r="r" b="b"/>
                <a:pathLst>
                  <a:path w="2493" h="2507" extrusionOk="0">
                    <a:moveTo>
                      <a:pt x="1247" y="1"/>
                    </a:moveTo>
                    <a:lnTo>
                      <a:pt x="1115" y="14"/>
                    </a:lnTo>
                    <a:lnTo>
                      <a:pt x="997" y="27"/>
                    </a:lnTo>
                    <a:lnTo>
                      <a:pt x="866" y="66"/>
                    </a:lnTo>
                    <a:lnTo>
                      <a:pt x="761" y="106"/>
                    </a:lnTo>
                    <a:lnTo>
                      <a:pt x="643" y="158"/>
                    </a:lnTo>
                    <a:lnTo>
                      <a:pt x="551" y="224"/>
                    </a:lnTo>
                    <a:lnTo>
                      <a:pt x="446" y="289"/>
                    </a:lnTo>
                    <a:lnTo>
                      <a:pt x="368" y="368"/>
                    </a:lnTo>
                    <a:lnTo>
                      <a:pt x="276" y="460"/>
                    </a:lnTo>
                    <a:lnTo>
                      <a:pt x="210" y="552"/>
                    </a:lnTo>
                    <a:lnTo>
                      <a:pt x="145" y="656"/>
                    </a:lnTo>
                    <a:lnTo>
                      <a:pt x="92" y="761"/>
                    </a:lnTo>
                    <a:lnTo>
                      <a:pt x="53" y="880"/>
                    </a:lnTo>
                    <a:lnTo>
                      <a:pt x="27" y="998"/>
                    </a:lnTo>
                    <a:lnTo>
                      <a:pt x="0" y="1129"/>
                    </a:lnTo>
                    <a:lnTo>
                      <a:pt x="0" y="1247"/>
                    </a:lnTo>
                    <a:lnTo>
                      <a:pt x="0" y="1378"/>
                    </a:lnTo>
                    <a:lnTo>
                      <a:pt x="27" y="1509"/>
                    </a:lnTo>
                    <a:lnTo>
                      <a:pt x="53" y="1627"/>
                    </a:lnTo>
                    <a:lnTo>
                      <a:pt x="92" y="1732"/>
                    </a:lnTo>
                    <a:lnTo>
                      <a:pt x="145" y="1850"/>
                    </a:lnTo>
                    <a:lnTo>
                      <a:pt x="210" y="1955"/>
                    </a:lnTo>
                    <a:lnTo>
                      <a:pt x="276" y="2047"/>
                    </a:lnTo>
                    <a:lnTo>
                      <a:pt x="368" y="2139"/>
                    </a:lnTo>
                    <a:lnTo>
                      <a:pt x="446" y="2218"/>
                    </a:lnTo>
                    <a:lnTo>
                      <a:pt x="551" y="2283"/>
                    </a:lnTo>
                    <a:lnTo>
                      <a:pt x="643" y="2349"/>
                    </a:lnTo>
                    <a:lnTo>
                      <a:pt x="761" y="2401"/>
                    </a:lnTo>
                    <a:lnTo>
                      <a:pt x="866" y="2441"/>
                    </a:lnTo>
                    <a:lnTo>
                      <a:pt x="997" y="2480"/>
                    </a:lnTo>
                    <a:lnTo>
                      <a:pt x="1115" y="2493"/>
                    </a:lnTo>
                    <a:lnTo>
                      <a:pt x="1247" y="2506"/>
                    </a:lnTo>
                    <a:lnTo>
                      <a:pt x="1365" y="2493"/>
                    </a:lnTo>
                    <a:lnTo>
                      <a:pt x="1496" y="2480"/>
                    </a:lnTo>
                    <a:lnTo>
                      <a:pt x="1614" y="2441"/>
                    </a:lnTo>
                    <a:lnTo>
                      <a:pt x="1732" y="2401"/>
                    </a:lnTo>
                    <a:lnTo>
                      <a:pt x="1837" y="2349"/>
                    </a:lnTo>
                    <a:lnTo>
                      <a:pt x="1942" y="2283"/>
                    </a:lnTo>
                    <a:lnTo>
                      <a:pt x="2034" y="2218"/>
                    </a:lnTo>
                    <a:lnTo>
                      <a:pt x="2126" y="2139"/>
                    </a:lnTo>
                    <a:lnTo>
                      <a:pt x="2204" y="2047"/>
                    </a:lnTo>
                    <a:lnTo>
                      <a:pt x="2283" y="1955"/>
                    </a:lnTo>
                    <a:lnTo>
                      <a:pt x="2335" y="1850"/>
                    </a:lnTo>
                    <a:lnTo>
                      <a:pt x="2388" y="1732"/>
                    </a:lnTo>
                    <a:lnTo>
                      <a:pt x="2440" y="1627"/>
                    </a:lnTo>
                    <a:lnTo>
                      <a:pt x="2467" y="1509"/>
                    </a:lnTo>
                    <a:lnTo>
                      <a:pt x="2480" y="1378"/>
                    </a:lnTo>
                    <a:lnTo>
                      <a:pt x="2493" y="1247"/>
                    </a:lnTo>
                    <a:lnTo>
                      <a:pt x="2480" y="1129"/>
                    </a:lnTo>
                    <a:lnTo>
                      <a:pt x="2467" y="998"/>
                    </a:lnTo>
                    <a:lnTo>
                      <a:pt x="2440" y="880"/>
                    </a:lnTo>
                    <a:lnTo>
                      <a:pt x="2388" y="761"/>
                    </a:lnTo>
                    <a:lnTo>
                      <a:pt x="2335" y="656"/>
                    </a:lnTo>
                    <a:lnTo>
                      <a:pt x="2283" y="552"/>
                    </a:lnTo>
                    <a:lnTo>
                      <a:pt x="2204" y="460"/>
                    </a:lnTo>
                    <a:lnTo>
                      <a:pt x="2126" y="368"/>
                    </a:lnTo>
                    <a:lnTo>
                      <a:pt x="2034" y="289"/>
                    </a:lnTo>
                    <a:lnTo>
                      <a:pt x="1942" y="224"/>
                    </a:lnTo>
                    <a:lnTo>
                      <a:pt x="1837" y="158"/>
                    </a:lnTo>
                    <a:lnTo>
                      <a:pt x="1732" y="106"/>
                    </a:lnTo>
                    <a:lnTo>
                      <a:pt x="1614" y="66"/>
                    </a:lnTo>
                    <a:lnTo>
                      <a:pt x="1496" y="27"/>
                    </a:lnTo>
                    <a:lnTo>
                      <a:pt x="1365" y="14"/>
                    </a:lnTo>
                    <a:lnTo>
                      <a:pt x="12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3"/>
              <p:cNvSpPr/>
              <p:nvPr/>
            </p:nvSpPr>
            <p:spPr>
              <a:xfrm>
                <a:off x="1855237" y="3966359"/>
                <a:ext cx="313694" cy="64548"/>
              </a:xfrm>
              <a:custGeom>
                <a:avLst/>
                <a:gdLst/>
                <a:ahLst/>
                <a:cxnLst/>
                <a:rect l="l" t="t" r="r" b="b"/>
                <a:pathLst>
                  <a:path w="17476" h="3596" extrusionOk="0">
                    <a:moveTo>
                      <a:pt x="17475" y="1"/>
                    </a:moveTo>
                    <a:lnTo>
                      <a:pt x="512" y="2415"/>
                    </a:lnTo>
                    <a:lnTo>
                      <a:pt x="407" y="2441"/>
                    </a:lnTo>
                    <a:lnTo>
                      <a:pt x="316" y="2480"/>
                    </a:lnTo>
                    <a:lnTo>
                      <a:pt x="224" y="2546"/>
                    </a:lnTo>
                    <a:lnTo>
                      <a:pt x="145" y="2611"/>
                    </a:lnTo>
                    <a:lnTo>
                      <a:pt x="92" y="2703"/>
                    </a:lnTo>
                    <a:lnTo>
                      <a:pt x="40" y="2795"/>
                    </a:lnTo>
                    <a:lnTo>
                      <a:pt x="14" y="2900"/>
                    </a:lnTo>
                    <a:lnTo>
                      <a:pt x="1" y="3005"/>
                    </a:lnTo>
                    <a:lnTo>
                      <a:pt x="14" y="3123"/>
                    </a:lnTo>
                    <a:lnTo>
                      <a:pt x="53" y="3241"/>
                    </a:lnTo>
                    <a:lnTo>
                      <a:pt x="106" y="3333"/>
                    </a:lnTo>
                    <a:lnTo>
                      <a:pt x="184" y="3425"/>
                    </a:lnTo>
                    <a:lnTo>
                      <a:pt x="263" y="3503"/>
                    </a:lnTo>
                    <a:lnTo>
                      <a:pt x="368" y="3556"/>
                    </a:lnTo>
                    <a:lnTo>
                      <a:pt x="473" y="3582"/>
                    </a:lnTo>
                    <a:lnTo>
                      <a:pt x="604" y="3595"/>
                    </a:lnTo>
                    <a:lnTo>
                      <a:pt x="17475" y="3595"/>
                    </a:lnTo>
                    <a:lnTo>
                      <a:pt x="174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3"/>
              <p:cNvSpPr/>
              <p:nvPr/>
            </p:nvSpPr>
            <p:spPr>
              <a:xfrm>
                <a:off x="2437589" y="4030889"/>
                <a:ext cx="89517" cy="89732"/>
              </a:xfrm>
              <a:custGeom>
                <a:avLst/>
                <a:gdLst/>
                <a:ahLst/>
                <a:cxnLst/>
                <a:rect l="l" t="t" r="r" b="b"/>
                <a:pathLst>
                  <a:path w="4987" h="4999" extrusionOk="0">
                    <a:moveTo>
                      <a:pt x="2493" y="0"/>
                    </a:moveTo>
                    <a:lnTo>
                      <a:pt x="2244" y="13"/>
                    </a:lnTo>
                    <a:lnTo>
                      <a:pt x="1995" y="53"/>
                    </a:lnTo>
                    <a:lnTo>
                      <a:pt x="1759" y="118"/>
                    </a:lnTo>
                    <a:lnTo>
                      <a:pt x="1523" y="197"/>
                    </a:lnTo>
                    <a:lnTo>
                      <a:pt x="1300" y="302"/>
                    </a:lnTo>
                    <a:lnTo>
                      <a:pt x="1103" y="433"/>
                    </a:lnTo>
                    <a:lnTo>
                      <a:pt x="906" y="577"/>
                    </a:lnTo>
                    <a:lnTo>
                      <a:pt x="736" y="735"/>
                    </a:lnTo>
                    <a:lnTo>
                      <a:pt x="565" y="905"/>
                    </a:lnTo>
                    <a:lnTo>
                      <a:pt x="421" y="1102"/>
                    </a:lnTo>
                    <a:lnTo>
                      <a:pt x="303" y="1312"/>
                    </a:lnTo>
                    <a:lnTo>
                      <a:pt x="198" y="1522"/>
                    </a:lnTo>
                    <a:lnTo>
                      <a:pt x="106" y="1758"/>
                    </a:lnTo>
                    <a:lnTo>
                      <a:pt x="53" y="1994"/>
                    </a:lnTo>
                    <a:lnTo>
                      <a:pt x="14" y="2244"/>
                    </a:lnTo>
                    <a:lnTo>
                      <a:pt x="1" y="2493"/>
                    </a:lnTo>
                    <a:lnTo>
                      <a:pt x="14" y="2755"/>
                    </a:lnTo>
                    <a:lnTo>
                      <a:pt x="53" y="3004"/>
                    </a:lnTo>
                    <a:lnTo>
                      <a:pt x="106" y="3241"/>
                    </a:lnTo>
                    <a:lnTo>
                      <a:pt x="198" y="3477"/>
                    </a:lnTo>
                    <a:lnTo>
                      <a:pt x="303" y="3687"/>
                    </a:lnTo>
                    <a:lnTo>
                      <a:pt x="421" y="3897"/>
                    </a:lnTo>
                    <a:lnTo>
                      <a:pt x="565" y="4080"/>
                    </a:lnTo>
                    <a:lnTo>
                      <a:pt x="736" y="4264"/>
                    </a:lnTo>
                    <a:lnTo>
                      <a:pt x="906" y="4421"/>
                    </a:lnTo>
                    <a:lnTo>
                      <a:pt x="1103" y="4566"/>
                    </a:lnTo>
                    <a:lnTo>
                      <a:pt x="1300" y="4697"/>
                    </a:lnTo>
                    <a:lnTo>
                      <a:pt x="1523" y="4802"/>
                    </a:lnTo>
                    <a:lnTo>
                      <a:pt x="1759" y="4881"/>
                    </a:lnTo>
                    <a:lnTo>
                      <a:pt x="1995" y="4946"/>
                    </a:lnTo>
                    <a:lnTo>
                      <a:pt x="2244" y="4985"/>
                    </a:lnTo>
                    <a:lnTo>
                      <a:pt x="2493" y="4999"/>
                    </a:lnTo>
                    <a:lnTo>
                      <a:pt x="2756" y="4985"/>
                    </a:lnTo>
                    <a:lnTo>
                      <a:pt x="2992" y="4946"/>
                    </a:lnTo>
                    <a:lnTo>
                      <a:pt x="3241" y="4881"/>
                    </a:lnTo>
                    <a:lnTo>
                      <a:pt x="3464" y="4802"/>
                    </a:lnTo>
                    <a:lnTo>
                      <a:pt x="3687" y="4697"/>
                    </a:lnTo>
                    <a:lnTo>
                      <a:pt x="3884" y="4566"/>
                    </a:lnTo>
                    <a:lnTo>
                      <a:pt x="4081" y="4421"/>
                    </a:lnTo>
                    <a:lnTo>
                      <a:pt x="4265" y="4264"/>
                    </a:lnTo>
                    <a:lnTo>
                      <a:pt x="4422" y="4080"/>
                    </a:lnTo>
                    <a:lnTo>
                      <a:pt x="4566" y="3897"/>
                    </a:lnTo>
                    <a:lnTo>
                      <a:pt x="4684" y="3687"/>
                    </a:lnTo>
                    <a:lnTo>
                      <a:pt x="4789" y="3477"/>
                    </a:lnTo>
                    <a:lnTo>
                      <a:pt x="4881" y="3241"/>
                    </a:lnTo>
                    <a:lnTo>
                      <a:pt x="4934" y="3004"/>
                    </a:lnTo>
                    <a:lnTo>
                      <a:pt x="4973" y="2755"/>
                    </a:lnTo>
                    <a:lnTo>
                      <a:pt x="4986" y="2493"/>
                    </a:lnTo>
                    <a:lnTo>
                      <a:pt x="4973" y="2244"/>
                    </a:lnTo>
                    <a:lnTo>
                      <a:pt x="4934" y="1994"/>
                    </a:lnTo>
                    <a:lnTo>
                      <a:pt x="4881" y="1758"/>
                    </a:lnTo>
                    <a:lnTo>
                      <a:pt x="4789" y="1522"/>
                    </a:lnTo>
                    <a:lnTo>
                      <a:pt x="4684" y="1312"/>
                    </a:lnTo>
                    <a:lnTo>
                      <a:pt x="4566" y="1102"/>
                    </a:lnTo>
                    <a:lnTo>
                      <a:pt x="4422" y="905"/>
                    </a:lnTo>
                    <a:lnTo>
                      <a:pt x="4265" y="735"/>
                    </a:lnTo>
                    <a:lnTo>
                      <a:pt x="4081" y="577"/>
                    </a:lnTo>
                    <a:lnTo>
                      <a:pt x="3884" y="433"/>
                    </a:lnTo>
                    <a:lnTo>
                      <a:pt x="3687" y="302"/>
                    </a:lnTo>
                    <a:lnTo>
                      <a:pt x="3464" y="197"/>
                    </a:lnTo>
                    <a:lnTo>
                      <a:pt x="3241" y="118"/>
                    </a:lnTo>
                    <a:lnTo>
                      <a:pt x="2992" y="53"/>
                    </a:lnTo>
                    <a:lnTo>
                      <a:pt x="2756" y="13"/>
                    </a:lnTo>
                    <a:lnTo>
                      <a:pt x="24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3"/>
              <p:cNvSpPr/>
              <p:nvPr/>
            </p:nvSpPr>
            <p:spPr>
              <a:xfrm>
                <a:off x="2459972" y="4053255"/>
                <a:ext cx="44749" cy="45001"/>
              </a:xfrm>
              <a:custGeom>
                <a:avLst/>
                <a:gdLst/>
                <a:ahLst/>
                <a:cxnLst/>
                <a:rect l="l" t="t" r="r" b="b"/>
                <a:pathLst>
                  <a:path w="2493" h="2507" extrusionOk="0">
                    <a:moveTo>
                      <a:pt x="1246" y="1"/>
                    </a:moveTo>
                    <a:lnTo>
                      <a:pt x="1115" y="14"/>
                    </a:lnTo>
                    <a:lnTo>
                      <a:pt x="997" y="27"/>
                    </a:lnTo>
                    <a:lnTo>
                      <a:pt x="879" y="66"/>
                    </a:lnTo>
                    <a:lnTo>
                      <a:pt x="761" y="106"/>
                    </a:lnTo>
                    <a:lnTo>
                      <a:pt x="656" y="158"/>
                    </a:lnTo>
                    <a:lnTo>
                      <a:pt x="551" y="224"/>
                    </a:lnTo>
                    <a:lnTo>
                      <a:pt x="459" y="289"/>
                    </a:lnTo>
                    <a:lnTo>
                      <a:pt x="367" y="368"/>
                    </a:lnTo>
                    <a:lnTo>
                      <a:pt x="289" y="460"/>
                    </a:lnTo>
                    <a:lnTo>
                      <a:pt x="210" y="552"/>
                    </a:lnTo>
                    <a:lnTo>
                      <a:pt x="158" y="656"/>
                    </a:lnTo>
                    <a:lnTo>
                      <a:pt x="105" y="761"/>
                    </a:lnTo>
                    <a:lnTo>
                      <a:pt x="53" y="880"/>
                    </a:lnTo>
                    <a:lnTo>
                      <a:pt x="26" y="998"/>
                    </a:lnTo>
                    <a:lnTo>
                      <a:pt x="13" y="1129"/>
                    </a:lnTo>
                    <a:lnTo>
                      <a:pt x="0" y="1247"/>
                    </a:lnTo>
                    <a:lnTo>
                      <a:pt x="13" y="1378"/>
                    </a:lnTo>
                    <a:lnTo>
                      <a:pt x="26" y="1509"/>
                    </a:lnTo>
                    <a:lnTo>
                      <a:pt x="53" y="1627"/>
                    </a:lnTo>
                    <a:lnTo>
                      <a:pt x="105" y="1732"/>
                    </a:lnTo>
                    <a:lnTo>
                      <a:pt x="158" y="1850"/>
                    </a:lnTo>
                    <a:lnTo>
                      <a:pt x="210" y="1955"/>
                    </a:lnTo>
                    <a:lnTo>
                      <a:pt x="289" y="2047"/>
                    </a:lnTo>
                    <a:lnTo>
                      <a:pt x="367" y="2139"/>
                    </a:lnTo>
                    <a:lnTo>
                      <a:pt x="459" y="2218"/>
                    </a:lnTo>
                    <a:lnTo>
                      <a:pt x="551" y="2283"/>
                    </a:lnTo>
                    <a:lnTo>
                      <a:pt x="656" y="2349"/>
                    </a:lnTo>
                    <a:lnTo>
                      <a:pt x="761" y="2401"/>
                    </a:lnTo>
                    <a:lnTo>
                      <a:pt x="879" y="2441"/>
                    </a:lnTo>
                    <a:lnTo>
                      <a:pt x="997" y="2480"/>
                    </a:lnTo>
                    <a:lnTo>
                      <a:pt x="1115" y="2493"/>
                    </a:lnTo>
                    <a:lnTo>
                      <a:pt x="1246" y="2506"/>
                    </a:lnTo>
                    <a:lnTo>
                      <a:pt x="1378" y="2493"/>
                    </a:lnTo>
                    <a:lnTo>
                      <a:pt x="1496" y="2480"/>
                    </a:lnTo>
                    <a:lnTo>
                      <a:pt x="1614" y="2441"/>
                    </a:lnTo>
                    <a:lnTo>
                      <a:pt x="1732" y="2401"/>
                    </a:lnTo>
                    <a:lnTo>
                      <a:pt x="1837" y="2349"/>
                    </a:lnTo>
                    <a:lnTo>
                      <a:pt x="1942" y="2283"/>
                    </a:lnTo>
                    <a:lnTo>
                      <a:pt x="2047" y="2218"/>
                    </a:lnTo>
                    <a:lnTo>
                      <a:pt x="2125" y="2139"/>
                    </a:lnTo>
                    <a:lnTo>
                      <a:pt x="2217" y="2047"/>
                    </a:lnTo>
                    <a:lnTo>
                      <a:pt x="2283" y="1955"/>
                    </a:lnTo>
                    <a:lnTo>
                      <a:pt x="2348" y="1850"/>
                    </a:lnTo>
                    <a:lnTo>
                      <a:pt x="2401" y="1732"/>
                    </a:lnTo>
                    <a:lnTo>
                      <a:pt x="2440" y="1627"/>
                    </a:lnTo>
                    <a:lnTo>
                      <a:pt x="2467" y="1509"/>
                    </a:lnTo>
                    <a:lnTo>
                      <a:pt x="2493" y="1378"/>
                    </a:lnTo>
                    <a:lnTo>
                      <a:pt x="2493" y="1247"/>
                    </a:lnTo>
                    <a:lnTo>
                      <a:pt x="2493" y="1129"/>
                    </a:lnTo>
                    <a:lnTo>
                      <a:pt x="2467" y="998"/>
                    </a:lnTo>
                    <a:lnTo>
                      <a:pt x="2440" y="880"/>
                    </a:lnTo>
                    <a:lnTo>
                      <a:pt x="2401" y="761"/>
                    </a:lnTo>
                    <a:lnTo>
                      <a:pt x="2348" y="656"/>
                    </a:lnTo>
                    <a:lnTo>
                      <a:pt x="2283" y="552"/>
                    </a:lnTo>
                    <a:lnTo>
                      <a:pt x="2217" y="460"/>
                    </a:lnTo>
                    <a:lnTo>
                      <a:pt x="2125" y="368"/>
                    </a:lnTo>
                    <a:lnTo>
                      <a:pt x="2047" y="289"/>
                    </a:lnTo>
                    <a:lnTo>
                      <a:pt x="1942" y="224"/>
                    </a:lnTo>
                    <a:lnTo>
                      <a:pt x="1837" y="158"/>
                    </a:lnTo>
                    <a:lnTo>
                      <a:pt x="1732" y="106"/>
                    </a:lnTo>
                    <a:lnTo>
                      <a:pt x="1614" y="66"/>
                    </a:lnTo>
                    <a:lnTo>
                      <a:pt x="1496" y="27"/>
                    </a:lnTo>
                    <a:lnTo>
                      <a:pt x="1378" y="14"/>
                    </a:lnTo>
                    <a:lnTo>
                      <a:pt x="12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3"/>
              <p:cNvSpPr/>
              <p:nvPr/>
            </p:nvSpPr>
            <p:spPr>
              <a:xfrm>
                <a:off x="2206105" y="3966359"/>
                <a:ext cx="313694" cy="64548"/>
              </a:xfrm>
              <a:custGeom>
                <a:avLst/>
                <a:gdLst/>
                <a:ahLst/>
                <a:cxnLst/>
                <a:rect l="l" t="t" r="r" b="b"/>
                <a:pathLst>
                  <a:path w="17476" h="3596" extrusionOk="0">
                    <a:moveTo>
                      <a:pt x="1" y="1"/>
                    </a:moveTo>
                    <a:lnTo>
                      <a:pt x="1" y="3595"/>
                    </a:lnTo>
                    <a:lnTo>
                      <a:pt x="16872" y="3595"/>
                    </a:lnTo>
                    <a:lnTo>
                      <a:pt x="16990" y="3582"/>
                    </a:lnTo>
                    <a:lnTo>
                      <a:pt x="17108" y="3556"/>
                    </a:lnTo>
                    <a:lnTo>
                      <a:pt x="17213" y="3503"/>
                    </a:lnTo>
                    <a:lnTo>
                      <a:pt x="17292" y="3425"/>
                    </a:lnTo>
                    <a:lnTo>
                      <a:pt x="17370" y="3333"/>
                    </a:lnTo>
                    <a:lnTo>
                      <a:pt x="17423" y="3241"/>
                    </a:lnTo>
                    <a:lnTo>
                      <a:pt x="17462" y="3123"/>
                    </a:lnTo>
                    <a:lnTo>
                      <a:pt x="17475" y="3005"/>
                    </a:lnTo>
                    <a:lnTo>
                      <a:pt x="17462" y="2900"/>
                    </a:lnTo>
                    <a:lnTo>
                      <a:pt x="17436" y="2795"/>
                    </a:lnTo>
                    <a:lnTo>
                      <a:pt x="17384" y="2703"/>
                    </a:lnTo>
                    <a:lnTo>
                      <a:pt x="17331" y="2611"/>
                    </a:lnTo>
                    <a:lnTo>
                      <a:pt x="17252" y="2546"/>
                    </a:lnTo>
                    <a:lnTo>
                      <a:pt x="17161" y="2480"/>
                    </a:lnTo>
                    <a:lnTo>
                      <a:pt x="17069" y="2441"/>
                    </a:lnTo>
                    <a:lnTo>
                      <a:pt x="16964" y="2415"/>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3"/>
              <p:cNvSpPr/>
              <p:nvPr/>
            </p:nvSpPr>
            <p:spPr>
              <a:xfrm>
                <a:off x="2161374" y="3978601"/>
                <a:ext cx="44749" cy="112116"/>
              </a:xfrm>
              <a:custGeom>
                <a:avLst/>
                <a:gdLst/>
                <a:ahLst/>
                <a:cxnLst/>
                <a:rect l="l" t="t" r="r" b="b"/>
                <a:pathLst>
                  <a:path w="2493" h="6246" extrusionOk="0">
                    <a:moveTo>
                      <a:pt x="0" y="1"/>
                    </a:moveTo>
                    <a:lnTo>
                      <a:pt x="420" y="6245"/>
                    </a:lnTo>
                    <a:lnTo>
                      <a:pt x="2073" y="6245"/>
                    </a:lnTo>
                    <a:lnTo>
                      <a:pt x="24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3"/>
              <p:cNvSpPr/>
              <p:nvPr/>
            </p:nvSpPr>
            <p:spPr>
              <a:xfrm>
                <a:off x="2162792" y="4068333"/>
                <a:ext cx="41931" cy="104559"/>
              </a:xfrm>
              <a:custGeom>
                <a:avLst/>
                <a:gdLst/>
                <a:ahLst/>
                <a:cxnLst/>
                <a:rect l="l" t="t" r="r" b="b"/>
                <a:pathLst>
                  <a:path w="2336" h="5825" extrusionOk="0">
                    <a:moveTo>
                      <a:pt x="1050" y="0"/>
                    </a:moveTo>
                    <a:lnTo>
                      <a:pt x="931" y="26"/>
                    </a:lnTo>
                    <a:lnTo>
                      <a:pt x="827" y="53"/>
                    </a:lnTo>
                    <a:lnTo>
                      <a:pt x="722" y="92"/>
                    </a:lnTo>
                    <a:lnTo>
                      <a:pt x="617" y="131"/>
                    </a:lnTo>
                    <a:lnTo>
                      <a:pt x="512" y="197"/>
                    </a:lnTo>
                    <a:lnTo>
                      <a:pt x="433" y="263"/>
                    </a:lnTo>
                    <a:lnTo>
                      <a:pt x="341" y="341"/>
                    </a:lnTo>
                    <a:lnTo>
                      <a:pt x="276" y="420"/>
                    </a:lnTo>
                    <a:lnTo>
                      <a:pt x="197" y="512"/>
                    </a:lnTo>
                    <a:lnTo>
                      <a:pt x="144" y="604"/>
                    </a:lnTo>
                    <a:lnTo>
                      <a:pt x="92" y="709"/>
                    </a:lnTo>
                    <a:lnTo>
                      <a:pt x="52" y="814"/>
                    </a:lnTo>
                    <a:lnTo>
                      <a:pt x="26" y="932"/>
                    </a:lnTo>
                    <a:lnTo>
                      <a:pt x="13" y="1037"/>
                    </a:lnTo>
                    <a:lnTo>
                      <a:pt x="0" y="1168"/>
                    </a:lnTo>
                    <a:lnTo>
                      <a:pt x="0" y="4657"/>
                    </a:lnTo>
                    <a:lnTo>
                      <a:pt x="13" y="4775"/>
                    </a:lnTo>
                    <a:lnTo>
                      <a:pt x="26" y="4894"/>
                    </a:lnTo>
                    <a:lnTo>
                      <a:pt x="52" y="4999"/>
                    </a:lnTo>
                    <a:lnTo>
                      <a:pt x="92" y="5103"/>
                    </a:lnTo>
                    <a:lnTo>
                      <a:pt x="144" y="5208"/>
                    </a:lnTo>
                    <a:lnTo>
                      <a:pt x="197" y="5300"/>
                    </a:lnTo>
                    <a:lnTo>
                      <a:pt x="276" y="5392"/>
                    </a:lnTo>
                    <a:lnTo>
                      <a:pt x="341" y="5484"/>
                    </a:lnTo>
                    <a:lnTo>
                      <a:pt x="433" y="5550"/>
                    </a:lnTo>
                    <a:lnTo>
                      <a:pt x="512" y="5615"/>
                    </a:lnTo>
                    <a:lnTo>
                      <a:pt x="617" y="5681"/>
                    </a:lnTo>
                    <a:lnTo>
                      <a:pt x="722" y="5733"/>
                    </a:lnTo>
                    <a:lnTo>
                      <a:pt x="827" y="5773"/>
                    </a:lnTo>
                    <a:lnTo>
                      <a:pt x="931" y="5799"/>
                    </a:lnTo>
                    <a:lnTo>
                      <a:pt x="1050" y="5812"/>
                    </a:lnTo>
                    <a:lnTo>
                      <a:pt x="1168" y="5825"/>
                    </a:lnTo>
                    <a:lnTo>
                      <a:pt x="1286" y="5812"/>
                    </a:lnTo>
                    <a:lnTo>
                      <a:pt x="1404" y="5799"/>
                    </a:lnTo>
                    <a:lnTo>
                      <a:pt x="1509" y="5773"/>
                    </a:lnTo>
                    <a:lnTo>
                      <a:pt x="1627" y="5733"/>
                    </a:lnTo>
                    <a:lnTo>
                      <a:pt x="1719" y="5681"/>
                    </a:lnTo>
                    <a:lnTo>
                      <a:pt x="1824" y="5615"/>
                    </a:lnTo>
                    <a:lnTo>
                      <a:pt x="1915" y="5550"/>
                    </a:lnTo>
                    <a:lnTo>
                      <a:pt x="1994" y="5484"/>
                    </a:lnTo>
                    <a:lnTo>
                      <a:pt x="2073" y="5392"/>
                    </a:lnTo>
                    <a:lnTo>
                      <a:pt x="2138" y="5300"/>
                    </a:lnTo>
                    <a:lnTo>
                      <a:pt x="2191" y="5208"/>
                    </a:lnTo>
                    <a:lnTo>
                      <a:pt x="2243" y="5103"/>
                    </a:lnTo>
                    <a:lnTo>
                      <a:pt x="2283" y="4999"/>
                    </a:lnTo>
                    <a:lnTo>
                      <a:pt x="2309" y="4894"/>
                    </a:lnTo>
                    <a:lnTo>
                      <a:pt x="2322" y="4775"/>
                    </a:lnTo>
                    <a:lnTo>
                      <a:pt x="2335" y="4657"/>
                    </a:lnTo>
                    <a:lnTo>
                      <a:pt x="2335" y="1168"/>
                    </a:lnTo>
                    <a:lnTo>
                      <a:pt x="2322" y="1037"/>
                    </a:lnTo>
                    <a:lnTo>
                      <a:pt x="2309" y="932"/>
                    </a:lnTo>
                    <a:lnTo>
                      <a:pt x="2283" y="814"/>
                    </a:lnTo>
                    <a:lnTo>
                      <a:pt x="2243" y="709"/>
                    </a:lnTo>
                    <a:lnTo>
                      <a:pt x="2191" y="604"/>
                    </a:lnTo>
                    <a:lnTo>
                      <a:pt x="2138" y="512"/>
                    </a:lnTo>
                    <a:lnTo>
                      <a:pt x="2073" y="420"/>
                    </a:lnTo>
                    <a:lnTo>
                      <a:pt x="1994" y="341"/>
                    </a:lnTo>
                    <a:lnTo>
                      <a:pt x="1915" y="263"/>
                    </a:lnTo>
                    <a:lnTo>
                      <a:pt x="1824" y="197"/>
                    </a:lnTo>
                    <a:lnTo>
                      <a:pt x="1719" y="131"/>
                    </a:lnTo>
                    <a:lnTo>
                      <a:pt x="1627" y="92"/>
                    </a:lnTo>
                    <a:lnTo>
                      <a:pt x="1509" y="53"/>
                    </a:lnTo>
                    <a:lnTo>
                      <a:pt x="1404" y="26"/>
                    </a:lnTo>
                    <a:lnTo>
                      <a:pt x="12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3"/>
              <p:cNvSpPr/>
              <p:nvPr/>
            </p:nvSpPr>
            <p:spPr>
              <a:xfrm>
                <a:off x="1891747" y="1544617"/>
                <a:ext cx="591309" cy="702240"/>
              </a:xfrm>
              <a:custGeom>
                <a:avLst/>
                <a:gdLst/>
                <a:ahLst/>
                <a:cxnLst/>
                <a:rect l="l" t="t" r="r" b="b"/>
                <a:pathLst>
                  <a:path w="32942" h="39122" extrusionOk="0">
                    <a:moveTo>
                      <a:pt x="19009" y="1"/>
                    </a:moveTo>
                    <a:lnTo>
                      <a:pt x="18695" y="27"/>
                    </a:lnTo>
                    <a:lnTo>
                      <a:pt x="18406" y="93"/>
                    </a:lnTo>
                    <a:lnTo>
                      <a:pt x="18130" y="171"/>
                    </a:lnTo>
                    <a:lnTo>
                      <a:pt x="17881" y="276"/>
                    </a:lnTo>
                    <a:lnTo>
                      <a:pt x="17645" y="407"/>
                    </a:lnTo>
                    <a:lnTo>
                      <a:pt x="17422" y="552"/>
                    </a:lnTo>
                    <a:lnTo>
                      <a:pt x="17238" y="709"/>
                    </a:lnTo>
                    <a:lnTo>
                      <a:pt x="17055" y="893"/>
                    </a:lnTo>
                    <a:lnTo>
                      <a:pt x="16897" y="1090"/>
                    </a:lnTo>
                    <a:lnTo>
                      <a:pt x="16766" y="1299"/>
                    </a:lnTo>
                    <a:lnTo>
                      <a:pt x="16648" y="1523"/>
                    </a:lnTo>
                    <a:lnTo>
                      <a:pt x="16556" y="1746"/>
                    </a:lnTo>
                    <a:lnTo>
                      <a:pt x="16478" y="1982"/>
                    </a:lnTo>
                    <a:lnTo>
                      <a:pt x="16412" y="2231"/>
                    </a:lnTo>
                    <a:lnTo>
                      <a:pt x="16373" y="2480"/>
                    </a:lnTo>
                    <a:lnTo>
                      <a:pt x="16359" y="2729"/>
                    </a:lnTo>
                    <a:lnTo>
                      <a:pt x="16281" y="2848"/>
                    </a:lnTo>
                    <a:lnTo>
                      <a:pt x="16254" y="2848"/>
                    </a:lnTo>
                    <a:lnTo>
                      <a:pt x="15874" y="2874"/>
                    </a:lnTo>
                    <a:lnTo>
                      <a:pt x="15507" y="2913"/>
                    </a:lnTo>
                    <a:lnTo>
                      <a:pt x="15152" y="2952"/>
                    </a:lnTo>
                    <a:lnTo>
                      <a:pt x="14798" y="2992"/>
                    </a:lnTo>
                    <a:lnTo>
                      <a:pt x="14457" y="3044"/>
                    </a:lnTo>
                    <a:lnTo>
                      <a:pt x="14116" y="3110"/>
                    </a:lnTo>
                    <a:lnTo>
                      <a:pt x="13788" y="3175"/>
                    </a:lnTo>
                    <a:lnTo>
                      <a:pt x="13460" y="3254"/>
                    </a:lnTo>
                    <a:lnTo>
                      <a:pt x="13145" y="3333"/>
                    </a:lnTo>
                    <a:lnTo>
                      <a:pt x="12830" y="3425"/>
                    </a:lnTo>
                    <a:lnTo>
                      <a:pt x="12516" y="3517"/>
                    </a:lnTo>
                    <a:lnTo>
                      <a:pt x="12214" y="3622"/>
                    </a:lnTo>
                    <a:lnTo>
                      <a:pt x="11925" y="3726"/>
                    </a:lnTo>
                    <a:lnTo>
                      <a:pt x="11637" y="3845"/>
                    </a:lnTo>
                    <a:lnTo>
                      <a:pt x="11348" y="3963"/>
                    </a:lnTo>
                    <a:lnTo>
                      <a:pt x="11072" y="4094"/>
                    </a:lnTo>
                    <a:lnTo>
                      <a:pt x="10810" y="4238"/>
                    </a:lnTo>
                    <a:lnTo>
                      <a:pt x="10548" y="4382"/>
                    </a:lnTo>
                    <a:lnTo>
                      <a:pt x="10285" y="4527"/>
                    </a:lnTo>
                    <a:lnTo>
                      <a:pt x="10036" y="4684"/>
                    </a:lnTo>
                    <a:lnTo>
                      <a:pt x="9800" y="4842"/>
                    </a:lnTo>
                    <a:lnTo>
                      <a:pt x="9551" y="5012"/>
                    </a:lnTo>
                    <a:lnTo>
                      <a:pt x="9328" y="5183"/>
                    </a:lnTo>
                    <a:lnTo>
                      <a:pt x="9105" y="5366"/>
                    </a:lnTo>
                    <a:lnTo>
                      <a:pt x="8882" y="5550"/>
                    </a:lnTo>
                    <a:lnTo>
                      <a:pt x="8672" y="5747"/>
                    </a:lnTo>
                    <a:lnTo>
                      <a:pt x="8462" y="5944"/>
                    </a:lnTo>
                    <a:lnTo>
                      <a:pt x="8252" y="6154"/>
                    </a:lnTo>
                    <a:lnTo>
                      <a:pt x="8068" y="6363"/>
                    </a:lnTo>
                    <a:lnTo>
                      <a:pt x="7871" y="6586"/>
                    </a:lnTo>
                    <a:lnTo>
                      <a:pt x="7688" y="6809"/>
                    </a:lnTo>
                    <a:lnTo>
                      <a:pt x="7517" y="7032"/>
                    </a:lnTo>
                    <a:lnTo>
                      <a:pt x="7347" y="7269"/>
                    </a:lnTo>
                    <a:lnTo>
                      <a:pt x="7176" y="7505"/>
                    </a:lnTo>
                    <a:lnTo>
                      <a:pt x="7019" y="7754"/>
                    </a:lnTo>
                    <a:lnTo>
                      <a:pt x="6874" y="8003"/>
                    </a:lnTo>
                    <a:lnTo>
                      <a:pt x="6730" y="8266"/>
                    </a:lnTo>
                    <a:lnTo>
                      <a:pt x="6586" y="8515"/>
                    </a:lnTo>
                    <a:lnTo>
                      <a:pt x="6323" y="9066"/>
                    </a:lnTo>
                    <a:lnTo>
                      <a:pt x="6087" y="9617"/>
                    </a:lnTo>
                    <a:lnTo>
                      <a:pt x="5877" y="10194"/>
                    </a:lnTo>
                    <a:lnTo>
                      <a:pt x="5681" y="10798"/>
                    </a:lnTo>
                    <a:lnTo>
                      <a:pt x="5523" y="11414"/>
                    </a:lnTo>
                    <a:lnTo>
                      <a:pt x="5379" y="12057"/>
                    </a:lnTo>
                    <a:lnTo>
                      <a:pt x="5261" y="12713"/>
                    </a:lnTo>
                    <a:lnTo>
                      <a:pt x="5169" y="13395"/>
                    </a:lnTo>
                    <a:lnTo>
                      <a:pt x="5090" y="14077"/>
                    </a:lnTo>
                    <a:lnTo>
                      <a:pt x="5051" y="14799"/>
                    </a:lnTo>
                    <a:lnTo>
                      <a:pt x="5025" y="15520"/>
                    </a:lnTo>
                    <a:lnTo>
                      <a:pt x="5025" y="16255"/>
                    </a:lnTo>
                    <a:lnTo>
                      <a:pt x="5051" y="17016"/>
                    </a:lnTo>
                    <a:lnTo>
                      <a:pt x="5025" y="17803"/>
                    </a:lnTo>
                    <a:lnTo>
                      <a:pt x="4985" y="18577"/>
                    </a:lnTo>
                    <a:lnTo>
                      <a:pt x="4920" y="19351"/>
                    </a:lnTo>
                    <a:lnTo>
                      <a:pt x="4841" y="20112"/>
                    </a:lnTo>
                    <a:lnTo>
                      <a:pt x="4736" y="20873"/>
                    </a:lnTo>
                    <a:lnTo>
                      <a:pt x="4618" y="21634"/>
                    </a:lnTo>
                    <a:lnTo>
                      <a:pt x="4461" y="22382"/>
                    </a:lnTo>
                    <a:lnTo>
                      <a:pt x="4303" y="23130"/>
                    </a:lnTo>
                    <a:lnTo>
                      <a:pt x="4106" y="23877"/>
                    </a:lnTo>
                    <a:lnTo>
                      <a:pt x="3896" y="24612"/>
                    </a:lnTo>
                    <a:lnTo>
                      <a:pt x="3673" y="25334"/>
                    </a:lnTo>
                    <a:lnTo>
                      <a:pt x="3424" y="26068"/>
                    </a:lnTo>
                    <a:lnTo>
                      <a:pt x="3149" y="26790"/>
                    </a:lnTo>
                    <a:lnTo>
                      <a:pt x="2860" y="27498"/>
                    </a:lnTo>
                    <a:lnTo>
                      <a:pt x="2545" y="28220"/>
                    </a:lnTo>
                    <a:lnTo>
                      <a:pt x="2204" y="28928"/>
                    </a:lnTo>
                    <a:lnTo>
                      <a:pt x="2020" y="29309"/>
                    </a:lnTo>
                    <a:lnTo>
                      <a:pt x="1811" y="29715"/>
                    </a:lnTo>
                    <a:lnTo>
                      <a:pt x="1338" y="30594"/>
                    </a:lnTo>
                    <a:lnTo>
                      <a:pt x="1102" y="31067"/>
                    </a:lnTo>
                    <a:lnTo>
                      <a:pt x="879" y="31552"/>
                    </a:lnTo>
                    <a:lnTo>
                      <a:pt x="656" y="32050"/>
                    </a:lnTo>
                    <a:lnTo>
                      <a:pt x="459" y="32549"/>
                    </a:lnTo>
                    <a:lnTo>
                      <a:pt x="289" y="33047"/>
                    </a:lnTo>
                    <a:lnTo>
                      <a:pt x="223" y="33310"/>
                    </a:lnTo>
                    <a:lnTo>
                      <a:pt x="158" y="33559"/>
                    </a:lnTo>
                    <a:lnTo>
                      <a:pt x="105" y="33808"/>
                    </a:lnTo>
                    <a:lnTo>
                      <a:pt x="53" y="34058"/>
                    </a:lnTo>
                    <a:lnTo>
                      <a:pt x="26" y="34307"/>
                    </a:lnTo>
                    <a:lnTo>
                      <a:pt x="13" y="34556"/>
                    </a:lnTo>
                    <a:lnTo>
                      <a:pt x="0" y="34792"/>
                    </a:lnTo>
                    <a:lnTo>
                      <a:pt x="13" y="35042"/>
                    </a:lnTo>
                    <a:lnTo>
                      <a:pt x="39" y="35278"/>
                    </a:lnTo>
                    <a:lnTo>
                      <a:pt x="79" y="35501"/>
                    </a:lnTo>
                    <a:lnTo>
                      <a:pt x="144" y="35737"/>
                    </a:lnTo>
                    <a:lnTo>
                      <a:pt x="210" y="35960"/>
                    </a:lnTo>
                    <a:lnTo>
                      <a:pt x="315" y="36183"/>
                    </a:lnTo>
                    <a:lnTo>
                      <a:pt x="420" y="36393"/>
                    </a:lnTo>
                    <a:lnTo>
                      <a:pt x="538" y="36563"/>
                    </a:lnTo>
                    <a:lnTo>
                      <a:pt x="656" y="36734"/>
                    </a:lnTo>
                    <a:lnTo>
                      <a:pt x="787" y="36891"/>
                    </a:lnTo>
                    <a:lnTo>
                      <a:pt x="932" y="37036"/>
                    </a:lnTo>
                    <a:lnTo>
                      <a:pt x="1089" y="37180"/>
                    </a:lnTo>
                    <a:lnTo>
                      <a:pt x="1246" y="37311"/>
                    </a:lnTo>
                    <a:lnTo>
                      <a:pt x="1417" y="37429"/>
                    </a:lnTo>
                    <a:lnTo>
                      <a:pt x="1587" y="37547"/>
                    </a:lnTo>
                    <a:lnTo>
                      <a:pt x="1771" y="37652"/>
                    </a:lnTo>
                    <a:lnTo>
                      <a:pt x="1968" y="37757"/>
                    </a:lnTo>
                    <a:lnTo>
                      <a:pt x="2152" y="37849"/>
                    </a:lnTo>
                    <a:lnTo>
                      <a:pt x="2362" y="37928"/>
                    </a:lnTo>
                    <a:lnTo>
                      <a:pt x="2558" y="38006"/>
                    </a:lnTo>
                    <a:lnTo>
                      <a:pt x="2768" y="38072"/>
                    </a:lnTo>
                    <a:lnTo>
                      <a:pt x="3201" y="38190"/>
                    </a:lnTo>
                    <a:lnTo>
                      <a:pt x="3634" y="38269"/>
                    </a:lnTo>
                    <a:lnTo>
                      <a:pt x="4080" y="38334"/>
                    </a:lnTo>
                    <a:lnTo>
                      <a:pt x="4513" y="38374"/>
                    </a:lnTo>
                    <a:lnTo>
                      <a:pt x="4959" y="38374"/>
                    </a:lnTo>
                    <a:lnTo>
                      <a:pt x="5379" y="38361"/>
                    </a:lnTo>
                    <a:lnTo>
                      <a:pt x="5799" y="38334"/>
                    </a:lnTo>
                    <a:lnTo>
                      <a:pt x="6205" y="38282"/>
                    </a:lnTo>
                    <a:lnTo>
                      <a:pt x="6573" y="38203"/>
                    </a:lnTo>
                    <a:lnTo>
                      <a:pt x="6874" y="38125"/>
                    </a:lnTo>
                    <a:lnTo>
                      <a:pt x="7163" y="38033"/>
                    </a:lnTo>
                    <a:lnTo>
                      <a:pt x="7452" y="37941"/>
                    </a:lnTo>
                    <a:lnTo>
                      <a:pt x="7727" y="37836"/>
                    </a:lnTo>
                    <a:lnTo>
                      <a:pt x="7990" y="37705"/>
                    </a:lnTo>
                    <a:lnTo>
                      <a:pt x="8252" y="37574"/>
                    </a:lnTo>
                    <a:lnTo>
                      <a:pt x="8514" y="37442"/>
                    </a:lnTo>
                    <a:lnTo>
                      <a:pt x="8764" y="37285"/>
                    </a:lnTo>
                    <a:lnTo>
                      <a:pt x="8987" y="37521"/>
                    </a:lnTo>
                    <a:lnTo>
                      <a:pt x="9236" y="37731"/>
                    </a:lnTo>
                    <a:lnTo>
                      <a:pt x="9472" y="37928"/>
                    </a:lnTo>
                    <a:lnTo>
                      <a:pt x="9721" y="38111"/>
                    </a:lnTo>
                    <a:lnTo>
                      <a:pt x="9984" y="38282"/>
                    </a:lnTo>
                    <a:lnTo>
                      <a:pt x="10246" y="38426"/>
                    </a:lnTo>
                    <a:lnTo>
                      <a:pt x="10522" y="38571"/>
                    </a:lnTo>
                    <a:lnTo>
                      <a:pt x="10784" y="38689"/>
                    </a:lnTo>
                    <a:lnTo>
                      <a:pt x="11059" y="38794"/>
                    </a:lnTo>
                    <a:lnTo>
                      <a:pt x="11348" y="38885"/>
                    </a:lnTo>
                    <a:lnTo>
                      <a:pt x="11637" y="38951"/>
                    </a:lnTo>
                    <a:lnTo>
                      <a:pt x="11925" y="39017"/>
                    </a:lnTo>
                    <a:lnTo>
                      <a:pt x="12214" y="39056"/>
                    </a:lnTo>
                    <a:lnTo>
                      <a:pt x="12502" y="39095"/>
                    </a:lnTo>
                    <a:lnTo>
                      <a:pt x="12791" y="39108"/>
                    </a:lnTo>
                    <a:lnTo>
                      <a:pt x="13093" y="39122"/>
                    </a:lnTo>
                    <a:lnTo>
                      <a:pt x="13395" y="39108"/>
                    </a:lnTo>
                    <a:lnTo>
                      <a:pt x="13683" y="39095"/>
                    </a:lnTo>
                    <a:lnTo>
                      <a:pt x="13985" y="39056"/>
                    </a:lnTo>
                    <a:lnTo>
                      <a:pt x="14274" y="39017"/>
                    </a:lnTo>
                    <a:lnTo>
                      <a:pt x="14575" y="38951"/>
                    </a:lnTo>
                    <a:lnTo>
                      <a:pt x="14877" y="38885"/>
                    </a:lnTo>
                    <a:lnTo>
                      <a:pt x="15166" y="38807"/>
                    </a:lnTo>
                    <a:lnTo>
                      <a:pt x="15454" y="38715"/>
                    </a:lnTo>
                    <a:lnTo>
                      <a:pt x="15743" y="38623"/>
                    </a:lnTo>
                    <a:lnTo>
                      <a:pt x="16031" y="38505"/>
                    </a:lnTo>
                    <a:lnTo>
                      <a:pt x="16320" y="38387"/>
                    </a:lnTo>
                    <a:lnTo>
                      <a:pt x="16596" y="38256"/>
                    </a:lnTo>
                    <a:lnTo>
                      <a:pt x="16871" y="38111"/>
                    </a:lnTo>
                    <a:lnTo>
                      <a:pt x="17133" y="37967"/>
                    </a:lnTo>
                    <a:lnTo>
                      <a:pt x="17409" y="37810"/>
                    </a:lnTo>
                    <a:lnTo>
                      <a:pt x="17671" y="37639"/>
                    </a:lnTo>
                    <a:lnTo>
                      <a:pt x="17684" y="37652"/>
                    </a:lnTo>
                    <a:lnTo>
                      <a:pt x="17881" y="37757"/>
                    </a:lnTo>
                    <a:lnTo>
                      <a:pt x="18078" y="37862"/>
                    </a:lnTo>
                    <a:lnTo>
                      <a:pt x="18275" y="37954"/>
                    </a:lnTo>
                    <a:lnTo>
                      <a:pt x="18485" y="38046"/>
                    </a:lnTo>
                    <a:lnTo>
                      <a:pt x="18681" y="38111"/>
                    </a:lnTo>
                    <a:lnTo>
                      <a:pt x="18891" y="38190"/>
                    </a:lnTo>
                    <a:lnTo>
                      <a:pt x="19088" y="38243"/>
                    </a:lnTo>
                    <a:lnTo>
                      <a:pt x="19298" y="38295"/>
                    </a:lnTo>
                    <a:lnTo>
                      <a:pt x="19705" y="38374"/>
                    </a:lnTo>
                    <a:lnTo>
                      <a:pt x="20125" y="38426"/>
                    </a:lnTo>
                    <a:lnTo>
                      <a:pt x="20531" y="38453"/>
                    </a:lnTo>
                    <a:lnTo>
                      <a:pt x="20951" y="38439"/>
                    </a:lnTo>
                    <a:lnTo>
                      <a:pt x="21358" y="38400"/>
                    </a:lnTo>
                    <a:lnTo>
                      <a:pt x="21751" y="38321"/>
                    </a:lnTo>
                    <a:lnTo>
                      <a:pt x="22145" y="38216"/>
                    </a:lnTo>
                    <a:lnTo>
                      <a:pt x="22538" y="38085"/>
                    </a:lnTo>
                    <a:lnTo>
                      <a:pt x="22919" y="37928"/>
                    </a:lnTo>
                    <a:lnTo>
                      <a:pt x="23103" y="37836"/>
                    </a:lnTo>
                    <a:lnTo>
                      <a:pt x="23273" y="37731"/>
                    </a:lnTo>
                    <a:lnTo>
                      <a:pt x="23457" y="37626"/>
                    </a:lnTo>
                    <a:lnTo>
                      <a:pt x="23627" y="37508"/>
                    </a:lnTo>
                    <a:lnTo>
                      <a:pt x="23798" y="37390"/>
                    </a:lnTo>
                    <a:lnTo>
                      <a:pt x="23968" y="37259"/>
                    </a:lnTo>
                    <a:lnTo>
                      <a:pt x="24244" y="37429"/>
                    </a:lnTo>
                    <a:lnTo>
                      <a:pt x="24533" y="37587"/>
                    </a:lnTo>
                    <a:lnTo>
                      <a:pt x="24834" y="37731"/>
                    </a:lnTo>
                    <a:lnTo>
                      <a:pt x="25149" y="37875"/>
                    </a:lnTo>
                    <a:lnTo>
                      <a:pt x="25477" y="38006"/>
                    </a:lnTo>
                    <a:lnTo>
                      <a:pt x="25805" y="38125"/>
                    </a:lnTo>
                    <a:lnTo>
                      <a:pt x="26159" y="38243"/>
                    </a:lnTo>
                    <a:lnTo>
                      <a:pt x="26514" y="38334"/>
                    </a:lnTo>
                    <a:lnTo>
                      <a:pt x="26868" y="38426"/>
                    </a:lnTo>
                    <a:lnTo>
                      <a:pt x="27222" y="38492"/>
                    </a:lnTo>
                    <a:lnTo>
                      <a:pt x="27589" y="38557"/>
                    </a:lnTo>
                    <a:lnTo>
                      <a:pt x="27957" y="38597"/>
                    </a:lnTo>
                    <a:lnTo>
                      <a:pt x="28311" y="38623"/>
                    </a:lnTo>
                    <a:lnTo>
                      <a:pt x="28678" y="38636"/>
                    </a:lnTo>
                    <a:lnTo>
                      <a:pt x="29032" y="38636"/>
                    </a:lnTo>
                    <a:lnTo>
                      <a:pt x="29387" y="38610"/>
                    </a:lnTo>
                    <a:lnTo>
                      <a:pt x="29728" y="38571"/>
                    </a:lnTo>
                    <a:lnTo>
                      <a:pt x="30056" y="38505"/>
                    </a:lnTo>
                    <a:lnTo>
                      <a:pt x="30384" y="38426"/>
                    </a:lnTo>
                    <a:lnTo>
                      <a:pt x="30698" y="38334"/>
                    </a:lnTo>
                    <a:lnTo>
                      <a:pt x="30987" y="38203"/>
                    </a:lnTo>
                    <a:lnTo>
                      <a:pt x="31276" y="38059"/>
                    </a:lnTo>
                    <a:lnTo>
                      <a:pt x="31538" y="37902"/>
                    </a:lnTo>
                    <a:lnTo>
                      <a:pt x="31787" y="37705"/>
                    </a:lnTo>
                    <a:lnTo>
                      <a:pt x="31905" y="37600"/>
                    </a:lnTo>
                    <a:lnTo>
                      <a:pt x="32023" y="37495"/>
                    </a:lnTo>
                    <a:lnTo>
                      <a:pt x="32128" y="37377"/>
                    </a:lnTo>
                    <a:lnTo>
                      <a:pt x="32233" y="37246"/>
                    </a:lnTo>
                    <a:lnTo>
                      <a:pt x="32325" y="37128"/>
                    </a:lnTo>
                    <a:lnTo>
                      <a:pt x="32417" y="36983"/>
                    </a:lnTo>
                    <a:lnTo>
                      <a:pt x="32496" y="36839"/>
                    </a:lnTo>
                    <a:lnTo>
                      <a:pt x="32574" y="36695"/>
                    </a:lnTo>
                    <a:lnTo>
                      <a:pt x="32640" y="36537"/>
                    </a:lnTo>
                    <a:lnTo>
                      <a:pt x="32706" y="36380"/>
                    </a:lnTo>
                    <a:lnTo>
                      <a:pt x="32758" y="36209"/>
                    </a:lnTo>
                    <a:lnTo>
                      <a:pt x="32811" y="36026"/>
                    </a:lnTo>
                    <a:lnTo>
                      <a:pt x="32850" y="35842"/>
                    </a:lnTo>
                    <a:lnTo>
                      <a:pt x="32889" y="35645"/>
                    </a:lnTo>
                    <a:lnTo>
                      <a:pt x="32916" y="35448"/>
                    </a:lnTo>
                    <a:lnTo>
                      <a:pt x="32942" y="35238"/>
                    </a:lnTo>
                    <a:lnTo>
                      <a:pt x="32942" y="35002"/>
                    </a:lnTo>
                    <a:lnTo>
                      <a:pt x="32942" y="34779"/>
                    </a:lnTo>
                    <a:lnTo>
                      <a:pt x="32942" y="34543"/>
                    </a:lnTo>
                    <a:lnTo>
                      <a:pt x="32916" y="34320"/>
                    </a:lnTo>
                    <a:lnTo>
                      <a:pt x="32889" y="34097"/>
                    </a:lnTo>
                    <a:lnTo>
                      <a:pt x="32850" y="33887"/>
                    </a:lnTo>
                    <a:lnTo>
                      <a:pt x="32811" y="33664"/>
                    </a:lnTo>
                    <a:lnTo>
                      <a:pt x="32758" y="33454"/>
                    </a:lnTo>
                    <a:lnTo>
                      <a:pt x="32627" y="33021"/>
                    </a:lnTo>
                    <a:lnTo>
                      <a:pt x="32470" y="32615"/>
                    </a:lnTo>
                    <a:lnTo>
                      <a:pt x="32286" y="32208"/>
                    </a:lnTo>
                    <a:lnTo>
                      <a:pt x="32089" y="31801"/>
                    </a:lnTo>
                    <a:lnTo>
                      <a:pt x="31879" y="31408"/>
                    </a:lnTo>
                    <a:lnTo>
                      <a:pt x="31656" y="31014"/>
                    </a:lnTo>
                    <a:lnTo>
                      <a:pt x="31197" y="30240"/>
                    </a:lnTo>
                    <a:lnTo>
                      <a:pt x="30751" y="29453"/>
                    </a:lnTo>
                    <a:lnTo>
                      <a:pt x="30528" y="29059"/>
                    </a:lnTo>
                    <a:lnTo>
                      <a:pt x="30318" y="28666"/>
                    </a:lnTo>
                    <a:lnTo>
                      <a:pt x="30174" y="28351"/>
                    </a:lnTo>
                    <a:lnTo>
                      <a:pt x="30029" y="28023"/>
                    </a:lnTo>
                    <a:lnTo>
                      <a:pt x="29898" y="27695"/>
                    </a:lnTo>
                    <a:lnTo>
                      <a:pt x="29767" y="27367"/>
                    </a:lnTo>
                    <a:lnTo>
                      <a:pt x="29636" y="26960"/>
                    </a:lnTo>
                    <a:lnTo>
                      <a:pt x="29518" y="26540"/>
                    </a:lnTo>
                    <a:lnTo>
                      <a:pt x="29413" y="26108"/>
                    </a:lnTo>
                    <a:lnTo>
                      <a:pt x="29321" y="25661"/>
                    </a:lnTo>
                    <a:lnTo>
                      <a:pt x="29242" y="25215"/>
                    </a:lnTo>
                    <a:lnTo>
                      <a:pt x="29177" y="24756"/>
                    </a:lnTo>
                    <a:lnTo>
                      <a:pt x="29111" y="24297"/>
                    </a:lnTo>
                    <a:lnTo>
                      <a:pt x="29072" y="23825"/>
                    </a:lnTo>
                    <a:lnTo>
                      <a:pt x="29032" y="23366"/>
                    </a:lnTo>
                    <a:lnTo>
                      <a:pt x="29006" y="22893"/>
                    </a:lnTo>
                    <a:lnTo>
                      <a:pt x="28967" y="21962"/>
                    </a:lnTo>
                    <a:lnTo>
                      <a:pt x="28954" y="21057"/>
                    </a:lnTo>
                    <a:lnTo>
                      <a:pt x="28941" y="20178"/>
                    </a:lnTo>
                    <a:lnTo>
                      <a:pt x="28954" y="19496"/>
                    </a:lnTo>
                    <a:lnTo>
                      <a:pt x="28980" y="18840"/>
                    </a:lnTo>
                    <a:lnTo>
                      <a:pt x="29019" y="18184"/>
                    </a:lnTo>
                    <a:lnTo>
                      <a:pt x="29072" y="17554"/>
                    </a:lnTo>
                    <a:lnTo>
                      <a:pt x="29177" y="16268"/>
                    </a:lnTo>
                    <a:lnTo>
                      <a:pt x="29216" y="15639"/>
                    </a:lnTo>
                    <a:lnTo>
                      <a:pt x="29255" y="14996"/>
                    </a:lnTo>
                    <a:lnTo>
                      <a:pt x="29255" y="14340"/>
                    </a:lnTo>
                    <a:lnTo>
                      <a:pt x="29242" y="13671"/>
                    </a:lnTo>
                    <a:lnTo>
                      <a:pt x="29216" y="13330"/>
                    </a:lnTo>
                    <a:lnTo>
                      <a:pt x="29190" y="12975"/>
                    </a:lnTo>
                    <a:lnTo>
                      <a:pt x="29150" y="12634"/>
                    </a:lnTo>
                    <a:lnTo>
                      <a:pt x="29098" y="12280"/>
                    </a:lnTo>
                    <a:lnTo>
                      <a:pt x="29032" y="11913"/>
                    </a:lnTo>
                    <a:lnTo>
                      <a:pt x="28967" y="11545"/>
                    </a:lnTo>
                    <a:lnTo>
                      <a:pt x="28875" y="11165"/>
                    </a:lnTo>
                    <a:lnTo>
                      <a:pt x="28783" y="10785"/>
                    </a:lnTo>
                    <a:lnTo>
                      <a:pt x="28678" y="10391"/>
                    </a:lnTo>
                    <a:lnTo>
                      <a:pt x="28547" y="9997"/>
                    </a:lnTo>
                    <a:lnTo>
                      <a:pt x="28403" y="9591"/>
                    </a:lnTo>
                    <a:lnTo>
                      <a:pt x="28245" y="9171"/>
                    </a:lnTo>
                    <a:lnTo>
                      <a:pt x="28140" y="8935"/>
                    </a:lnTo>
                    <a:lnTo>
                      <a:pt x="28035" y="8685"/>
                    </a:lnTo>
                    <a:lnTo>
                      <a:pt x="27904" y="8462"/>
                    </a:lnTo>
                    <a:lnTo>
                      <a:pt x="27773" y="8226"/>
                    </a:lnTo>
                    <a:lnTo>
                      <a:pt x="27629" y="8016"/>
                    </a:lnTo>
                    <a:lnTo>
                      <a:pt x="27484" y="7807"/>
                    </a:lnTo>
                    <a:lnTo>
                      <a:pt x="27327" y="7597"/>
                    </a:lnTo>
                    <a:lnTo>
                      <a:pt x="27169" y="7400"/>
                    </a:lnTo>
                    <a:lnTo>
                      <a:pt x="26841" y="7032"/>
                    </a:lnTo>
                    <a:lnTo>
                      <a:pt x="26514" y="6691"/>
                    </a:lnTo>
                    <a:lnTo>
                      <a:pt x="26172" y="6377"/>
                    </a:lnTo>
                    <a:lnTo>
                      <a:pt x="25831" y="6088"/>
                    </a:lnTo>
                    <a:lnTo>
                      <a:pt x="25503" y="5839"/>
                    </a:lnTo>
                    <a:lnTo>
                      <a:pt x="25202" y="5629"/>
                    </a:lnTo>
                    <a:lnTo>
                      <a:pt x="24926" y="5445"/>
                    </a:lnTo>
                    <a:lnTo>
                      <a:pt x="24690" y="5288"/>
                    </a:lnTo>
                    <a:lnTo>
                      <a:pt x="24336" y="5091"/>
                    </a:lnTo>
                    <a:lnTo>
                      <a:pt x="24191" y="5025"/>
                    </a:lnTo>
                    <a:lnTo>
                      <a:pt x="24244" y="4789"/>
                    </a:lnTo>
                    <a:lnTo>
                      <a:pt x="24270" y="4553"/>
                    </a:lnTo>
                    <a:lnTo>
                      <a:pt x="24270" y="4304"/>
                    </a:lnTo>
                    <a:lnTo>
                      <a:pt x="24244" y="4068"/>
                    </a:lnTo>
                    <a:lnTo>
                      <a:pt x="24205" y="3831"/>
                    </a:lnTo>
                    <a:lnTo>
                      <a:pt x="24126" y="3608"/>
                    </a:lnTo>
                    <a:lnTo>
                      <a:pt x="24034" y="3385"/>
                    </a:lnTo>
                    <a:lnTo>
                      <a:pt x="23916" y="3175"/>
                    </a:lnTo>
                    <a:lnTo>
                      <a:pt x="23772" y="2992"/>
                    </a:lnTo>
                    <a:lnTo>
                      <a:pt x="23614" y="2821"/>
                    </a:lnTo>
                    <a:lnTo>
                      <a:pt x="23522" y="2743"/>
                    </a:lnTo>
                    <a:lnTo>
                      <a:pt x="23431" y="2664"/>
                    </a:lnTo>
                    <a:lnTo>
                      <a:pt x="23326" y="2598"/>
                    </a:lnTo>
                    <a:lnTo>
                      <a:pt x="23221" y="2546"/>
                    </a:lnTo>
                    <a:lnTo>
                      <a:pt x="23103" y="2493"/>
                    </a:lnTo>
                    <a:lnTo>
                      <a:pt x="22985" y="2441"/>
                    </a:lnTo>
                    <a:lnTo>
                      <a:pt x="22866" y="2401"/>
                    </a:lnTo>
                    <a:lnTo>
                      <a:pt x="22735" y="2375"/>
                    </a:lnTo>
                    <a:lnTo>
                      <a:pt x="22591" y="2349"/>
                    </a:lnTo>
                    <a:lnTo>
                      <a:pt x="22460" y="2336"/>
                    </a:lnTo>
                    <a:lnTo>
                      <a:pt x="22302" y="2323"/>
                    </a:lnTo>
                    <a:lnTo>
                      <a:pt x="22158" y="2336"/>
                    </a:lnTo>
                    <a:lnTo>
                      <a:pt x="22040" y="2349"/>
                    </a:lnTo>
                    <a:lnTo>
                      <a:pt x="21922" y="2362"/>
                    </a:lnTo>
                    <a:lnTo>
                      <a:pt x="21883" y="2126"/>
                    </a:lnTo>
                    <a:lnTo>
                      <a:pt x="21804" y="1890"/>
                    </a:lnTo>
                    <a:lnTo>
                      <a:pt x="21725" y="1654"/>
                    </a:lnTo>
                    <a:lnTo>
                      <a:pt x="21620" y="1431"/>
                    </a:lnTo>
                    <a:lnTo>
                      <a:pt x="21489" y="1221"/>
                    </a:lnTo>
                    <a:lnTo>
                      <a:pt x="21358" y="1024"/>
                    </a:lnTo>
                    <a:lnTo>
                      <a:pt x="21200" y="827"/>
                    </a:lnTo>
                    <a:lnTo>
                      <a:pt x="21030" y="657"/>
                    </a:lnTo>
                    <a:lnTo>
                      <a:pt x="20833" y="499"/>
                    </a:lnTo>
                    <a:lnTo>
                      <a:pt x="20623" y="368"/>
                    </a:lnTo>
                    <a:lnTo>
                      <a:pt x="20400" y="250"/>
                    </a:lnTo>
                    <a:lnTo>
                      <a:pt x="20151" y="145"/>
                    </a:lnTo>
                    <a:lnTo>
                      <a:pt x="19888" y="66"/>
                    </a:lnTo>
                    <a:lnTo>
                      <a:pt x="19613" y="27"/>
                    </a:lnTo>
                    <a:lnTo>
                      <a:pt x="1932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3"/>
              <p:cNvSpPr/>
              <p:nvPr/>
            </p:nvSpPr>
            <p:spPr>
              <a:xfrm>
                <a:off x="1989700" y="3428739"/>
                <a:ext cx="395636" cy="44767"/>
              </a:xfrm>
              <a:custGeom>
                <a:avLst/>
                <a:gdLst/>
                <a:ahLst/>
                <a:cxnLst/>
                <a:rect l="l" t="t" r="r" b="b"/>
                <a:pathLst>
                  <a:path w="22041" h="2494" extrusionOk="0">
                    <a:moveTo>
                      <a:pt x="1" y="1"/>
                    </a:moveTo>
                    <a:lnTo>
                      <a:pt x="14" y="250"/>
                    </a:lnTo>
                    <a:lnTo>
                      <a:pt x="53" y="499"/>
                    </a:lnTo>
                    <a:lnTo>
                      <a:pt x="106" y="736"/>
                    </a:lnTo>
                    <a:lnTo>
                      <a:pt x="197" y="972"/>
                    </a:lnTo>
                    <a:lnTo>
                      <a:pt x="302" y="1182"/>
                    </a:lnTo>
                    <a:lnTo>
                      <a:pt x="420" y="1392"/>
                    </a:lnTo>
                    <a:lnTo>
                      <a:pt x="565" y="1588"/>
                    </a:lnTo>
                    <a:lnTo>
                      <a:pt x="735" y="1759"/>
                    </a:lnTo>
                    <a:lnTo>
                      <a:pt x="906" y="1916"/>
                    </a:lnTo>
                    <a:lnTo>
                      <a:pt x="1103" y="2061"/>
                    </a:lnTo>
                    <a:lnTo>
                      <a:pt x="1299" y="2192"/>
                    </a:lnTo>
                    <a:lnTo>
                      <a:pt x="1522" y="2297"/>
                    </a:lnTo>
                    <a:lnTo>
                      <a:pt x="1759" y="2375"/>
                    </a:lnTo>
                    <a:lnTo>
                      <a:pt x="1995" y="2441"/>
                    </a:lnTo>
                    <a:lnTo>
                      <a:pt x="2244" y="2480"/>
                    </a:lnTo>
                    <a:lnTo>
                      <a:pt x="2493" y="2494"/>
                    </a:lnTo>
                    <a:lnTo>
                      <a:pt x="19548" y="2494"/>
                    </a:lnTo>
                    <a:lnTo>
                      <a:pt x="19797" y="2480"/>
                    </a:lnTo>
                    <a:lnTo>
                      <a:pt x="20046" y="2441"/>
                    </a:lnTo>
                    <a:lnTo>
                      <a:pt x="20282" y="2375"/>
                    </a:lnTo>
                    <a:lnTo>
                      <a:pt x="20519" y="2297"/>
                    </a:lnTo>
                    <a:lnTo>
                      <a:pt x="20729" y="2192"/>
                    </a:lnTo>
                    <a:lnTo>
                      <a:pt x="20938" y="2061"/>
                    </a:lnTo>
                    <a:lnTo>
                      <a:pt x="21135" y="1916"/>
                    </a:lnTo>
                    <a:lnTo>
                      <a:pt x="21306" y="1759"/>
                    </a:lnTo>
                    <a:lnTo>
                      <a:pt x="21476" y="1588"/>
                    </a:lnTo>
                    <a:lnTo>
                      <a:pt x="21621" y="1392"/>
                    </a:lnTo>
                    <a:lnTo>
                      <a:pt x="21739" y="1182"/>
                    </a:lnTo>
                    <a:lnTo>
                      <a:pt x="21844" y="972"/>
                    </a:lnTo>
                    <a:lnTo>
                      <a:pt x="21922" y="736"/>
                    </a:lnTo>
                    <a:lnTo>
                      <a:pt x="21988" y="499"/>
                    </a:lnTo>
                    <a:lnTo>
                      <a:pt x="22027" y="250"/>
                    </a:lnTo>
                    <a:lnTo>
                      <a:pt x="2204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20" name="Google Shape;720;p23"/>
          <p:cNvSpPr/>
          <p:nvPr/>
        </p:nvSpPr>
        <p:spPr>
          <a:xfrm>
            <a:off x="7019925" y="2609850"/>
            <a:ext cx="2057400" cy="1038300"/>
          </a:xfrm>
          <a:prstGeom prst="roundRect">
            <a:avLst>
              <a:gd name="adj" fmla="val 16667"/>
            </a:avLst>
          </a:prstGeom>
          <a:solidFill>
            <a:srgbClr val="E4EA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1" name="Google Shape;721;p23"/>
          <p:cNvGrpSpPr/>
          <p:nvPr/>
        </p:nvGrpSpPr>
        <p:grpSpPr>
          <a:xfrm>
            <a:off x="7010401" y="2381875"/>
            <a:ext cx="2057400" cy="1083825"/>
            <a:chOff x="457201" y="934075"/>
            <a:chExt cx="2057400" cy="1083825"/>
          </a:xfrm>
        </p:grpSpPr>
        <p:sp>
          <p:nvSpPr>
            <p:cNvPr id="722" name="Google Shape;722;p23"/>
            <p:cNvSpPr txBox="1"/>
            <p:nvPr/>
          </p:nvSpPr>
          <p:spPr>
            <a:xfrm>
              <a:off x="457201" y="1344500"/>
              <a:ext cx="2057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b="1">
                  <a:solidFill>
                    <a:schemeClr val="dk1"/>
                  </a:solidFill>
                  <a:latin typeface="Fira Sans Extra Condensed"/>
                  <a:ea typeface="Fira Sans Extra Condensed"/>
                  <a:cs typeface="Fira Sans Extra Condensed"/>
                  <a:sym typeface="Fira Sans Extra Condensed"/>
                </a:rPr>
                <a:t>Split the Data</a:t>
              </a:r>
              <a:endParaRPr sz="1800" b="1">
                <a:solidFill>
                  <a:srgbClr val="000000"/>
                </a:solidFill>
                <a:latin typeface="Fira Sans Extra Condensed"/>
                <a:ea typeface="Fira Sans Extra Condensed"/>
                <a:cs typeface="Fira Sans Extra Condensed"/>
                <a:sym typeface="Fira Sans Extra Condensed"/>
              </a:endParaRPr>
            </a:p>
          </p:txBody>
        </p:sp>
        <p:sp>
          <p:nvSpPr>
            <p:cNvPr id="723" name="Google Shape;723;p23"/>
            <p:cNvSpPr txBox="1"/>
            <p:nvPr/>
          </p:nvSpPr>
          <p:spPr>
            <a:xfrm>
              <a:off x="457201" y="1686100"/>
              <a:ext cx="2057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Fira Sans Extra Condensed"/>
                  <a:ea typeface="Fira Sans Extra Condensed"/>
                  <a:cs typeface="Fira Sans Extra Condensed"/>
                  <a:sym typeface="Fira Sans Extra Condensed"/>
                </a:rPr>
                <a:t>Strategically segmenting success</a:t>
              </a:r>
              <a:endParaRPr sz="1200">
                <a:latin typeface="Fira Sans Extra Condensed"/>
                <a:ea typeface="Fira Sans Extra Condensed"/>
                <a:cs typeface="Fira Sans Extra Condensed"/>
                <a:sym typeface="Fira Sans Extra Condensed"/>
              </a:endParaRPr>
            </a:p>
          </p:txBody>
        </p:sp>
        <p:sp>
          <p:nvSpPr>
            <p:cNvPr id="724" name="Google Shape;724;p23"/>
            <p:cNvSpPr/>
            <p:nvPr/>
          </p:nvSpPr>
          <p:spPr>
            <a:xfrm>
              <a:off x="1226100" y="934075"/>
              <a:ext cx="519600" cy="3714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05</a:t>
              </a:r>
              <a:endParaRPr sz="1800" b="1">
                <a:solidFill>
                  <a:schemeClr val="lt1"/>
                </a:solidFill>
                <a:latin typeface="Fira Sans Extra Condensed"/>
                <a:ea typeface="Fira Sans Extra Condensed"/>
                <a:cs typeface="Fira Sans Extra Condensed"/>
                <a:sym typeface="Fira Sans Extra Condensed"/>
              </a:endParaRPr>
            </a:p>
          </p:txBody>
        </p:sp>
      </p:grpSp>
      <p:sp>
        <p:nvSpPr>
          <p:cNvPr id="725" name="Google Shape;725;p23"/>
          <p:cNvSpPr/>
          <p:nvPr/>
        </p:nvSpPr>
        <p:spPr>
          <a:xfrm>
            <a:off x="4791075" y="4071800"/>
            <a:ext cx="2057400" cy="1038300"/>
          </a:xfrm>
          <a:prstGeom prst="roundRect">
            <a:avLst>
              <a:gd name="adj" fmla="val 16667"/>
            </a:avLst>
          </a:pr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3"/>
          <p:cNvSpPr/>
          <p:nvPr/>
        </p:nvSpPr>
        <p:spPr>
          <a:xfrm>
            <a:off x="1743075" y="4057650"/>
            <a:ext cx="2057400" cy="1038300"/>
          </a:xfrm>
          <a:prstGeom prst="roundRect">
            <a:avLst>
              <a:gd name="adj" fmla="val 16667"/>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7" name="Google Shape;727;p23"/>
          <p:cNvGrpSpPr/>
          <p:nvPr/>
        </p:nvGrpSpPr>
        <p:grpSpPr>
          <a:xfrm>
            <a:off x="1752600" y="3829675"/>
            <a:ext cx="2057400" cy="1210075"/>
            <a:chOff x="6629400" y="934075"/>
            <a:chExt cx="2057400" cy="1210075"/>
          </a:xfrm>
        </p:grpSpPr>
        <p:sp>
          <p:nvSpPr>
            <p:cNvPr id="728" name="Google Shape;728;p23"/>
            <p:cNvSpPr/>
            <p:nvPr/>
          </p:nvSpPr>
          <p:spPr>
            <a:xfrm>
              <a:off x="7379250" y="934075"/>
              <a:ext cx="519600" cy="3714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08</a:t>
              </a:r>
              <a:endParaRPr sz="1800" b="1">
                <a:solidFill>
                  <a:schemeClr val="lt1"/>
                </a:solidFill>
                <a:latin typeface="Fira Sans Extra Condensed"/>
                <a:ea typeface="Fira Sans Extra Condensed"/>
                <a:cs typeface="Fira Sans Extra Condensed"/>
                <a:sym typeface="Fira Sans Extra Condensed"/>
              </a:endParaRPr>
            </a:p>
          </p:txBody>
        </p:sp>
        <p:sp>
          <p:nvSpPr>
            <p:cNvPr id="729" name="Google Shape;729;p23"/>
            <p:cNvSpPr txBox="1"/>
            <p:nvPr/>
          </p:nvSpPr>
          <p:spPr>
            <a:xfrm>
              <a:off x="6629400" y="1344500"/>
              <a:ext cx="2057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450" b="1">
                  <a:latin typeface="Fira Sans Extra Condensed"/>
                  <a:ea typeface="Fira Sans Extra Condensed"/>
                  <a:cs typeface="Fira Sans Extra Condensed"/>
                  <a:sym typeface="Fira Sans Extra Condensed"/>
                </a:rPr>
                <a:t>Compare between models</a:t>
              </a:r>
              <a:endParaRPr sz="1450" b="1">
                <a:solidFill>
                  <a:srgbClr val="000000"/>
                </a:solidFill>
                <a:latin typeface="Fira Sans Extra Condensed"/>
                <a:ea typeface="Fira Sans Extra Condensed"/>
                <a:cs typeface="Fira Sans Extra Condensed"/>
                <a:sym typeface="Fira Sans Extra Condensed"/>
              </a:endParaRPr>
            </a:p>
          </p:txBody>
        </p:sp>
        <p:sp>
          <p:nvSpPr>
            <p:cNvPr id="730" name="Google Shape;730;p23"/>
            <p:cNvSpPr txBox="1"/>
            <p:nvPr/>
          </p:nvSpPr>
          <p:spPr>
            <a:xfrm>
              <a:off x="6629400" y="1772750"/>
              <a:ext cx="2057400" cy="371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200">
                  <a:solidFill>
                    <a:schemeClr val="dk1"/>
                  </a:solidFill>
                  <a:latin typeface="Fira Sans Extra Condensed"/>
                  <a:ea typeface="Fira Sans Extra Condensed"/>
                  <a:cs typeface="Fira Sans Extra Condensed"/>
                  <a:sym typeface="Fira Sans Extra Condensed"/>
                </a:rPr>
                <a:t>Because not all models are created equal</a:t>
              </a:r>
              <a:endParaRPr sz="1200">
                <a:solidFill>
                  <a:schemeClr val="dk1"/>
                </a:solidFill>
                <a:latin typeface="Fira Sans Extra Condensed"/>
                <a:ea typeface="Fira Sans Extra Condensed"/>
                <a:cs typeface="Fira Sans Extra Condensed"/>
                <a:sym typeface="Fira Sans Extra Condensed"/>
              </a:endParaRPr>
            </a:p>
            <a:p>
              <a:pPr marL="0" lvl="0" indent="0" algn="ctr" rtl="0">
                <a:spcBef>
                  <a:spcPts val="0"/>
                </a:spcBef>
                <a:spcAft>
                  <a:spcPts val="0"/>
                </a:spcAft>
                <a:buNone/>
              </a:pPr>
              <a:endParaRPr sz="1200">
                <a:latin typeface="Fira Sans Extra Condensed"/>
                <a:ea typeface="Fira Sans Extra Condensed"/>
                <a:cs typeface="Fira Sans Extra Condensed"/>
                <a:sym typeface="Fira Sans Extra Condensed"/>
              </a:endParaRPr>
            </a:p>
          </p:txBody>
        </p:sp>
      </p:grpSp>
      <p:grpSp>
        <p:nvGrpSpPr>
          <p:cNvPr id="731" name="Google Shape;731;p23"/>
          <p:cNvGrpSpPr/>
          <p:nvPr/>
        </p:nvGrpSpPr>
        <p:grpSpPr>
          <a:xfrm>
            <a:off x="4800600" y="3843825"/>
            <a:ext cx="2057400" cy="1081675"/>
            <a:chOff x="6629400" y="3005625"/>
            <a:chExt cx="2057400" cy="1081675"/>
          </a:xfrm>
        </p:grpSpPr>
        <p:sp>
          <p:nvSpPr>
            <p:cNvPr id="732" name="Google Shape;732;p23"/>
            <p:cNvSpPr/>
            <p:nvPr/>
          </p:nvSpPr>
          <p:spPr>
            <a:xfrm>
              <a:off x="7379250" y="3005625"/>
              <a:ext cx="519600" cy="371400"/>
            </a:xfrm>
            <a:prstGeom prst="roundRect">
              <a:avLst>
                <a:gd name="adj" fmla="val 16667"/>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07</a:t>
              </a:r>
              <a:endParaRPr sz="1800" b="1">
                <a:solidFill>
                  <a:schemeClr val="lt1"/>
                </a:solidFill>
                <a:latin typeface="Fira Sans Extra Condensed"/>
                <a:ea typeface="Fira Sans Extra Condensed"/>
                <a:cs typeface="Fira Sans Extra Condensed"/>
                <a:sym typeface="Fira Sans Extra Condensed"/>
              </a:endParaRPr>
            </a:p>
          </p:txBody>
        </p:sp>
        <p:sp>
          <p:nvSpPr>
            <p:cNvPr id="733" name="Google Shape;733;p23"/>
            <p:cNvSpPr txBox="1"/>
            <p:nvPr/>
          </p:nvSpPr>
          <p:spPr>
            <a:xfrm>
              <a:off x="6629400" y="3416050"/>
              <a:ext cx="2057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b="1">
                  <a:solidFill>
                    <a:schemeClr val="dk1"/>
                  </a:solidFill>
                  <a:latin typeface="Fira Sans Extra Condensed"/>
                  <a:ea typeface="Fira Sans Extra Condensed"/>
                  <a:cs typeface="Fira Sans Extra Condensed"/>
                  <a:sym typeface="Fira Sans Extra Condensed"/>
                </a:rPr>
                <a:t>Testing the model</a:t>
              </a:r>
              <a:endParaRPr sz="1450" b="1">
                <a:latin typeface="Fira Sans Extra Condensed"/>
                <a:ea typeface="Fira Sans Extra Condensed"/>
                <a:cs typeface="Fira Sans Extra Condensed"/>
                <a:sym typeface="Fira Sans Extra Condensed"/>
              </a:endParaRPr>
            </a:p>
          </p:txBody>
        </p:sp>
        <p:sp>
          <p:nvSpPr>
            <p:cNvPr id="734" name="Google Shape;734;p23"/>
            <p:cNvSpPr txBox="1"/>
            <p:nvPr/>
          </p:nvSpPr>
          <p:spPr>
            <a:xfrm>
              <a:off x="6629400" y="3755500"/>
              <a:ext cx="20574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200">
                  <a:solidFill>
                    <a:schemeClr val="dk1"/>
                  </a:solidFill>
                  <a:latin typeface="Fira Sans Extra Condensed"/>
                  <a:ea typeface="Fira Sans Extra Condensed"/>
                  <a:cs typeface="Fira Sans Extra Condensed"/>
                  <a:sym typeface="Fira Sans Extra Condensed"/>
                </a:rPr>
                <a:t>Witness the power of predictive analytics</a:t>
              </a:r>
              <a:endParaRPr sz="1200">
                <a:latin typeface="Fira Sans Extra Condensed"/>
                <a:ea typeface="Fira Sans Extra Condensed"/>
                <a:cs typeface="Fira Sans Extra Condensed"/>
                <a:sym typeface="Fira Sans Extra Condensed"/>
              </a:endParaRPr>
            </a:p>
          </p:txBody>
        </p:sp>
      </p:grpSp>
      <p:pic>
        <p:nvPicPr>
          <p:cNvPr id="735" name="Google Shape;735;p23"/>
          <p:cNvPicPr preferRelativeResize="0"/>
          <p:nvPr/>
        </p:nvPicPr>
        <p:blipFill>
          <a:blip r:embed="rId3">
            <a:alphaModFix/>
          </a:blip>
          <a:stretch>
            <a:fillRect/>
          </a:stretch>
        </p:blipFill>
        <p:spPr>
          <a:xfrm>
            <a:off x="6628400" y="0"/>
            <a:ext cx="2515599" cy="939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50481-1A6E-BB5E-F661-1103A79B40F6}"/>
              </a:ext>
            </a:extLst>
          </p:cNvPr>
          <p:cNvSpPr>
            <a:spLocks noGrp="1"/>
          </p:cNvSpPr>
          <p:nvPr>
            <p:ph type="title"/>
          </p:nvPr>
        </p:nvSpPr>
        <p:spPr/>
        <p:txBody>
          <a:bodyPr>
            <a:noAutofit/>
          </a:bodyPr>
          <a:lstStyle/>
          <a:p>
            <a:pPr algn="l"/>
            <a:r>
              <a:rPr lang="en-US" sz="3200" dirty="0"/>
              <a:t>Distribution of Ratings</a:t>
            </a:r>
          </a:p>
        </p:txBody>
      </p:sp>
      <p:pic>
        <p:nvPicPr>
          <p:cNvPr id="3" name="Picture 2">
            <a:extLst>
              <a:ext uri="{FF2B5EF4-FFF2-40B4-BE49-F238E27FC236}">
                <a16:creationId xmlns:a16="http://schemas.microsoft.com/office/drawing/2014/main" id="{D46420C5-457B-90D9-DE00-33C4E7303BFF}"/>
              </a:ext>
            </a:extLst>
          </p:cNvPr>
          <p:cNvPicPr>
            <a:picLocks noChangeAspect="1"/>
          </p:cNvPicPr>
          <p:nvPr/>
        </p:nvPicPr>
        <p:blipFill>
          <a:blip r:embed="rId3"/>
          <a:stretch>
            <a:fillRect/>
          </a:stretch>
        </p:blipFill>
        <p:spPr>
          <a:xfrm>
            <a:off x="457201" y="1020999"/>
            <a:ext cx="4544646" cy="1823800"/>
          </a:xfrm>
          <a:prstGeom prst="rect">
            <a:avLst/>
          </a:prstGeom>
        </p:spPr>
      </p:pic>
      <p:pic>
        <p:nvPicPr>
          <p:cNvPr id="4" name="Picture 3">
            <a:extLst>
              <a:ext uri="{FF2B5EF4-FFF2-40B4-BE49-F238E27FC236}">
                <a16:creationId xmlns:a16="http://schemas.microsoft.com/office/drawing/2014/main" id="{EFF4E2D4-9AEB-CC21-C7EB-C872279273CE}"/>
              </a:ext>
            </a:extLst>
          </p:cNvPr>
          <p:cNvPicPr>
            <a:picLocks noChangeAspect="1"/>
          </p:cNvPicPr>
          <p:nvPr/>
        </p:nvPicPr>
        <p:blipFill>
          <a:blip r:embed="rId4"/>
          <a:stretch>
            <a:fillRect/>
          </a:stretch>
        </p:blipFill>
        <p:spPr>
          <a:xfrm>
            <a:off x="4572000" y="1875692"/>
            <a:ext cx="4572000" cy="3096682"/>
          </a:xfrm>
          <a:prstGeom prst="rect">
            <a:avLst/>
          </a:prstGeom>
        </p:spPr>
      </p:pic>
    </p:spTree>
    <p:extLst>
      <p:ext uri="{BB962C8B-B14F-4D97-AF65-F5344CB8AC3E}">
        <p14:creationId xmlns:p14="http://schemas.microsoft.com/office/powerpoint/2010/main" val="602420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AA4E7-F064-7593-78AC-CE5B4BF343D9}"/>
              </a:ext>
            </a:extLst>
          </p:cNvPr>
          <p:cNvSpPr>
            <a:spLocks noGrp="1"/>
          </p:cNvSpPr>
          <p:nvPr>
            <p:ph type="title"/>
          </p:nvPr>
        </p:nvSpPr>
        <p:spPr/>
        <p:txBody>
          <a:bodyPr>
            <a:noAutofit/>
          </a:bodyPr>
          <a:lstStyle/>
          <a:p>
            <a:pPr algn="l"/>
            <a:r>
              <a:rPr lang="en-US" sz="3200" dirty="0"/>
              <a:t>Feedback vs Ratings</a:t>
            </a:r>
          </a:p>
        </p:txBody>
      </p:sp>
      <p:pic>
        <p:nvPicPr>
          <p:cNvPr id="3" name="Picture 2">
            <a:extLst>
              <a:ext uri="{FF2B5EF4-FFF2-40B4-BE49-F238E27FC236}">
                <a16:creationId xmlns:a16="http://schemas.microsoft.com/office/drawing/2014/main" id="{9C08EEF9-D548-1A9E-3D8B-61BF0411D11C}"/>
              </a:ext>
            </a:extLst>
          </p:cNvPr>
          <p:cNvPicPr>
            <a:picLocks noChangeAspect="1"/>
          </p:cNvPicPr>
          <p:nvPr/>
        </p:nvPicPr>
        <p:blipFill>
          <a:blip r:embed="rId3"/>
          <a:stretch>
            <a:fillRect/>
          </a:stretch>
        </p:blipFill>
        <p:spPr>
          <a:xfrm>
            <a:off x="457201" y="987791"/>
            <a:ext cx="5380892" cy="1583960"/>
          </a:xfrm>
          <a:prstGeom prst="rect">
            <a:avLst/>
          </a:prstGeom>
        </p:spPr>
      </p:pic>
      <p:pic>
        <p:nvPicPr>
          <p:cNvPr id="4" name="Picture 3">
            <a:extLst>
              <a:ext uri="{FF2B5EF4-FFF2-40B4-BE49-F238E27FC236}">
                <a16:creationId xmlns:a16="http://schemas.microsoft.com/office/drawing/2014/main" id="{66F0F788-38A0-6695-57A2-0916607949EA}"/>
              </a:ext>
            </a:extLst>
          </p:cNvPr>
          <p:cNvPicPr>
            <a:picLocks noChangeAspect="1"/>
          </p:cNvPicPr>
          <p:nvPr/>
        </p:nvPicPr>
        <p:blipFill>
          <a:blip r:embed="rId4"/>
          <a:stretch>
            <a:fillRect/>
          </a:stretch>
        </p:blipFill>
        <p:spPr>
          <a:xfrm>
            <a:off x="3979985" y="2180492"/>
            <a:ext cx="5093676" cy="2757396"/>
          </a:xfrm>
          <a:prstGeom prst="rect">
            <a:avLst/>
          </a:prstGeom>
        </p:spPr>
      </p:pic>
    </p:spTree>
    <p:extLst>
      <p:ext uri="{BB962C8B-B14F-4D97-AF65-F5344CB8AC3E}">
        <p14:creationId xmlns:p14="http://schemas.microsoft.com/office/powerpoint/2010/main" val="2382321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sp>
        <p:nvSpPr>
          <p:cNvPr id="740" name="Google Shape;740;p24"/>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t>Random Forest Classifier</a:t>
            </a:r>
            <a:endParaRPr sz="3200" dirty="0"/>
          </a:p>
        </p:txBody>
      </p:sp>
      <p:sp>
        <p:nvSpPr>
          <p:cNvPr id="741" name="Google Shape;741;p24"/>
          <p:cNvSpPr txBox="1"/>
          <p:nvPr/>
        </p:nvSpPr>
        <p:spPr>
          <a:xfrm>
            <a:off x="312615" y="1120706"/>
            <a:ext cx="5715900" cy="3200846"/>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dirty="0"/>
              <a:t>Random Forest Classifier is a popular machine learning algorithm that builds multiple decision trees and combines their predictions for accurate classification. It uses bagging to train trees on random data subsets and selects random features at each split, making it robust and less prone to overfitting. The code provided creates a Random Forest model, fits it to training data (`X_train`, `</a:t>
            </a:r>
            <a:r>
              <a:rPr lang="en" dirty="0" err="1"/>
              <a:t>y_train</a:t>
            </a:r>
            <a:r>
              <a:rPr lang="en" dirty="0"/>
              <a:t>`), predicts labels for test data (`</a:t>
            </a:r>
            <a:r>
              <a:rPr lang="en" dirty="0" err="1"/>
              <a:t>X_test</a:t>
            </a:r>
            <a:r>
              <a:rPr lang="en" dirty="0"/>
              <a:t>`), and visualizes performance with a confusion matrix. It also tunes hyperparameters like `</a:t>
            </a:r>
            <a:r>
              <a:rPr lang="en" dirty="0" err="1"/>
              <a:t>max_depth</a:t>
            </a:r>
            <a:r>
              <a:rPr lang="en" dirty="0"/>
              <a:t>`, `</a:t>
            </a:r>
            <a:r>
              <a:rPr lang="en" dirty="0" err="1"/>
              <a:t>n_estimators</a:t>
            </a:r>
            <a:r>
              <a:rPr lang="en" dirty="0"/>
              <a:t>`, and `</a:t>
            </a:r>
            <a:r>
              <a:rPr lang="en" dirty="0" err="1"/>
              <a:t>min_samples_split</a:t>
            </a:r>
            <a:r>
              <a:rPr lang="en" dirty="0"/>
              <a:t>` using `</a:t>
            </a:r>
            <a:r>
              <a:rPr lang="en" dirty="0" err="1"/>
              <a:t>GridSearchCV</a:t>
            </a:r>
            <a:r>
              <a:rPr lang="en" dirty="0"/>
              <a:t>` to find the best combination for accuracy. Random Forest shines in tasks like fraud detection or medical diagnosis due to its flexibility and ability to handle complex data. While it’s powerful and easy to use, it can be computationally intensive and less interpretable than single trees. Overall, it’s a reliable choice for many classification problems.</a:t>
            </a:r>
            <a:endParaRPr dirty="0"/>
          </a:p>
        </p:txBody>
      </p:sp>
      <p:pic>
        <p:nvPicPr>
          <p:cNvPr id="742" name="Google Shape;742;p24"/>
          <p:cNvPicPr preferRelativeResize="0"/>
          <p:nvPr/>
        </p:nvPicPr>
        <p:blipFill>
          <a:blip r:embed="rId3">
            <a:alphaModFix/>
          </a:blip>
          <a:stretch>
            <a:fillRect/>
          </a:stretch>
        </p:blipFill>
        <p:spPr>
          <a:xfrm>
            <a:off x="6028515" y="1522944"/>
            <a:ext cx="3050326" cy="2499850"/>
          </a:xfrm>
          <a:prstGeom prst="rect">
            <a:avLst/>
          </a:prstGeom>
          <a:noFill/>
          <a:ln>
            <a:noFill/>
          </a:ln>
        </p:spPr>
      </p:pic>
      <p:pic>
        <p:nvPicPr>
          <p:cNvPr id="743" name="Google Shape;743;p24"/>
          <p:cNvPicPr preferRelativeResize="0"/>
          <p:nvPr/>
        </p:nvPicPr>
        <p:blipFill>
          <a:blip r:embed="rId4">
            <a:alphaModFix/>
          </a:blip>
          <a:stretch>
            <a:fillRect/>
          </a:stretch>
        </p:blipFill>
        <p:spPr>
          <a:xfrm>
            <a:off x="6628400" y="0"/>
            <a:ext cx="2515599" cy="939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4433E-810A-929E-8AB0-56FF4BBD8E9B}"/>
              </a:ext>
            </a:extLst>
          </p:cNvPr>
          <p:cNvSpPr>
            <a:spLocks noGrp="1"/>
          </p:cNvSpPr>
          <p:nvPr>
            <p:ph type="title"/>
          </p:nvPr>
        </p:nvSpPr>
        <p:spPr/>
        <p:txBody>
          <a:bodyPr>
            <a:noAutofit/>
          </a:bodyPr>
          <a:lstStyle/>
          <a:p>
            <a:pPr algn="l"/>
            <a:r>
              <a:rPr lang="en-US" sz="3200" dirty="0"/>
              <a:t>Random Forest Classifier</a:t>
            </a:r>
          </a:p>
        </p:txBody>
      </p:sp>
      <p:pic>
        <p:nvPicPr>
          <p:cNvPr id="4" name="Picture 3">
            <a:extLst>
              <a:ext uri="{FF2B5EF4-FFF2-40B4-BE49-F238E27FC236}">
                <a16:creationId xmlns:a16="http://schemas.microsoft.com/office/drawing/2014/main" id="{14FF5E47-3FB2-9F4C-ADE3-FC3FE62FE31F}"/>
              </a:ext>
            </a:extLst>
          </p:cNvPr>
          <p:cNvPicPr>
            <a:picLocks noChangeAspect="1"/>
          </p:cNvPicPr>
          <p:nvPr/>
        </p:nvPicPr>
        <p:blipFill>
          <a:blip r:embed="rId2"/>
          <a:stretch>
            <a:fillRect/>
          </a:stretch>
        </p:blipFill>
        <p:spPr>
          <a:xfrm>
            <a:off x="5369168" y="1602154"/>
            <a:ext cx="3681047" cy="3541346"/>
          </a:xfrm>
          <a:prstGeom prst="rect">
            <a:avLst/>
          </a:prstGeom>
        </p:spPr>
      </p:pic>
      <p:pic>
        <p:nvPicPr>
          <p:cNvPr id="7" name="Picture 6">
            <a:extLst>
              <a:ext uri="{FF2B5EF4-FFF2-40B4-BE49-F238E27FC236}">
                <a16:creationId xmlns:a16="http://schemas.microsoft.com/office/drawing/2014/main" id="{D96C0C6A-2DFD-8191-C9C6-ADDB55379567}"/>
              </a:ext>
            </a:extLst>
          </p:cNvPr>
          <p:cNvPicPr>
            <a:picLocks noChangeAspect="1"/>
          </p:cNvPicPr>
          <p:nvPr/>
        </p:nvPicPr>
        <p:blipFill>
          <a:blip r:embed="rId3"/>
          <a:stretch>
            <a:fillRect/>
          </a:stretch>
        </p:blipFill>
        <p:spPr>
          <a:xfrm>
            <a:off x="457200" y="1064849"/>
            <a:ext cx="4911968" cy="2374898"/>
          </a:xfrm>
          <a:prstGeom prst="rect">
            <a:avLst/>
          </a:prstGeom>
        </p:spPr>
      </p:pic>
    </p:spTree>
    <p:extLst>
      <p:ext uri="{BB962C8B-B14F-4D97-AF65-F5344CB8AC3E}">
        <p14:creationId xmlns:p14="http://schemas.microsoft.com/office/powerpoint/2010/main" val="2757649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748" name="Google Shape;748;p25"/>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t>Results</a:t>
            </a:r>
            <a:endParaRPr sz="3200" dirty="0"/>
          </a:p>
        </p:txBody>
      </p:sp>
      <p:sp>
        <p:nvSpPr>
          <p:cNvPr id="749" name="Google Shape;749;p25"/>
          <p:cNvSpPr txBox="1"/>
          <p:nvPr/>
        </p:nvSpPr>
        <p:spPr>
          <a:xfrm>
            <a:off x="3068200" y="1127100"/>
            <a:ext cx="6075900" cy="3230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800"/>
              </a:spcBef>
              <a:spcAft>
                <a:spcPts val="0"/>
              </a:spcAft>
              <a:buNone/>
            </a:pPr>
            <a:r>
              <a:rPr lang="en" sz="3200" dirty="0">
                <a:solidFill>
                  <a:schemeClr val="dk1"/>
                </a:solidFill>
              </a:rPr>
              <a:t>•</a:t>
            </a:r>
            <a:r>
              <a:rPr lang="en" sz="2400" dirty="0">
                <a:solidFill>
                  <a:schemeClr val="dk1"/>
                </a:solidFill>
                <a:latin typeface="Calibri"/>
                <a:ea typeface="Calibri"/>
                <a:cs typeface="Calibri"/>
                <a:sym typeface="Calibri"/>
              </a:rPr>
              <a:t>Most common Alexa variations identified</a:t>
            </a:r>
            <a:endParaRPr sz="2400" dirty="0">
              <a:solidFill>
                <a:schemeClr val="dk1"/>
              </a:solidFill>
              <a:latin typeface="Calibri"/>
              <a:ea typeface="Calibri"/>
              <a:cs typeface="Calibri"/>
              <a:sym typeface="Calibri"/>
            </a:endParaRPr>
          </a:p>
          <a:p>
            <a:pPr marL="0" lvl="0" indent="0" algn="l" rtl="0">
              <a:lnSpc>
                <a:spcPct val="115000"/>
              </a:lnSpc>
              <a:spcBef>
                <a:spcPts val="800"/>
              </a:spcBef>
              <a:spcAft>
                <a:spcPts val="0"/>
              </a:spcAft>
              <a:buNone/>
            </a:pPr>
            <a:r>
              <a:rPr lang="en" sz="2400" dirty="0">
                <a:solidFill>
                  <a:schemeClr val="dk1"/>
                </a:solidFill>
              </a:rPr>
              <a:t>•</a:t>
            </a:r>
            <a:r>
              <a:rPr lang="en" sz="2400" dirty="0">
                <a:solidFill>
                  <a:schemeClr val="dk1"/>
                </a:solidFill>
                <a:latin typeface="Calibri"/>
                <a:ea typeface="Calibri"/>
                <a:cs typeface="Calibri"/>
                <a:sym typeface="Calibri"/>
              </a:rPr>
              <a:t>Ratings are skewed toward 4 and 5 stars</a:t>
            </a:r>
            <a:endParaRPr sz="2400" dirty="0">
              <a:solidFill>
                <a:schemeClr val="dk1"/>
              </a:solidFill>
              <a:latin typeface="Calibri"/>
              <a:ea typeface="Calibri"/>
              <a:cs typeface="Calibri"/>
              <a:sym typeface="Calibri"/>
            </a:endParaRPr>
          </a:p>
          <a:p>
            <a:pPr marL="0" lvl="0" indent="0" algn="l" rtl="0">
              <a:lnSpc>
                <a:spcPct val="115000"/>
              </a:lnSpc>
              <a:spcBef>
                <a:spcPts val="800"/>
              </a:spcBef>
              <a:spcAft>
                <a:spcPts val="0"/>
              </a:spcAft>
              <a:buNone/>
            </a:pPr>
            <a:r>
              <a:rPr lang="en" sz="2400" dirty="0">
                <a:solidFill>
                  <a:schemeClr val="dk1"/>
                </a:solidFill>
              </a:rPr>
              <a:t>•</a:t>
            </a:r>
            <a:r>
              <a:rPr lang="en" sz="2400" dirty="0">
                <a:solidFill>
                  <a:schemeClr val="dk1"/>
                </a:solidFill>
                <a:latin typeface="Calibri"/>
                <a:ea typeface="Calibri"/>
                <a:cs typeface="Calibri"/>
                <a:sym typeface="Calibri"/>
              </a:rPr>
              <a:t>Longer reviews often indicate stronger sentiment</a:t>
            </a:r>
            <a:endParaRPr sz="2400" dirty="0">
              <a:solidFill>
                <a:schemeClr val="dk1"/>
              </a:solidFill>
              <a:latin typeface="Calibri"/>
              <a:ea typeface="Calibri"/>
              <a:cs typeface="Calibri"/>
              <a:sym typeface="Calibri"/>
            </a:endParaRPr>
          </a:p>
          <a:p>
            <a:pPr marL="0" lvl="0" indent="0" algn="l" rtl="0">
              <a:lnSpc>
                <a:spcPct val="115000"/>
              </a:lnSpc>
              <a:spcBef>
                <a:spcPts val="800"/>
              </a:spcBef>
              <a:spcAft>
                <a:spcPts val="0"/>
              </a:spcAft>
              <a:buNone/>
            </a:pPr>
            <a:r>
              <a:rPr lang="en" sz="2400" dirty="0">
                <a:solidFill>
                  <a:schemeClr val="dk1"/>
                </a:solidFill>
              </a:rPr>
              <a:t>•</a:t>
            </a:r>
            <a:r>
              <a:rPr lang="en" sz="2400" dirty="0">
                <a:solidFill>
                  <a:schemeClr val="dk1"/>
                </a:solidFill>
                <a:latin typeface="Calibri"/>
                <a:ea typeface="Calibri"/>
                <a:cs typeface="Calibri"/>
                <a:sym typeface="Calibri"/>
              </a:rPr>
              <a:t>Short reviews often have extreme sentiment</a:t>
            </a:r>
            <a:endParaRPr sz="2400" dirty="0">
              <a:solidFill>
                <a:schemeClr val="dk1"/>
              </a:solidFill>
              <a:latin typeface="Calibri"/>
              <a:ea typeface="Calibri"/>
              <a:cs typeface="Calibri"/>
              <a:sym typeface="Calibri"/>
            </a:endParaRPr>
          </a:p>
          <a:p>
            <a:pPr marL="0" lvl="0" indent="0" algn="l" rtl="0">
              <a:lnSpc>
                <a:spcPct val="115000"/>
              </a:lnSpc>
              <a:spcBef>
                <a:spcPts val="800"/>
              </a:spcBef>
              <a:spcAft>
                <a:spcPts val="0"/>
              </a:spcAft>
              <a:buNone/>
            </a:pPr>
            <a:r>
              <a:rPr lang="en" sz="2400" dirty="0">
                <a:solidFill>
                  <a:schemeClr val="dk1"/>
                </a:solidFill>
              </a:rPr>
              <a:t>•</a:t>
            </a:r>
            <a:r>
              <a:rPr lang="en" sz="2400" dirty="0">
                <a:solidFill>
                  <a:schemeClr val="dk1"/>
                </a:solidFill>
                <a:latin typeface="Calibri"/>
                <a:ea typeface="Calibri"/>
                <a:cs typeface="Calibri"/>
                <a:sym typeface="Calibri"/>
              </a:rPr>
              <a:t>Feedback generally matches rating scores</a:t>
            </a:r>
            <a:endParaRPr sz="2400" dirty="0">
              <a:solidFill>
                <a:schemeClr val="dk1"/>
              </a:solidFill>
              <a:latin typeface="Calibri"/>
              <a:ea typeface="Calibri"/>
              <a:cs typeface="Calibri"/>
              <a:sym typeface="Calibri"/>
            </a:endParaRPr>
          </a:p>
        </p:txBody>
      </p:sp>
      <p:grpSp>
        <p:nvGrpSpPr>
          <p:cNvPr id="750" name="Google Shape;750;p25"/>
          <p:cNvGrpSpPr/>
          <p:nvPr/>
        </p:nvGrpSpPr>
        <p:grpSpPr>
          <a:xfrm>
            <a:off x="-52826" y="1318363"/>
            <a:ext cx="2943318" cy="3039142"/>
            <a:chOff x="5449625" y="1389325"/>
            <a:chExt cx="3237261" cy="3342655"/>
          </a:xfrm>
        </p:grpSpPr>
        <p:sp>
          <p:nvSpPr>
            <p:cNvPr id="751" name="Google Shape;751;p25"/>
            <p:cNvSpPr/>
            <p:nvPr/>
          </p:nvSpPr>
          <p:spPr>
            <a:xfrm>
              <a:off x="6533088" y="4360137"/>
              <a:ext cx="1749195" cy="185374"/>
            </a:xfrm>
            <a:custGeom>
              <a:avLst/>
              <a:gdLst/>
              <a:ahLst/>
              <a:cxnLst/>
              <a:rect l="l" t="t" r="r" b="b"/>
              <a:pathLst>
                <a:path w="44472" h="4713" extrusionOk="0">
                  <a:moveTo>
                    <a:pt x="21091" y="0"/>
                  </a:moveTo>
                  <a:lnTo>
                    <a:pt x="19961" y="10"/>
                  </a:lnTo>
                  <a:lnTo>
                    <a:pt x="18850" y="29"/>
                  </a:lnTo>
                  <a:lnTo>
                    <a:pt x="17758" y="48"/>
                  </a:lnTo>
                  <a:lnTo>
                    <a:pt x="16676" y="77"/>
                  </a:lnTo>
                  <a:lnTo>
                    <a:pt x="15622" y="105"/>
                  </a:lnTo>
                  <a:lnTo>
                    <a:pt x="14587" y="144"/>
                  </a:lnTo>
                  <a:lnTo>
                    <a:pt x="13582" y="182"/>
                  </a:lnTo>
                  <a:lnTo>
                    <a:pt x="12595" y="230"/>
                  </a:lnTo>
                  <a:lnTo>
                    <a:pt x="11637" y="287"/>
                  </a:lnTo>
                  <a:lnTo>
                    <a:pt x="10708" y="335"/>
                  </a:lnTo>
                  <a:lnTo>
                    <a:pt x="9808" y="402"/>
                  </a:lnTo>
                  <a:lnTo>
                    <a:pt x="8936" y="469"/>
                  </a:lnTo>
                  <a:lnTo>
                    <a:pt x="8094" y="536"/>
                  </a:lnTo>
                  <a:lnTo>
                    <a:pt x="7289" y="613"/>
                  </a:lnTo>
                  <a:lnTo>
                    <a:pt x="6513" y="690"/>
                  </a:lnTo>
                  <a:lnTo>
                    <a:pt x="5776" y="776"/>
                  </a:lnTo>
                  <a:lnTo>
                    <a:pt x="5076" y="852"/>
                  </a:lnTo>
                  <a:lnTo>
                    <a:pt x="4416" y="948"/>
                  </a:lnTo>
                  <a:lnTo>
                    <a:pt x="3803" y="1034"/>
                  </a:lnTo>
                  <a:lnTo>
                    <a:pt x="3218" y="1130"/>
                  </a:lnTo>
                  <a:lnTo>
                    <a:pt x="2682" y="1236"/>
                  </a:lnTo>
                  <a:lnTo>
                    <a:pt x="2193" y="1331"/>
                  </a:lnTo>
                  <a:lnTo>
                    <a:pt x="1753" y="1437"/>
                  </a:lnTo>
                  <a:lnTo>
                    <a:pt x="1351" y="1542"/>
                  </a:lnTo>
                  <a:lnTo>
                    <a:pt x="1006" y="1657"/>
                  </a:lnTo>
                  <a:lnTo>
                    <a:pt x="699" y="1772"/>
                  </a:lnTo>
                  <a:lnTo>
                    <a:pt x="575" y="1829"/>
                  </a:lnTo>
                  <a:lnTo>
                    <a:pt x="450" y="1877"/>
                  </a:lnTo>
                  <a:lnTo>
                    <a:pt x="345" y="1944"/>
                  </a:lnTo>
                  <a:lnTo>
                    <a:pt x="259" y="2002"/>
                  </a:lnTo>
                  <a:lnTo>
                    <a:pt x="182" y="2059"/>
                  </a:lnTo>
                  <a:lnTo>
                    <a:pt x="115" y="2117"/>
                  </a:lnTo>
                  <a:lnTo>
                    <a:pt x="67" y="2174"/>
                  </a:lnTo>
                  <a:lnTo>
                    <a:pt x="29" y="2232"/>
                  </a:lnTo>
                  <a:lnTo>
                    <a:pt x="10" y="2299"/>
                  </a:lnTo>
                  <a:lnTo>
                    <a:pt x="0" y="2356"/>
                  </a:lnTo>
                  <a:lnTo>
                    <a:pt x="10" y="2423"/>
                  </a:lnTo>
                  <a:lnTo>
                    <a:pt x="29" y="2481"/>
                  </a:lnTo>
                  <a:lnTo>
                    <a:pt x="67" y="2538"/>
                  </a:lnTo>
                  <a:lnTo>
                    <a:pt x="115" y="2596"/>
                  </a:lnTo>
                  <a:lnTo>
                    <a:pt x="182" y="2663"/>
                  </a:lnTo>
                  <a:lnTo>
                    <a:pt x="259" y="2720"/>
                  </a:lnTo>
                  <a:lnTo>
                    <a:pt x="345" y="2778"/>
                  </a:lnTo>
                  <a:lnTo>
                    <a:pt x="450" y="2835"/>
                  </a:lnTo>
                  <a:lnTo>
                    <a:pt x="575" y="2893"/>
                  </a:lnTo>
                  <a:lnTo>
                    <a:pt x="699" y="2950"/>
                  </a:lnTo>
                  <a:lnTo>
                    <a:pt x="1006" y="3055"/>
                  </a:lnTo>
                  <a:lnTo>
                    <a:pt x="1351" y="3170"/>
                  </a:lnTo>
                  <a:lnTo>
                    <a:pt x="1753" y="3276"/>
                  </a:lnTo>
                  <a:lnTo>
                    <a:pt x="2193" y="3381"/>
                  </a:lnTo>
                  <a:lnTo>
                    <a:pt x="2682" y="3486"/>
                  </a:lnTo>
                  <a:lnTo>
                    <a:pt x="3218" y="3582"/>
                  </a:lnTo>
                  <a:lnTo>
                    <a:pt x="3803" y="3678"/>
                  </a:lnTo>
                  <a:lnTo>
                    <a:pt x="4416" y="3774"/>
                  </a:lnTo>
                  <a:lnTo>
                    <a:pt x="5076" y="3860"/>
                  </a:lnTo>
                  <a:lnTo>
                    <a:pt x="5776" y="3946"/>
                  </a:lnTo>
                  <a:lnTo>
                    <a:pt x="6513" y="4023"/>
                  </a:lnTo>
                  <a:lnTo>
                    <a:pt x="7289" y="4099"/>
                  </a:lnTo>
                  <a:lnTo>
                    <a:pt x="8094" y="4176"/>
                  </a:lnTo>
                  <a:lnTo>
                    <a:pt x="8936" y="4253"/>
                  </a:lnTo>
                  <a:lnTo>
                    <a:pt x="9808" y="4310"/>
                  </a:lnTo>
                  <a:lnTo>
                    <a:pt x="10708" y="4377"/>
                  </a:lnTo>
                  <a:lnTo>
                    <a:pt x="11637" y="4435"/>
                  </a:lnTo>
                  <a:lnTo>
                    <a:pt x="12595" y="4483"/>
                  </a:lnTo>
                  <a:lnTo>
                    <a:pt x="13582" y="4530"/>
                  </a:lnTo>
                  <a:lnTo>
                    <a:pt x="14587" y="4578"/>
                  </a:lnTo>
                  <a:lnTo>
                    <a:pt x="15622" y="4607"/>
                  </a:lnTo>
                  <a:lnTo>
                    <a:pt x="16676" y="4645"/>
                  </a:lnTo>
                  <a:lnTo>
                    <a:pt x="17758" y="4665"/>
                  </a:lnTo>
                  <a:lnTo>
                    <a:pt x="18850" y="4693"/>
                  </a:lnTo>
                  <a:lnTo>
                    <a:pt x="19961" y="4703"/>
                  </a:lnTo>
                  <a:lnTo>
                    <a:pt x="21091" y="4712"/>
                  </a:lnTo>
                  <a:lnTo>
                    <a:pt x="23380" y="4712"/>
                  </a:lnTo>
                  <a:lnTo>
                    <a:pt x="24510" y="4703"/>
                  </a:lnTo>
                  <a:lnTo>
                    <a:pt x="25621" y="4693"/>
                  </a:lnTo>
                  <a:lnTo>
                    <a:pt x="26713" y="4665"/>
                  </a:lnTo>
                  <a:lnTo>
                    <a:pt x="27796" y="4645"/>
                  </a:lnTo>
                  <a:lnTo>
                    <a:pt x="28849" y="4607"/>
                  </a:lnTo>
                  <a:lnTo>
                    <a:pt x="29884" y="4578"/>
                  </a:lnTo>
                  <a:lnTo>
                    <a:pt x="30889" y="4530"/>
                  </a:lnTo>
                  <a:lnTo>
                    <a:pt x="31876" y="4483"/>
                  </a:lnTo>
                  <a:lnTo>
                    <a:pt x="32834" y="4435"/>
                  </a:lnTo>
                  <a:lnTo>
                    <a:pt x="33763" y="4377"/>
                  </a:lnTo>
                  <a:lnTo>
                    <a:pt x="34663" y="4310"/>
                  </a:lnTo>
                  <a:lnTo>
                    <a:pt x="35535" y="4253"/>
                  </a:lnTo>
                  <a:lnTo>
                    <a:pt x="36378" y="4176"/>
                  </a:lnTo>
                  <a:lnTo>
                    <a:pt x="37182" y="4099"/>
                  </a:lnTo>
                  <a:lnTo>
                    <a:pt x="37958" y="4023"/>
                  </a:lnTo>
                  <a:lnTo>
                    <a:pt x="38696" y="3946"/>
                  </a:lnTo>
                  <a:lnTo>
                    <a:pt x="39395" y="3860"/>
                  </a:lnTo>
                  <a:lnTo>
                    <a:pt x="40056" y="3774"/>
                  </a:lnTo>
                  <a:lnTo>
                    <a:pt x="40669" y="3678"/>
                  </a:lnTo>
                  <a:lnTo>
                    <a:pt x="41253" y="3582"/>
                  </a:lnTo>
                  <a:lnTo>
                    <a:pt x="41789" y="3486"/>
                  </a:lnTo>
                  <a:lnTo>
                    <a:pt x="42278" y="3381"/>
                  </a:lnTo>
                  <a:lnTo>
                    <a:pt x="42718" y="3276"/>
                  </a:lnTo>
                  <a:lnTo>
                    <a:pt x="43121" y="3170"/>
                  </a:lnTo>
                  <a:lnTo>
                    <a:pt x="43465" y="3055"/>
                  </a:lnTo>
                  <a:lnTo>
                    <a:pt x="43772" y="2950"/>
                  </a:lnTo>
                  <a:lnTo>
                    <a:pt x="43896" y="2893"/>
                  </a:lnTo>
                  <a:lnTo>
                    <a:pt x="44021" y="2835"/>
                  </a:lnTo>
                  <a:lnTo>
                    <a:pt x="44126" y="2778"/>
                  </a:lnTo>
                  <a:lnTo>
                    <a:pt x="44213" y="2720"/>
                  </a:lnTo>
                  <a:lnTo>
                    <a:pt x="44289" y="2663"/>
                  </a:lnTo>
                  <a:lnTo>
                    <a:pt x="44356" y="2596"/>
                  </a:lnTo>
                  <a:lnTo>
                    <a:pt x="44404" y="2538"/>
                  </a:lnTo>
                  <a:lnTo>
                    <a:pt x="44442" y="2481"/>
                  </a:lnTo>
                  <a:lnTo>
                    <a:pt x="44462" y="2423"/>
                  </a:lnTo>
                  <a:lnTo>
                    <a:pt x="44471" y="2356"/>
                  </a:lnTo>
                  <a:lnTo>
                    <a:pt x="44462" y="2299"/>
                  </a:lnTo>
                  <a:lnTo>
                    <a:pt x="44442" y="2232"/>
                  </a:lnTo>
                  <a:lnTo>
                    <a:pt x="44404" y="2174"/>
                  </a:lnTo>
                  <a:lnTo>
                    <a:pt x="44356" y="2117"/>
                  </a:lnTo>
                  <a:lnTo>
                    <a:pt x="44289" y="2059"/>
                  </a:lnTo>
                  <a:lnTo>
                    <a:pt x="44213" y="2002"/>
                  </a:lnTo>
                  <a:lnTo>
                    <a:pt x="44126" y="1944"/>
                  </a:lnTo>
                  <a:lnTo>
                    <a:pt x="44021" y="1877"/>
                  </a:lnTo>
                  <a:lnTo>
                    <a:pt x="43896" y="1829"/>
                  </a:lnTo>
                  <a:lnTo>
                    <a:pt x="43772" y="1772"/>
                  </a:lnTo>
                  <a:lnTo>
                    <a:pt x="43465" y="1657"/>
                  </a:lnTo>
                  <a:lnTo>
                    <a:pt x="43121" y="1542"/>
                  </a:lnTo>
                  <a:lnTo>
                    <a:pt x="42718" y="1437"/>
                  </a:lnTo>
                  <a:lnTo>
                    <a:pt x="42278" y="1331"/>
                  </a:lnTo>
                  <a:lnTo>
                    <a:pt x="41789" y="1236"/>
                  </a:lnTo>
                  <a:lnTo>
                    <a:pt x="41253" y="1130"/>
                  </a:lnTo>
                  <a:lnTo>
                    <a:pt x="40669" y="1034"/>
                  </a:lnTo>
                  <a:lnTo>
                    <a:pt x="40056" y="948"/>
                  </a:lnTo>
                  <a:lnTo>
                    <a:pt x="39395" y="852"/>
                  </a:lnTo>
                  <a:lnTo>
                    <a:pt x="38696" y="776"/>
                  </a:lnTo>
                  <a:lnTo>
                    <a:pt x="37958" y="690"/>
                  </a:lnTo>
                  <a:lnTo>
                    <a:pt x="37182" y="613"/>
                  </a:lnTo>
                  <a:lnTo>
                    <a:pt x="36378" y="536"/>
                  </a:lnTo>
                  <a:lnTo>
                    <a:pt x="35535" y="469"/>
                  </a:lnTo>
                  <a:lnTo>
                    <a:pt x="34663" y="402"/>
                  </a:lnTo>
                  <a:lnTo>
                    <a:pt x="33763" y="335"/>
                  </a:lnTo>
                  <a:lnTo>
                    <a:pt x="32834" y="287"/>
                  </a:lnTo>
                  <a:lnTo>
                    <a:pt x="31876" y="230"/>
                  </a:lnTo>
                  <a:lnTo>
                    <a:pt x="30889" y="182"/>
                  </a:lnTo>
                  <a:lnTo>
                    <a:pt x="29884" y="144"/>
                  </a:lnTo>
                  <a:lnTo>
                    <a:pt x="28849" y="105"/>
                  </a:lnTo>
                  <a:lnTo>
                    <a:pt x="27796" y="77"/>
                  </a:lnTo>
                  <a:lnTo>
                    <a:pt x="26713" y="48"/>
                  </a:lnTo>
                  <a:lnTo>
                    <a:pt x="25621" y="29"/>
                  </a:lnTo>
                  <a:lnTo>
                    <a:pt x="24510" y="10"/>
                  </a:lnTo>
                  <a:lnTo>
                    <a:pt x="23380"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5"/>
            <p:cNvSpPr/>
            <p:nvPr/>
          </p:nvSpPr>
          <p:spPr>
            <a:xfrm>
              <a:off x="5449625" y="4579763"/>
              <a:ext cx="3237261" cy="152217"/>
            </a:xfrm>
            <a:custGeom>
              <a:avLst/>
              <a:gdLst/>
              <a:ahLst/>
              <a:cxnLst/>
              <a:rect l="l" t="t" r="r" b="b"/>
              <a:pathLst>
                <a:path w="82305" h="3870" extrusionOk="0">
                  <a:moveTo>
                    <a:pt x="41148" y="0"/>
                  </a:moveTo>
                  <a:lnTo>
                    <a:pt x="36943" y="10"/>
                  </a:lnTo>
                  <a:lnTo>
                    <a:pt x="32853" y="38"/>
                  </a:lnTo>
                  <a:lnTo>
                    <a:pt x="28907" y="86"/>
                  </a:lnTo>
                  <a:lnTo>
                    <a:pt x="25133" y="153"/>
                  </a:lnTo>
                  <a:lnTo>
                    <a:pt x="21532" y="230"/>
                  </a:lnTo>
                  <a:lnTo>
                    <a:pt x="18141" y="335"/>
                  </a:lnTo>
                  <a:lnTo>
                    <a:pt x="14971" y="441"/>
                  </a:lnTo>
                  <a:lnTo>
                    <a:pt x="13477" y="508"/>
                  </a:lnTo>
                  <a:lnTo>
                    <a:pt x="12050" y="565"/>
                  </a:lnTo>
                  <a:lnTo>
                    <a:pt x="10690" y="632"/>
                  </a:lnTo>
                  <a:lnTo>
                    <a:pt x="9397" y="709"/>
                  </a:lnTo>
                  <a:lnTo>
                    <a:pt x="8171" y="776"/>
                  </a:lnTo>
                  <a:lnTo>
                    <a:pt x="7021" y="853"/>
                  </a:lnTo>
                  <a:lnTo>
                    <a:pt x="5958" y="929"/>
                  </a:lnTo>
                  <a:lnTo>
                    <a:pt x="4962" y="1015"/>
                  </a:lnTo>
                  <a:lnTo>
                    <a:pt x="4052" y="1092"/>
                  </a:lnTo>
                  <a:lnTo>
                    <a:pt x="3228" y="1178"/>
                  </a:lnTo>
                  <a:lnTo>
                    <a:pt x="2491" y="1264"/>
                  </a:lnTo>
                  <a:lnTo>
                    <a:pt x="1849" y="1360"/>
                  </a:lnTo>
                  <a:lnTo>
                    <a:pt x="1294" y="1446"/>
                  </a:lnTo>
                  <a:lnTo>
                    <a:pt x="834" y="1542"/>
                  </a:lnTo>
                  <a:lnTo>
                    <a:pt x="642" y="1590"/>
                  </a:lnTo>
                  <a:lnTo>
                    <a:pt x="470" y="1638"/>
                  </a:lnTo>
                  <a:lnTo>
                    <a:pt x="326" y="1686"/>
                  </a:lnTo>
                  <a:lnTo>
                    <a:pt x="211" y="1734"/>
                  </a:lnTo>
                  <a:lnTo>
                    <a:pt x="115" y="1782"/>
                  </a:lnTo>
                  <a:lnTo>
                    <a:pt x="48" y="1829"/>
                  </a:lnTo>
                  <a:lnTo>
                    <a:pt x="10" y="1887"/>
                  </a:lnTo>
                  <a:lnTo>
                    <a:pt x="0" y="1906"/>
                  </a:lnTo>
                  <a:lnTo>
                    <a:pt x="0" y="1935"/>
                  </a:lnTo>
                  <a:lnTo>
                    <a:pt x="0" y="1954"/>
                  </a:lnTo>
                  <a:lnTo>
                    <a:pt x="10" y="1983"/>
                  </a:lnTo>
                  <a:lnTo>
                    <a:pt x="48" y="2031"/>
                  </a:lnTo>
                  <a:lnTo>
                    <a:pt x="115" y="2079"/>
                  </a:lnTo>
                  <a:lnTo>
                    <a:pt x="211" y="2126"/>
                  </a:lnTo>
                  <a:lnTo>
                    <a:pt x="326" y="2184"/>
                  </a:lnTo>
                  <a:lnTo>
                    <a:pt x="470" y="2232"/>
                  </a:lnTo>
                  <a:lnTo>
                    <a:pt x="642" y="2280"/>
                  </a:lnTo>
                  <a:lnTo>
                    <a:pt x="834" y="2318"/>
                  </a:lnTo>
                  <a:lnTo>
                    <a:pt x="1294" y="2414"/>
                  </a:lnTo>
                  <a:lnTo>
                    <a:pt x="1849" y="2510"/>
                  </a:lnTo>
                  <a:lnTo>
                    <a:pt x="2491" y="2596"/>
                  </a:lnTo>
                  <a:lnTo>
                    <a:pt x="3228" y="2682"/>
                  </a:lnTo>
                  <a:lnTo>
                    <a:pt x="4052" y="2768"/>
                  </a:lnTo>
                  <a:lnTo>
                    <a:pt x="4962" y="2854"/>
                  </a:lnTo>
                  <a:lnTo>
                    <a:pt x="5958" y="2931"/>
                  </a:lnTo>
                  <a:lnTo>
                    <a:pt x="7021" y="3017"/>
                  </a:lnTo>
                  <a:lnTo>
                    <a:pt x="8171" y="3094"/>
                  </a:lnTo>
                  <a:lnTo>
                    <a:pt x="9397" y="3161"/>
                  </a:lnTo>
                  <a:lnTo>
                    <a:pt x="10690" y="3228"/>
                  </a:lnTo>
                  <a:lnTo>
                    <a:pt x="12050" y="3295"/>
                  </a:lnTo>
                  <a:lnTo>
                    <a:pt x="13477" y="3362"/>
                  </a:lnTo>
                  <a:lnTo>
                    <a:pt x="14971" y="3419"/>
                  </a:lnTo>
                  <a:lnTo>
                    <a:pt x="18141" y="3534"/>
                  </a:lnTo>
                  <a:lnTo>
                    <a:pt x="21532" y="3630"/>
                  </a:lnTo>
                  <a:lnTo>
                    <a:pt x="25133" y="3716"/>
                  </a:lnTo>
                  <a:lnTo>
                    <a:pt x="28907" y="3774"/>
                  </a:lnTo>
                  <a:lnTo>
                    <a:pt x="32853" y="3822"/>
                  </a:lnTo>
                  <a:lnTo>
                    <a:pt x="36943" y="3860"/>
                  </a:lnTo>
                  <a:lnTo>
                    <a:pt x="41148" y="3870"/>
                  </a:lnTo>
                  <a:lnTo>
                    <a:pt x="45353" y="3860"/>
                  </a:lnTo>
                  <a:lnTo>
                    <a:pt x="49443" y="3822"/>
                  </a:lnTo>
                  <a:lnTo>
                    <a:pt x="53389" y="3774"/>
                  </a:lnTo>
                  <a:lnTo>
                    <a:pt x="57172" y="3716"/>
                  </a:lnTo>
                  <a:lnTo>
                    <a:pt x="60764" y="3630"/>
                  </a:lnTo>
                  <a:lnTo>
                    <a:pt x="64155" y="3534"/>
                  </a:lnTo>
                  <a:lnTo>
                    <a:pt x="67325" y="3419"/>
                  </a:lnTo>
                  <a:lnTo>
                    <a:pt x="68819" y="3362"/>
                  </a:lnTo>
                  <a:lnTo>
                    <a:pt x="70246" y="3295"/>
                  </a:lnTo>
                  <a:lnTo>
                    <a:pt x="71616" y="3228"/>
                  </a:lnTo>
                  <a:lnTo>
                    <a:pt x="72909" y="3161"/>
                  </a:lnTo>
                  <a:lnTo>
                    <a:pt x="74125" y="3094"/>
                  </a:lnTo>
                  <a:lnTo>
                    <a:pt x="75275" y="3017"/>
                  </a:lnTo>
                  <a:lnTo>
                    <a:pt x="76347" y="2931"/>
                  </a:lnTo>
                  <a:lnTo>
                    <a:pt x="77334" y="2854"/>
                  </a:lnTo>
                  <a:lnTo>
                    <a:pt x="78244" y="2768"/>
                  </a:lnTo>
                  <a:lnTo>
                    <a:pt x="79068" y="2682"/>
                  </a:lnTo>
                  <a:lnTo>
                    <a:pt x="79805" y="2596"/>
                  </a:lnTo>
                  <a:lnTo>
                    <a:pt x="80456" y="2510"/>
                  </a:lnTo>
                  <a:lnTo>
                    <a:pt x="81012" y="2414"/>
                  </a:lnTo>
                  <a:lnTo>
                    <a:pt x="81462" y="2318"/>
                  </a:lnTo>
                  <a:lnTo>
                    <a:pt x="81663" y="2280"/>
                  </a:lnTo>
                  <a:lnTo>
                    <a:pt x="81826" y="2232"/>
                  </a:lnTo>
                  <a:lnTo>
                    <a:pt x="81970" y="2184"/>
                  </a:lnTo>
                  <a:lnTo>
                    <a:pt x="82094" y="2126"/>
                  </a:lnTo>
                  <a:lnTo>
                    <a:pt x="82180" y="2079"/>
                  </a:lnTo>
                  <a:lnTo>
                    <a:pt x="82248" y="2031"/>
                  </a:lnTo>
                  <a:lnTo>
                    <a:pt x="82286" y="1983"/>
                  </a:lnTo>
                  <a:lnTo>
                    <a:pt x="82295" y="1954"/>
                  </a:lnTo>
                  <a:lnTo>
                    <a:pt x="82305" y="1935"/>
                  </a:lnTo>
                  <a:lnTo>
                    <a:pt x="82295" y="1906"/>
                  </a:lnTo>
                  <a:lnTo>
                    <a:pt x="82286" y="1887"/>
                  </a:lnTo>
                  <a:lnTo>
                    <a:pt x="82248" y="1829"/>
                  </a:lnTo>
                  <a:lnTo>
                    <a:pt x="82180" y="1782"/>
                  </a:lnTo>
                  <a:lnTo>
                    <a:pt x="82094" y="1734"/>
                  </a:lnTo>
                  <a:lnTo>
                    <a:pt x="81970" y="1686"/>
                  </a:lnTo>
                  <a:lnTo>
                    <a:pt x="81826" y="1638"/>
                  </a:lnTo>
                  <a:lnTo>
                    <a:pt x="81663" y="1590"/>
                  </a:lnTo>
                  <a:lnTo>
                    <a:pt x="81462" y="1542"/>
                  </a:lnTo>
                  <a:lnTo>
                    <a:pt x="81012" y="1446"/>
                  </a:lnTo>
                  <a:lnTo>
                    <a:pt x="80456" y="1360"/>
                  </a:lnTo>
                  <a:lnTo>
                    <a:pt x="79805" y="1264"/>
                  </a:lnTo>
                  <a:lnTo>
                    <a:pt x="79068" y="1178"/>
                  </a:lnTo>
                  <a:lnTo>
                    <a:pt x="78244" y="1092"/>
                  </a:lnTo>
                  <a:lnTo>
                    <a:pt x="77334" y="1015"/>
                  </a:lnTo>
                  <a:lnTo>
                    <a:pt x="76347" y="929"/>
                  </a:lnTo>
                  <a:lnTo>
                    <a:pt x="75275" y="853"/>
                  </a:lnTo>
                  <a:lnTo>
                    <a:pt x="74125" y="776"/>
                  </a:lnTo>
                  <a:lnTo>
                    <a:pt x="72909" y="709"/>
                  </a:lnTo>
                  <a:lnTo>
                    <a:pt x="71616" y="632"/>
                  </a:lnTo>
                  <a:lnTo>
                    <a:pt x="70246" y="565"/>
                  </a:lnTo>
                  <a:lnTo>
                    <a:pt x="68819" y="508"/>
                  </a:lnTo>
                  <a:lnTo>
                    <a:pt x="67325" y="441"/>
                  </a:lnTo>
                  <a:lnTo>
                    <a:pt x="64155" y="335"/>
                  </a:lnTo>
                  <a:lnTo>
                    <a:pt x="60764" y="230"/>
                  </a:lnTo>
                  <a:lnTo>
                    <a:pt x="57172" y="153"/>
                  </a:lnTo>
                  <a:lnTo>
                    <a:pt x="53389" y="86"/>
                  </a:lnTo>
                  <a:lnTo>
                    <a:pt x="49443" y="38"/>
                  </a:lnTo>
                  <a:lnTo>
                    <a:pt x="45353" y="10"/>
                  </a:lnTo>
                  <a:lnTo>
                    <a:pt x="41148"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5"/>
            <p:cNvSpPr/>
            <p:nvPr/>
          </p:nvSpPr>
          <p:spPr>
            <a:xfrm>
              <a:off x="8191774" y="3231092"/>
              <a:ext cx="378261" cy="86296"/>
            </a:xfrm>
            <a:custGeom>
              <a:avLst/>
              <a:gdLst/>
              <a:ahLst/>
              <a:cxnLst/>
              <a:rect l="l" t="t" r="r" b="b"/>
              <a:pathLst>
                <a:path w="9617" h="2194" extrusionOk="0">
                  <a:moveTo>
                    <a:pt x="4473" y="0"/>
                  </a:moveTo>
                  <a:lnTo>
                    <a:pt x="4186" y="10"/>
                  </a:lnTo>
                  <a:lnTo>
                    <a:pt x="3860" y="29"/>
                  </a:lnTo>
                  <a:lnTo>
                    <a:pt x="3075" y="77"/>
                  </a:lnTo>
                  <a:lnTo>
                    <a:pt x="2223" y="154"/>
                  </a:lnTo>
                  <a:lnTo>
                    <a:pt x="1389" y="240"/>
                  </a:lnTo>
                  <a:lnTo>
                    <a:pt x="680" y="307"/>
                  </a:lnTo>
                  <a:lnTo>
                    <a:pt x="0" y="384"/>
                  </a:lnTo>
                  <a:lnTo>
                    <a:pt x="1657" y="1322"/>
                  </a:lnTo>
                  <a:lnTo>
                    <a:pt x="2184" y="1466"/>
                  </a:lnTo>
                  <a:lnTo>
                    <a:pt x="2730" y="1590"/>
                  </a:lnTo>
                  <a:lnTo>
                    <a:pt x="3305" y="1705"/>
                  </a:lnTo>
                  <a:lnTo>
                    <a:pt x="3899" y="1811"/>
                  </a:lnTo>
                  <a:lnTo>
                    <a:pt x="4502" y="1897"/>
                  </a:lnTo>
                  <a:lnTo>
                    <a:pt x="5096" y="1973"/>
                  </a:lnTo>
                  <a:lnTo>
                    <a:pt x="5690" y="2041"/>
                  </a:lnTo>
                  <a:lnTo>
                    <a:pt x="6264" y="2098"/>
                  </a:lnTo>
                  <a:lnTo>
                    <a:pt x="6820" y="2136"/>
                  </a:lnTo>
                  <a:lnTo>
                    <a:pt x="7337" y="2165"/>
                  </a:lnTo>
                  <a:lnTo>
                    <a:pt x="7826" y="2184"/>
                  </a:lnTo>
                  <a:lnTo>
                    <a:pt x="8266" y="2194"/>
                  </a:lnTo>
                  <a:lnTo>
                    <a:pt x="8649" y="2184"/>
                  </a:lnTo>
                  <a:lnTo>
                    <a:pt x="8975" y="2165"/>
                  </a:lnTo>
                  <a:lnTo>
                    <a:pt x="9234" y="2127"/>
                  </a:lnTo>
                  <a:lnTo>
                    <a:pt x="9339" y="2108"/>
                  </a:lnTo>
                  <a:lnTo>
                    <a:pt x="9416" y="2088"/>
                  </a:lnTo>
                  <a:lnTo>
                    <a:pt x="9483" y="2060"/>
                  </a:lnTo>
                  <a:lnTo>
                    <a:pt x="9531" y="2031"/>
                  </a:lnTo>
                  <a:lnTo>
                    <a:pt x="9569" y="2002"/>
                  </a:lnTo>
                  <a:lnTo>
                    <a:pt x="9598" y="1983"/>
                  </a:lnTo>
                  <a:lnTo>
                    <a:pt x="9617" y="1954"/>
                  </a:lnTo>
                  <a:lnTo>
                    <a:pt x="9617" y="1926"/>
                  </a:lnTo>
                  <a:lnTo>
                    <a:pt x="9617" y="1897"/>
                  </a:lnTo>
                  <a:lnTo>
                    <a:pt x="9598" y="1868"/>
                  </a:lnTo>
                  <a:lnTo>
                    <a:pt x="9578" y="1839"/>
                  </a:lnTo>
                  <a:lnTo>
                    <a:pt x="9540" y="1811"/>
                  </a:lnTo>
                  <a:lnTo>
                    <a:pt x="9464" y="1753"/>
                  </a:lnTo>
                  <a:lnTo>
                    <a:pt x="9349" y="1696"/>
                  </a:lnTo>
                  <a:lnTo>
                    <a:pt x="9224" y="1638"/>
                  </a:lnTo>
                  <a:lnTo>
                    <a:pt x="8927" y="1523"/>
                  </a:lnTo>
                  <a:lnTo>
                    <a:pt x="8611" y="1408"/>
                  </a:lnTo>
                  <a:lnTo>
                    <a:pt x="8314" y="1313"/>
                  </a:lnTo>
                  <a:lnTo>
                    <a:pt x="8190" y="1255"/>
                  </a:lnTo>
                  <a:lnTo>
                    <a:pt x="8084" y="1217"/>
                  </a:lnTo>
                  <a:lnTo>
                    <a:pt x="7605" y="997"/>
                  </a:lnTo>
                  <a:lnTo>
                    <a:pt x="7107" y="786"/>
                  </a:lnTo>
                  <a:lnTo>
                    <a:pt x="6628" y="604"/>
                  </a:lnTo>
                  <a:lnTo>
                    <a:pt x="6169" y="431"/>
                  </a:lnTo>
                  <a:lnTo>
                    <a:pt x="5747" y="288"/>
                  </a:lnTo>
                  <a:lnTo>
                    <a:pt x="5364" y="173"/>
                  </a:lnTo>
                  <a:lnTo>
                    <a:pt x="5058" y="77"/>
                  </a:lnTo>
                  <a:lnTo>
                    <a:pt x="4828" y="20"/>
                  </a:lnTo>
                  <a:lnTo>
                    <a:pt x="4761" y="10"/>
                  </a:lnTo>
                  <a:lnTo>
                    <a:pt x="4684" y="0"/>
                  </a:lnTo>
                  <a:close/>
                </a:path>
              </a:pathLst>
            </a:custGeom>
            <a:solidFill>
              <a:srgbClr val="EDC1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5"/>
            <p:cNvSpPr/>
            <p:nvPr/>
          </p:nvSpPr>
          <p:spPr>
            <a:xfrm>
              <a:off x="8252423" y="3224681"/>
              <a:ext cx="342114" cy="102500"/>
            </a:xfrm>
            <a:custGeom>
              <a:avLst/>
              <a:gdLst/>
              <a:ahLst/>
              <a:cxnLst/>
              <a:rect l="l" t="t" r="r" b="b"/>
              <a:pathLst>
                <a:path w="8698" h="2606" extrusionOk="0">
                  <a:moveTo>
                    <a:pt x="2998" y="1"/>
                  </a:moveTo>
                  <a:lnTo>
                    <a:pt x="2797" y="10"/>
                  </a:lnTo>
                  <a:lnTo>
                    <a:pt x="2558" y="20"/>
                  </a:lnTo>
                  <a:lnTo>
                    <a:pt x="2021" y="68"/>
                  </a:lnTo>
                  <a:lnTo>
                    <a:pt x="1456" y="144"/>
                  </a:lnTo>
                  <a:lnTo>
                    <a:pt x="901" y="211"/>
                  </a:lnTo>
                  <a:lnTo>
                    <a:pt x="441" y="278"/>
                  </a:lnTo>
                  <a:lnTo>
                    <a:pt x="0" y="345"/>
                  </a:lnTo>
                  <a:lnTo>
                    <a:pt x="0" y="403"/>
                  </a:lnTo>
                  <a:lnTo>
                    <a:pt x="249" y="432"/>
                  </a:lnTo>
                  <a:lnTo>
                    <a:pt x="489" y="479"/>
                  </a:lnTo>
                  <a:lnTo>
                    <a:pt x="728" y="527"/>
                  </a:lnTo>
                  <a:lnTo>
                    <a:pt x="949" y="594"/>
                  </a:lnTo>
                  <a:lnTo>
                    <a:pt x="1169" y="661"/>
                  </a:lnTo>
                  <a:lnTo>
                    <a:pt x="1380" y="748"/>
                  </a:lnTo>
                  <a:lnTo>
                    <a:pt x="1571" y="843"/>
                  </a:lnTo>
                  <a:lnTo>
                    <a:pt x="1763" y="949"/>
                  </a:lnTo>
                  <a:lnTo>
                    <a:pt x="1945" y="1064"/>
                  </a:lnTo>
                  <a:lnTo>
                    <a:pt x="2117" y="1188"/>
                  </a:lnTo>
                  <a:lnTo>
                    <a:pt x="2270" y="1322"/>
                  </a:lnTo>
                  <a:lnTo>
                    <a:pt x="2424" y="1476"/>
                  </a:lnTo>
                  <a:lnTo>
                    <a:pt x="2558" y="1638"/>
                  </a:lnTo>
                  <a:lnTo>
                    <a:pt x="2692" y="1811"/>
                  </a:lnTo>
                  <a:lnTo>
                    <a:pt x="2807" y="2002"/>
                  </a:lnTo>
                  <a:lnTo>
                    <a:pt x="2912" y="2204"/>
                  </a:lnTo>
                  <a:lnTo>
                    <a:pt x="4205" y="2347"/>
                  </a:lnTo>
                  <a:lnTo>
                    <a:pt x="4770" y="2414"/>
                  </a:lnTo>
                  <a:lnTo>
                    <a:pt x="5335" y="2472"/>
                  </a:lnTo>
                  <a:lnTo>
                    <a:pt x="5747" y="2500"/>
                  </a:lnTo>
                  <a:lnTo>
                    <a:pt x="6207" y="2539"/>
                  </a:lnTo>
                  <a:lnTo>
                    <a:pt x="6686" y="2568"/>
                  </a:lnTo>
                  <a:lnTo>
                    <a:pt x="7155" y="2587"/>
                  </a:lnTo>
                  <a:lnTo>
                    <a:pt x="7586" y="2606"/>
                  </a:lnTo>
                  <a:lnTo>
                    <a:pt x="7950" y="2606"/>
                  </a:lnTo>
                  <a:lnTo>
                    <a:pt x="8218" y="2596"/>
                  </a:lnTo>
                  <a:lnTo>
                    <a:pt x="8314" y="2587"/>
                  </a:lnTo>
                  <a:lnTo>
                    <a:pt x="8381" y="2577"/>
                  </a:lnTo>
                  <a:lnTo>
                    <a:pt x="8506" y="2520"/>
                  </a:lnTo>
                  <a:lnTo>
                    <a:pt x="8602" y="2462"/>
                  </a:lnTo>
                  <a:lnTo>
                    <a:pt x="8640" y="2433"/>
                  </a:lnTo>
                  <a:lnTo>
                    <a:pt x="8659" y="2395"/>
                  </a:lnTo>
                  <a:lnTo>
                    <a:pt x="8678" y="2366"/>
                  </a:lnTo>
                  <a:lnTo>
                    <a:pt x="8697" y="2328"/>
                  </a:lnTo>
                  <a:lnTo>
                    <a:pt x="8697" y="2290"/>
                  </a:lnTo>
                  <a:lnTo>
                    <a:pt x="8697" y="2251"/>
                  </a:lnTo>
                  <a:lnTo>
                    <a:pt x="8678" y="2213"/>
                  </a:lnTo>
                  <a:lnTo>
                    <a:pt x="8659" y="2175"/>
                  </a:lnTo>
                  <a:lnTo>
                    <a:pt x="8592" y="2089"/>
                  </a:lnTo>
                  <a:lnTo>
                    <a:pt x="8496" y="1993"/>
                  </a:lnTo>
                  <a:lnTo>
                    <a:pt x="8362" y="1897"/>
                  </a:lnTo>
                  <a:lnTo>
                    <a:pt x="8199" y="1792"/>
                  </a:lnTo>
                  <a:lnTo>
                    <a:pt x="8008" y="1677"/>
                  </a:lnTo>
                  <a:lnTo>
                    <a:pt x="7778" y="1562"/>
                  </a:lnTo>
                  <a:lnTo>
                    <a:pt x="7519" y="1437"/>
                  </a:lnTo>
                  <a:lnTo>
                    <a:pt x="7232" y="1303"/>
                  </a:lnTo>
                  <a:lnTo>
                    <a:pt x="6906" y="1169"/>
                  </a:lnTo>
                  <a:lnTo>
                    <a:pt x="6542" y="1016"/>
                  </a:lnTo>
                  <a:lnTo>
                    <a:pt x="6063" y="834"/>
                  </a:lnTo>
                  <a:lnTo>
                    <a:pt x="5565" y="671"/>
                  </a:lnTo>
                  <a:lnTo>
                    <a:pt x="5086" y="518"/>
                  </a:lnTo>
                  <a:lnTo>
                    <a:pt x="4627" y="374"/>
                  </a:lnTo>
                  <a:lnTo>
                    <a:pt x="4205" y="259"/>
                  </a:lnTo>
                  <a:lnTo>
                    <a:pt x="3832" y="154"/>
                  </a:lnTo>
                  <a:lnTo>
                    <a:pt x="3286" y="20"/>
                  </a:lnTo>
                  <a:lnTo>
                    <a:pt x="3171" y="10"/>
                  </a:lnTo>
                  <a:lnTo>
                    <a:pt x="2998" y="1"/>
                  </a:lnTo>
                  <a:close/>
                </a:path>
              </a:pathLst>
            </a:custGeom>
            <a:solidFill>
              <a:srgbClr val="2776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5"/>
            <p:cNvSpPr/>
            <p:nvPr/>
          </p:nvSpPr>
          <p:spPr>
            <a:xfrm>
              <a:off x="7744222" y="3452213"/>
              <a:ext cx="62185" cy="898944"/>
            </a:xfrm>
            <a:custGeom>
              <a:avLst/>
              <a:gdLst/>
              <a:ahLst/>
              <a:cxnLst/>
              <a:rect l="l" t="t" r="r" b="b"/>
              <a:pathLst>
                <a:path w="1581" h="22855" extrusionOk="0">
                  <a:moveTo>
                    <a:pt x="1" y="1"/>
                  </a:moveTo>
                  <a:lnTo>
                    <a:pt x="1" y="22854"/>
                  </a:lnTo>
                  <a:lnTo>
                    <a:pt x="1581" y="22854"/>
                  </a:lnTo>
                  <a:lnTo>
                    <a:pt x="1581" y="1"/>
                  </a:lnTo>
                  <a:close/>
                </a:path>
              </a:pathLst>
            </a:custGeom>
            <a:solidFill>
              <a:srgbClr val="959D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5"/>
            <p:cNvSpPr/>
            <p:nvPr/>
          </p:nvSpPr>
          <p:spPr>
            <a:xfrm>
              <a:off x="7478656" y="4279862"/>
              <a:ext cx="592977" cy="160162"/>
            </a:xfrm>
            <a:custGeom>
              <a:avLst/>
              <a:gdLst/>
              <a:ahLst/>
              <a:cxnLst/>
              <a:rect l="l" t="t" r="r" b="b"/>
              <a:pathLst>
                <a:path w="15076" h="4072" extrusionOk="0">
                  <a:moveTo>
                    <a:pt x="4071" y="1"/>
                  </a:moveTo>
                  <a:lnTo>
                    <a:pt x="3860" y="10"/>
                  </a:lnTo>
                  <a:lnTo>
                    <a:pt x="3659" y="30"/>
                  </a:lnTo>
                  <a:lnTo>
                    <a:pt x="3458" y="49"/>
                  </a:lnTo>
                  <a:lnTo>
                    <a:pt x="3257" y="87"/>
                  </a:lnTo>
                  <a:lnTo>
                    <a:pt x="3055" y="135"/>
                  </a:lnTo>
                  <a:lnTo>
                    <a:pt x="2864" y="192"/>
                  </a:lnTo>
                  <a:lnTo>
                    <a:pt x="2672" y="250"/>
                  </a:lnTo>
                  <a:lnTo>
                    <a:pt x="2490" y="327"/>
                  </a:lnTo>
                  <a:lnTo>
                    <a:pt x="2308" y="403"/>
                  </a:lnTo>
                  <a:lnTo>
                    <a:pt x="2136" y="499"/>
                  </a:lnTo>
                  <a:lnTo>
                    <a:pt x="1964" y="595"/>
                  </a:lnTo>
                  <a:lnTo>
                    <a:pt x="1801" y="700"/>
                  </a:lnTo>
                  <a:lnTo>
                    <a:pt x="1638" y="815"/>
                  </a:lnTo>
                  <a:lnTo>
                    <a:pt x="1485" y="940"/>
                  </a:lnTo>
                  <a:lnTo>
                    <a:pt x="1341" y="1064"/>
                  </a:lnTo>
                  <a:lnTo>
                    <a:pt x="1197" y="1198"/>
                  </a:lnTo>
                  <a:lnTo>
                    <a:pt x="1063" y="1342"/>
                  </a:lnTo>
                  <a:lnTo>
                    <a:pt x="929" y="1485"/>
                  </a:lnTo>
                  <a:lnTo>
                    <a:pt x="814" y="1639"/>
                  </a:lnTo>
                  <a:lnTo>
                    <a:pt x="699" y="1802"/>
                  </a:lnTo>
                  <a:lnTo>
                    <a:pt x="594" y="1964"/>
                  </a:lnTo>
                  <a:lnTo>
                    <a:pt x="498" y="2137"/>
                  </a:lnTo>
                  <a:lnTo>
                    <a:pt x="402" y="2309"/>
                  </a:lnTo>
                  <a:lnTo>
                    <a:pt x="326" y="2491"/>
                  </a:lnTo>
                  <a:lnTo>
                    <a:pt x="249" y="2673"/>
                  </a:lnTo>
                  <a:lnTo>
                    <a:pt x="182" y="2865"/>
                  </a:lnTo>
                  <a:lnTo>
                    <a:pt x="134" y="3056"/>
                  </a:lnTo>
                  <a:lnTo>
                    <a:pt x="86" y="3257"/>
                  </a:lnTo>
                  <a:lnTo>
                    <a:pt x="48" y="3459"/>
                  </a:lnTo>
                  <a:lnTo>
                    <a:pt x="29" y="3660"/>
                  </a:lnTo>
                  <a:lnTo>
                    <a:pt x="10" y="3861"/>
                  </a:lnTo>
                  <a:lnTo>
                    <a:pt x="0" y="4072"/>
                  </a:lnTo>
                  <a:lnTo>
                    <a:pt x="1293" y="4072"/>
                  </a:lnTo>
                  <a:lnTo>
                    <a:pt x="1303" y="3928"/>
                  </a:lnTo>
                  <a:lnTo>
                    <a:pt x="1312" y="3794"/>
                  </a:lnTo>
                  <a:lnTo>
                    <a:pt x="1331" y="3650"/>
                  </a:lnTo>
                  <a:lnTo>
                    <a:pt x="1351" y="3516"/>
                  </a:lnTo>
                  <a:lnTo>
                    <a:pt x="1389" y="3382"/>
                  </a:lnTo>
                  <a:lnTo>
                    <a:pt x="1427" y="3248"/>
                  </a:lnTo>
                  <a:lnTo>
                    <a:pt x="1466" y="3123"/>
                  </a:lnTo>
                  <a:lnTo>
                    <a:pt x="1513" y="2999"/>
                  </a:lnTo>
                  <a:lnTo>
                    <a:pt x="1571" y="2874"/>
                  </a:lnTo>
                  <a:lnTo>
                    <a:pt x="1628" y="2750"/>
                  </a:lnTo>
                  <a:lnTo>
                    <a:pt x="1695" y="2635"/>
                  </a:lnTo>
                  <a:lnTo>
                    <a:pt x="1772" y="2520"/>
                  </a:lnTo>
                  <a:lnTo>
                    <a:pt x="1849" y="2415"/>
                  </a:lnTo>
                  <a:lnTo>
                    <a:pt x="1935" y="2309"/>
                  </a:lnTo>
                  <a:lnTo>
                    <a:pt x="2021" y="2213"/>
                  </a:lnTo>
                  <a:lnTo>
                    <a:pt x="2107" y="2108"/>
                  </a:lnTo>
                  <a:lnTo>
                    <a:pt x="2203" y="2022"/>
                  </a:lnTo>
                  <a:lnTo>
                    <a:pt x="2308" y="1936"/>
                  </a:lnTo>
                  <a:lnTo>
                    <a:pt x="2414" y="1849"/>
                  </a:lnTo>
                  <a:lnTo>
                    <a:pt x="2519" y="1773"/>
                  </a:lnTo>
                  <a:lnTo>
                    <a:pt x="2634" y="1706"/>
                  </a:lnTo>
                  <a:lnTo>
                    <a:pt x="2749" y="1639"/>
                  </a:lnTo>
                  <a:lnTo>
                    <a:pt x="2873" y="1572"/>
                  </a:lnTo>
                  <a:lnTo>
                    <a:pt x="2998" y="1514"/>
                  </a:lnTo>
                  <a:lnTo>
                    <a:pt x="3123" y="1466"/>
                  </a:lnTo>
                  <a:lnTo>
                    <a:pt x="3247" y="1428"/>
                  </a:lnTo>
                  <a:lnTo>
                    <a:pt x="3381" y="1390"/>
                  </a:lnTo>
                  <a:lnTo>
                    <a:pt x="3515" y="1351"/>
                  </a:lnTo>
                  <a:lnTo>
                    <a:pt x="3649" y="1332"/>
                  </a:lnTo>
                  <a:lnTo>
                    <a:pt x="3793" y="1313"/>
                  </a:lnTo>
                  <a:lnTo>
                    <a:pt x="3927" y="1304"/>
                  </a:lnTo>
                  <a:lnTo>
                    <a:pt x="11149" y="1304"/>
                  </a:lnTo>
                  <a:lnTo>
                    <a:pt x="11293" y="1313"/>
                  </a:lnTo>
                  <a:lnTo>
                    <a:pt x="11427" y="1332"/>
                  </a:lnTo>
                  <a:lnTo>
                    <a:pt x="11570" y="1351"/>
                  </a:lnTo>
                  <a:lnTo>
                    <a:pt x="11704" y="1390"/>
                  </a:lnTo>
                  <a:lnTo>
                    <a:pt x="11829" y="1428"/>
                  </a:lnTo>
                  <a:lnTo>
                    <a:pt x="11963" y="1466"/>
                  </a:lnTo>
                  <a:lnTo>
                    <a:pt x="12088" y="1514"/>
                  </a:lnTo>
                  <a:lnTo>
                    <a:pt x="12212" y="1572"/>
                  </a:lnTo>
                  <a:lnTo>
                    <a:pt x="12327" y="1639"/>
                  </a:lnTo>
                  <a:lnTo>
                    <a:pt x="12442" y="1706"/>
                  </a:lnTo>
                  <a:lnTo>
                    <a:pt x="12557" y="1773"/>
                  </a:lnTo>
                  <a:lnTo>
                    <a:pt x="12662" y="1849"/>
                  </a:lnTo>
                  <a:lnTo>
                    <a:pt x="12768" y="1936"/>
                  </a:lnTo>
                  <a:lnTo>
                    <a:pt x="12873" y="2022"/>
                  </a:lnTo>
                  <a:lnTo>
                    <a:pt x="12969" y="2108"/>
                  </a:lnTo>
                  <a:lnTo>
                    <a:pt x="13065" y="2213"/>
                  </a:lnTo>
                  <a:lnTo>
                    <a:pt x="13151" y="2309"/>
                  </a:lnTo>
                  <a:lnTo>
                    <a:pt x="13227" y="2415"/>
                  </a:lnTo>
                  <a:lnTo>
                    <a:pt x="13304" y="2520"/>
                  </a:lnTo>
                  <a:lnTo>
                    <a:pt x="13381" y="2635"/>
                  </a:lnTo>
                  <a:lnTo>
                    <a:pt x="13448" y="2750"/>
                  </a:lnTo>
                  <a:lnTo>
                    <a:pt x="13505" y="2874"/>
                  </a:lnTo>
                  <a:lnTo>
                    <a:pt x="13563" y="2999"/>
                  </a:lnTo>
                  <a:lnTo>
                    <a:pt x="13611" y="3123"/>
                  </a:lnTo>
                  <a:lnTo>
                    <a:pt x="13658" y="3248"/>
                  </a:lnTo>
                  <a:lnTo>
                    <a:pt x="13697" y="3382"/>
                  </a:lnTo>
                  <a:lnTo>
                    <a:pt x="13725" y="3516"/>
                  </a:lnTo>
                  <a:lnTo>
                    <a:pt x="13754" y="3650"/>
                  </a:lnTo>
                  <a:lnTo>
                    <a:pt x="13764" y="3794"/>
                  </a:lnTo>
                  <a:lnTo>
                    <a:pt x="13783" y="3928"/>
                  </a:lnTo>
                  <a:lnTo>
                    <a:pt x="13783" y="4072"/>
                  </a:lnTo>
                  <a:lnTo>
                    <a:pt x="15076" y="4072"/>
                  </a:lnTo>
                  <a:lnTo>
                    <a:pt x="15076" y="3861"/>
                  </a:lnTo>
                  <a:lnTo>
                    <a:pt x="15057" y="3660"/>
                  </a:lnTo>
                  <a:lnTo>
                    <a:pt x="15028" y="3459"/>
                  </a:lnTo>
                  <a:lnTo>
                    <a:pt x="14990" y="3257"/>
                  </a:lnTo>
                  <a:lnTo>
                    <a:pt x="14951" y="3056"/>
                  </a:lnTo>
                  <a:lnTo>
                    <a:pt x="14894" y="2865"/>
                  </a:lnTo>
                  <a:lnTo>
                    <a:pt x="14827" y="2673"/>
                  </a:lnTo>
                  <a:lnTo>
                    <a:pt x="14760" y="2491"/>
                  </a:lnTo>
                  <a:lnTo>
                    <a:pt x="14674" y="2309"/>
                  </a:lnTo>
                  <a:lnTo>
                    <a:pt x="14588" y="2137"/>
                  </a:lnTo>
                  <a:lnTo>
                    <a:pt x="14492" y="1964"/>
                  </a:lnTo>
                  <a:lnTo>
                    <a:pt x="14377" y="1802"/>
                  </a:lnTo>
                  <a:lnTo>
                    <a:pt x="14271" y="1639"/>
                  </a:lnTo>
                  <a:lnTo>
                    <a:pt x="14147" y="1485"/>
                  </a:lnTo>
                  <a:lnTo>
                    <a:pt x="14022" y="1342"/>
                  </a:lnTo>
                  <a:lnTo>
                    <a:pt x="13888" y="1198"/>
                  </a:lnTo>
                  <a:lnTo>
                    <a:pt x="13745" y="1064"/>
                  </a:lnTo>
                  <a:lnTo>
                    <a:pt x="13591" y="940"/>
                  </a:lnTo>
                  <a:lnTo>
                    <a:pt x="13438" y="815"/>
                  </a:lnTo>
                  <a:lnTo>
                    <a:pt x="13285" y="700"/>
                  </a:lnTo>
                  <a:lnTo>
                    <a:pt x="13112" y="595"/>
                  </a:lnTo>
                  <a:lnTo>
                    <a:pt x="12950" y="499"/>
                  </a:lnTo>
                  <a:lnTo>
                    <a:pt x="12768" y="403"/>
                  </a:lnTo>
                  <a:lnTo>
                    <a:pt x="12586" y="327"/>
                  </a:lnTo>
                  <a:lnTo>
                    <a:pt x="12404" y="250"/>
                  </a:lnTo>
                  <a:lnTo>
                    <a:pt x="12212" y="192"/>
                  </a:lnTo>
                  <a:lnTo>
                    <a:pt x="12021" y="135"/>
                  </a:lnTo>
                  <a:lnTo>
                    <a:pt x="11829" y="87"/>
                  </a:lnTo>
                  <a:lnTo>
                    <a:pt x="11628" y="49"/>
                  </a:lnTo>
                  <a:lnTo>
                    <a:pt x="11427" y="30"/>
                  </a:lnTo>
                  <a:lnTo>
                    <a:pt x="11216" y="10"/>
                  </a:lnTo>
                  <a:lnTo>
                    <a:pt x="11005"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5"/>
            <p:cNvSpPr/>
            <p:nvPr/>
          </p:nvSpPr>
          <p:spPr>
            <a:xfrm>
              <a:off x="7708076" y="3426608"/>
              <a:ext cx="134517" cy="208738"/>
            </a:xfrm>
            <a:custGeom>
              <a:avLst/>
              <a:gdLst/>
              <a:ahLst/>
              <a:cxnLst/>
              <a:rect l="l" t="t" r="r" b="b"/>
              <a:pathLst>
                <a:path w="3420" h="5307" extrusionOk="0">
                  <a:moveTo>
                    <a:pt x="0" y="0"/>
                  </a:moveTo>
                  <a:lnTo>
                    <a:pt x="642" y="5307"/>
                  </a:lnTo>
                  <a:lnTo>
                    <a:pt x="2768" y="5307"/>
                  </a:lnTo>
                  <a:lnTo>
                    <a:pt x="3420"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5"/>
            <p:cNvSpPr/>
            <p:nvPr/>
          </p:nvSpPr>
          <p:spPr>
            <a:xfrm>
              <a:off x="7343002" y="3414179"/>
              <a:ext cx="864646" cy="71624"/>
            </a:xfrm>
            <a:custGeom>
              <a:avLst/>
              <a:gdLst/>
              <a:ahLst/>
              <a:cxnLst/>
              <a:rect l="l" t="t" r="r" b="b"/>
              <a:pathLst>
                <a:path w="21983" h="1821" extrusionOk="0">
                  <a:moveTo>
                    <a:pt x="1" y="0"/>
                  </a:moveTo>
                  <a:lnTo>
                    <a:pt x="1" y="1820"/>
                  </a:lnTo>
                  <a:lnTo>
                    <a:pt x="21983" y="1820"/>
                  </a:lnTo>
                  <a:lnTo>
                    <a:pt x="21983"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5"/>
            <p:cNvSpPr/>
            <p:nvPr/>
          </p:nvSpPr>
          <p:spPr>
            <a:xfrm>
              <a:off x="7311733" y="3305310"/>
              <a:ext cx="926831" cy="137152"/>
            </a:xfrm>
            <a:custGeom>
              <a:avLst/>
              <a:gdLst/>
              <a:ahLst/>
              <a:cxnLst/>
              <a:rect l="l" t="t" r="r" b="b"/>
              <a:pathLst>
                <a:path w="23564" h="3487" extrusionOk="0">
                  <a:moveTo>
                    <a:pt x="3181" y="0"/>
                  </a:moveTo>
                  <a:lnTo>
                    <a:pt x="3008" y="19"/>
                  </a:lnTo>
                  <a:lnTo>
                    <a:pt x="2846" y="39"/>
                  </a:lnTo>
                  <a:lnTo>
                    <a:pt x="2683" y="67"/>
                  </a:lnTo>
                  <a:lnTo>
                    <a:pt x="2520" y="106"/>
                  </a:lnTo>
                  <a:lnTo>
                    <a:pt x="2357" y="154"/>
                  </a:lnTo>
                  <a:lnTo>
                    <a:pt x="2204" y="201"/>
                  </a:lnTo>
                  <a:lnTo>
                    <a:pt x="2051" y="259"/>
                  </a:lnTo>
                  <a:lnTo>
                    <a:pt x="1897" y="326"/>
                  </a:lnTo>
                  <a:lnTo>
                    <a:pt x="1754" y="403"/>
                  </a:lnTo>
                  <a:lnTo>
                    <a:pt x="1620" y="489"/>
                  </a:lnTo>
                  <a:lnTo>
                    <a:pt x="1476" y="575"/>
                  </a:lnTo>
                  <a:lnTo>
                    <a:pt x="1351" y="661"/>
                  </a:lnTo>
                  <a:lnTo>
                    <a:pt x="1227" y="767"/>
                  </a:lnTo>
                  <a:lnTo>
                    <a:pt x="1102" y="872"/>
                  </a:lnTo>
                  <a:lnTo>
                    <a:pt x="988" y="977"/>
                  </a:lnTo>
                  <a:lnTo>
                    <a:pt x="873" y="1092"/>
                  </a:lnTo>
                  <a:lnTo>
                    <a:pt x="767" y="1217"/>
                  </a:lnTo>
                  <a:lnTo>
                    <a:pt x="671" y="1341"/>
                  </a:lnTo>
                  <a:lnTo>
                    <a:pt x="576" y="1475"/>
                  </a:lnTo>
                  <a:lnTo>
                    <a:pt x="489" y="1609"/>
                  </a:lnTo>
                  <a:lnTo>
                    <a:pt x="403" y="1753"/>
                  </a:lnTo>
                  <a:lnTo>
                    <a:pt x="336" y="1897"/>
                  </a:lnTo>
                  <a:lnTo>
                    <a:pt x="269" y="2050"/>
                  </a:lnTo>
                  <a:lnTo>
                    <a:pt x="202" y="2194"/>
                  </a:lnTo>
                  <a:lnTo>
                    <a:pt x="154" y="2357"/>
                  </a:lnTo>
                  <a:lnTo>
                    <a:pt x="106" y="2510"/>
                  </a:lnTo>
                  <a:lnTo>
                    <a:pt x="68" y="2673"/>
                  </a:lnTo>
                  <a:lnTo>
                    <a:pt x="39" y="2835"/>
                  </a:lnTo>
                  <a:lnTo>
                    <a:pt x="20" y="3008"/>
                  </a:lnTo>
                  <a:lnTo>
                    <a:pt x="11" y="3180"/>
                  </a:lnTo>
                  <a:lnTo>
                    <a:pt x="1" y="3353"/>
                  </a:lnTo>
                  <a:lnTo>
                    <a:pt x="1" y="3487"/>
                  </a:lnTo>
                  <a:lnTo>
                    <a:pt x="23563" y="3487"/>
                  </a:lnTo>
                  <a:lnTo>
                    <a:pt x="23563" y="3353"/>
                  </a:lnTo>
                  <a:lnTo>
                    <a:pt x="23563" y="3180"/>
                  </a:lnTo>
                  <a:lnTo>
                    <a:pt x="23544" y="3008"/>
                  </a:lnTo>
                  <a:lnTo>
                    <a:pt x="23525" y="2835"/>
                  </a:lnTo>
                  <a:lnTo>
                    <a:pt x="23496" y="2673"/>
                  </a:lnTo>
                  <a:lnTo>
                    <a:pt x="23458" y="2510"/>
                  </a:lnTo>
                  <a:lnTo>
                    <a:pt x="23419" y="2357"/>
                  </a:lnTo>
                  <a:lnTo>
                    <a:pt x="23362" y="2194"/>
                  </a:lnTo>
                  <a:lnTo>
                    <a:pt x="23304" y="2050"/>
                  </a:lnTo>
                  <a:lnTo>
                    <a:pt x="23237" y="1897"/>
                  </a:lnTo>
                  <a:lnTo>
                    <a:pt x="23161" y="1753"/>
                  </a:lnTo>
                  <a:lnTo>
                    <a:pt x="23084" y="1609"/>
                  </a:lnTo>
                  <a:lnTo>
                    <a:pt x="22998" y="1475"/>
                  </a:lnTo>
                  <a:lnTo>
                    <a:pt x="22902" y="1341"/>
                  </a:lnTo>
                  <a:lnTo>
                    <a:pt x="22797" y="1217"/>
                  </a:lnTo>
                  <a:lnTo>
                    <a:pt x="22691" y="1092"/>
                  </a:lnTo>
                  <a:lnTo>
                    <a:pt x="22586" y="977"/>
                  </a:lnTo>
                  <a:lnTo>
                    <a:pt x="22471" y="872"/>
                  </a:lnTo>
                  <a:lnTo>
                    <a:pt x="22347" y="767"/>
                  </a:lnTo>
                  <a:lnTo>
                    <a:pt x="22222" y="661"/>
                  </a:lnTo>
                  <a:lnTo>
                    <a:pt x="22088" y="575"/>
                  </a:lnTo>
                  <a:lnTo>
                    <a:pt x="21954" y="489"/>
                  </a:lnTo>
                  <a:lnTo>
                    <a:pt x="21810" y="403"/>
                  </a:lnTo>
                  <a:lnTo>
                    <a:pt x="21667" y="326"/>
                  </a:lnTo>
                  <a:lnTo>
                    <a:pt x="21523" y="259"/>
                  </a:lnTo>
                  <a:lnTo>
                    <a:pt x="21370" y="201"/>
                  </a:lnTo>
                  <a:lnTo>
                    <a:pt x="21207" y="154"/>
                  </a:lnTo>
                  <a:lnTo>
                    <a:pt x="21054" y="106"/>
                  </a:lnTo>
                  <a:lnTo>
                    <a:pt x="20891" y="67"/>
                  </a:lnTo>
                  <a:lnTo>
                    <a:pt x="20728" y="39"/>
                  </a:lnTo>
                  <a:lnTo>
                    <a:pt x="20556" y="19"/>
                  </a:lnTo>
                  <a:lnTo>
                    <a:pt x="20383" y="0"/>
                  </a:lnTo>
                  <a:close/>
                </a:path>
              </a:pathLst>
            </a:custGeom>
            <a:solidFill>
              <a:srgbClr val="E99B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5"/>
            <p:cNvSpPr/>
            <p:nvPr/>
          </p:nvSpPr>
          <p:spPr>
            <a:xfrm>
              <a:off x="7532147" y="1433376"/>
              <a:ext cx="1154684" cy="1453100"/>
            </a:xfrm>
            <a:custGeom>
              <a:avLst/>
              <a:gdLst/>
              <a:ahLst/>
              <a:cxnLst/>
              <a:rect l="l" t="t" r="r" b="b"/>
              <a:pathLst>
                <a:path w="29357" h="36944" extrusionOk="0">
                  <a:moveTo>
                    <a:pt x="4818" y="1"/>
                  </a:moveTo>
                  <a:lnTo>
                    <a:pt x="3276" y="6399"/>
                  </a:lnTo>
                  <a:lnTo>
                    <a:pt x="3391" y="6351"/>
                  </a:lnTo>
                  <a:lnTo>
                    <a:pt x="3707" y="6236"/>
                  </a:lnTo>
                  <a:lnTo>
                    <a:pt x="3927" y="6159"/>
                  </a:lnTo>
                  <a:lnTo>
                    <a:pt x="4176" y="6083"/>
                  </a:lnTo>
                  <a:lnTo>
                    <a:pt x="4454" y="6006"/>
                  </a:lnTo>
                  <a:lnTo>
                    <a:pt x="4751" y="5929"/>
                  </a:lnTo>
                  <a:lnTo>
                    <a:pt x="5048" y="5862"/>
                  </a:lnTo>
                  <a:lnTo>
                    <a:pt x="5364" y="5815"/>
                  </a:lnTo>
                  <a:lnTo>
                    <a:pt x="5670" y="5776"/>
                  </a:lnTo>
                  <a:lnTo>
                    <a:pt x="5824" y="5767"/>
                  </a:lnTo>
                  <a:lnTo>
                    <a:pt x="6111" y="5767"/>
                  </a:lnTo>
                  <a:lnTo>
                    <a:pt x="6255" y="5776"/>
                  </a:lnTo>
                  <a:lnTo>
                    <a:pt x="6389" y="5795"/>
                  </a:lnTo>
                  <a:lnTo>
                    <a:pt x="6523" y="5824"/>
                  </a:lnTo>
                  <a:lnTo>
                    <a:pt x="6647" y="5853"/>
                  </a:lnTo>
                  <a:lnTo>
                    <a:pt x="6762" y="5901"/>
                  </a:lnTo>
                  <a:lnTo>
                    <a:pt x="6868" y="5958"/>
                  </a:lnTo>
                  <a:lnTo>
                    <a:pt x="6963" y="6016"/>
                  </a:lnTo>
                  <a:lnTo>
                    <a:pt x="7059" y="6092"/>
                  </a:lnTo>
                  <a:lnTo>
                    <a:pt x="7145" y="6169"/>
                  </a:lnTo>
                  <a:lnTo>
                    <a:pt x="7318" y="6341"/>
                  </a:lnTo>
                  <a:lnTo>
                    <a:pt x="7471" y="6533"/>
                  </a:lnTo>
                  <a:lnTo>
                    <a:pt x="7615" y="6744"/>
                  </a:lnTo>
                  <a:lnTo>
                    <a:pt x="7739" y="6964"/>
                  </a:lnTo>
                  <a:lnTo>
                    <a:pt x="7854" y="7203"/>
                  </a:lnTo>
                  <a:lnTo>
                    <a:pt x="7940" y="7452"/>
                  </a:lnTo>
                  <a:lnTo>
                    <a:pt x="7979" y="7587"/>
                  </a:lnTo>
                  <a:lnTo>
                    <a:pt x="8017" y="7711"/>
                  </a:lnTo>
                  <a:lnTo>
                    <a:pt x="8036" y="7845"/>
                  </a:lnTo>
                  <a:lnTo>
                    <a:pt x="8065" y="7979"/>
                  </a:lnTo>
                  <a:lnTo>
                    <a:pt x="8074" y="8113"/>
                  </a:lnTo>
                  <a:lnTo>
                    <a:pt x="8084" y="8247"/>
                  </a:lnTo>
                  <a:lnTo>
                    <a:pt x="8084" y="8381"/>
                  </a:lnTo>
                  <a:lnTo>
                    <a:pt x="8084" y="8525"/>
                  </a:lnTo>
                  <a:lnTo>
                    <a:pt x="8065" y="8659"/>
                  </a:lnTo>
                  <a:lnTo>
                    <a:pt x="8046" y="8793"/>
                  </a:lnTo>
                  <a:lnTo>
                    <a:pt x="8027" y="8927"/>
                  </a:lnTo>
                  <a:lnTo>
                    <a:pt x="7988" y="9062"/>
                  </a:lnTo>
                  <a:lnTo>
                    <a:pt x="7950" y="9196"/>
                  </a:lnTo>
                  <a:lnTo>
                    <a:pt x="7893" y="9330"/>
                  </a:lnTo>
                  <a:lnTo>
                    <a:pt x="7835" y="9464"/>
                  </a:lnTo>
                  <a:lnTo>
                    <a:pt x="7768" y="9588"/>
                  </a:lnTo>
                  <a:lnTo>
                    <a:pt x="7691" y="9713"/>
                  </a:lnTo>
                  <a:lnTo>
                    <a:pt x="7605" y="9837"/>
                  </a:lnTo>
                  <a:lnTo>
                    <a:pt x="7270" y="10288"/>
                  </a:lnTo>
                  <a:lnTo>
                    <a:pt x="6839" y="10833"/>
                  </a:lnTo>
                  <a:lnTo>
                    <a:pt x="5757" y="12194"/>
                  </a:lnTo>
                  <a:lnTo>
                    <a:pt x="5134" y="12989"/>
                  </a:lnTo>
                  <a:lnTo>
                    <a:pt x="4492" y="13841"/>
                  </a:lnTo>
                  <a:lnTo>
                    <a:pt x="4167" y="14291"/>
                  </a:lnTo>
                  <a:lnTo>
                    <a:pt x="3831" y="14751"/>
                  </a:lnTo>
                  <a:lnTo>
                    <a:pt x="3506" y="15220"/>
                  </a:lnTo>
                  <a:lnTo>
                    <a:pt x="3180" y="15699"/>
                  </a:lnTo>
                  <a:lnTo>
                    <a:pt x="2864" y="16188"/>
                  </a:lnTo>
                  <a:lnTo>
                    <a:pt x="2548" y="16686"/>
                  </a:lnTo>
                  <a:lnTo>
                    <a:pt x="2241" y="17184"/>
                  </a:lnTo>
                  <a:lnTo>
                    <a:pt x="1945" y="17691"/>
                  </a:lnTo>
                  <a:lnTo>
                    <a:pt x="1667" y="18209"/>
                  </a:lnTo>
                  <a:lnTo>
                    <a:pt x="1399" y="18716"/>
                  </a:lnTo>
                  <a:lnTo>
                    <a:pt x="1150" y="19233"/>
                  </a:lnTo>
                  <a:lnTo>
                    <a:pt x="920" y="19751"/>
                  </a:lnTo>
                  <a:lnTo>
                    <a:pt x="709" y="20268"/>
                  </a:lnTo>
                  <a:lnTo>
                    <a:pt x="527" y="20776"/>
                  </a:lnTo>
                  <a:lnTo>
                    <a:pt x="441" y="21034"/>
                  </a:lnTo>
                  <a:lnTo>
                    <a:pt x="364" y="21283"/>
                  </a:lnTo>
                  <a:lnTo>
                    <a:pt x="297" y="21532"/>
                  </a:lnTo>
                  <a:lnTo>
                    <a:pt x="230" y="21791"/>
                  </a:lnTo>
                  <a:lnTo>
                    <a:pt x="173" y="22040"/>
                  </a:lnTo>
                  <a:lnTo>
                    <a:pt x="125" y="22289"/>
                  </a:lnTo>
                  <a:lnTo>
                    <a:pt x="86" y="22528"/>
                  </a:lnTo>
                  <a:lnTo>
                    <a:pt x="48" y="22777"/>
                  </a:lnTo>
                  <a:lnTo>
                    <a:pt x="29" y="23017"/>
                  </a:lnTo>
                  <a:lnTo>
                    <a:pt x="10" y="23256"/>
                  </a:lnTo>
                  <a:lnTo>
                    <a:pt x="0" y="23496"/>
                  </a:lnTo>
                  <a:lnTo>
                    <a:pt x="0" y="23735"/>
                  </a:lnTo>
                  <a:lnTo>
                    <a:pt x="10" y="23908"/>
                  </a:lnTo>
                  <a:lnTo>
                    <a:pt x="19" y="24080"/>
                  </a:lnTo>
                  <a:lnTo>
                    <a:pt x="48" y="24272"/>
                  </a:lnTo>
                  <a:lnTo>
                    <a:pt x="77" y="24473"/>
                  </a:lnTo>
                  <a:lnTo>
                    <a:pt x="153" y="24894"/>
                  </a:lnTo>
                  <a:lnTo>
                    <a:pt x="259" y="25344"/>
                  </a:lnTo>
                  <a:lnTo>
                    <a:pt x="402" y="25823"/>
                  </a:lnTo>
                  <a:lnTo>
                    <a:pt x="565" y="26321"/>
                  </a:lnTo>
                  <a:lnTo>
                    <a:pt x="766" y="26839"/>
                  </a:lnTo>
                  <a:lnTo>
                    <a:pt x="996" y="27384"/>
                  </a:lnTo>
                  <a:lnTo>
                    <a:pt x="1245" y="27930"/>
                  </a:lnTo>
                  <a:lnTo>
                    <a:pt x="1389" y="28218"/>
                  </a:lnTo>
                  <a:lnTo>
                    <a:pt x="1542" y="28496"/>
                  </a:lnTo>
                  <a:lnTo>
                    <a:pt x="1695" y="28783"/>
                  </a:lnTo>
                  <a:lnTo>
                    <a:pt x="1858" y="29070"/>
                  </a:lnTo>
                  <a:lnTo>
                    <a:pt x="2031" y="29348"/>
                  </a:lnTo>
                  <a:lnTo>
                    <a:pt x="2213" y="29635"/>
                  </a:lnTo>
                  <a:lnTo>
                    <a:pt x="2395" y="29923"/>
                  </a:lnTo>
                  <a:lnTo>
                    <a:pt x="2586" y="30210"/>
                  </a:lnTo>
                  <a:lnTo>
                    <a:pt x="2797" y="30497"/>
                  </a:lnTo>
                  <a:lnTo>
                    <a:pt x="3008" y="30785"/>
                  </a:lnTo>
                  <a:lnTo>
                    <a:pt x="3218" y="31072"/>
                  </a:lnTo>
                  <a:lnTo>
                    <a:pt x="3448" y="31350"/>
                  </a:lnTo>
                  <a:lnTo>
                    <a:pt x="3688" y="31628"/>
                  </a:lnTo>
                  <a:lnTo>
                    <a:pt x="3927" y="31905"/>
                  </a:lnTo>
                  <a:lnTo>
                    <a:pt x="4176" y="32183"/>
                  </a:lnTo>
                  <a:lnTo>
                    <a:pt x="4444" y="32451"/>
                  </a:lnTo>
                  <a:lnTo>
                    <a:pt x="4703" y="32719"/>
                  </a:lnTo>
                  <a:lnTo>
                    <a:pt x="4981" y="32978"/>
                  </a:lnTo>
                  <a:lnTo>
                    <a:pt x="5268" y="33237"/>
                  </a:lnTo>
                  <a:lnTo>
                    <a:pt x="5565" y="33495"/>
                  </a:lnTo>
                  <a:lnTo>
                    <a:pt x="5862" y="33735"/>
                  </a:lnTo>
                  <a:lnTo>
                    <a:pt x="6168" y="33984"/>
                  </a:lnTo>
                  <a:lnTo>
                    <a:pt x="6494" y="34214"/>
                  </a:lnTo>
                  <a:lnTo>
                    <a:pt x="6820" y="34444"/>
                  </a:lnTo>
                  <a:lnTo>
                    <a:pt x="7155" y="34664"/>
                  </a:lnTo>
                  <a:lnTo>
                    <a:pt x="7500" y="34875"/>
                  </a:lnTo>
                  <a:lnTo>
                    <a:pt x="7845" y="35076"/>
                  </a:lnTo>
                  <a:lnTo>
                    <a:pt x="8209" y="35277"/>
                  </a:lnTo>
                  <a:lnTo>
                    <a:pt x="8582" y="35468"/>
                  </a:lnTo>
                  <a:lnTo>
                    <a:pt x="8956" y="35641"/>
                  </a:lnTo>
                  <a:lnTo>
                    <a:pt x="9339" y="35813"/>
                  </a:lnTo>
                  <a:lnTo>
                    <a:pt x="9741" y="35966"/>
                  </a:lnTo>
                  <a:lnTo>
                    <a:pt x="10143" y="36120"/>
                  </a:lnTo>
                  <a:lnTo>
                    <a:pt x="10555" y="36254"/>
                  </a:lnTo>
                  <a:lnTo>
                    <a:pt x="10977" y="36388"/>
                  </a:lnTo>
                  <a:lnTo>
                    <a:pt x="11408" y="36503"/>
                  </a:lnTo>
                  <a:lnTo>
                    <a:pt x="11848" y="36599"/>
                  </a:lnTo>
                  <a:lnTo>
                    <a:pt x="12298" y="36694"/>
                  </a:lnTo>
                  <a:lnTo>
                    <a:pt x="12758" y="36771"/>
                  </a:lnTo>
                  <a:lnTo>
                    <a:pt x="13228" y="36828"/>
                  </a:lnTo>
                  <a:lnTo>
                    <a:pt x="13697" y="36886"/>
                  </a:lnTo>
                  <a:lnTo>
                    <a:pt x="14185" y="36915"/>
                  </a:lnTo>
                  <a:lnTo>
                    <a:pt x="14683" y="36943"/>
                  </a:lnTo>
                  <a:lnTo>
                    <a:pt x="15699" y="36943"/>
                  </a:lnTo>
                  <a:lnTo>
                    <a:pt x="16216" y="36915"/>
                  </a:lnTo>
                  <a:lnTo>
                    <a:pt x="16570" y="36886"/>
                  </a:lnTo>
                  <a:lnTo>
                    <a:pt x="16915" y="36857"/>
                  </a:lnTo>
                  <a:lnTo>
                    <a:pt x="17260" y="36819"/>
                  </a:lnTo>
                  <a:lnTo>
                    <a:pt x="17595" y="36771"/>
                  </a:lnTo>
                  <a:lnTo>
                    <a:pt x="17930" y="36723"/>
                  </a:lnTo>
                  <a:lnTo>
                    <a:pt x="18266" y="36666"/>
                  </a:lnTo>
                  <a:lnTo>
                    <a:pt x="18591" y="36599"/>
                  </a:lnTo>
                  <a:lnTo>
                    <a:pt x="18907" y="36532"/>
                  </a:lnTo>
                  <a:lnTo>
                    <a:pt x="19233" y="36455"/>
                  </a:lnTo>
                  <a:lnTo>
                    <a:pt x="19539" y="36369"/>
                  </a:lnTo>
                  <a:lnTo>
                    <a:pt x="19856" y="36283"/>
                  </a:lnTo>
                  <a:lnTo>
                    <a:pt x="20152" y="36187"/>
                  </a:lnTo>
                  <a:lnTo>
                    <a:pt x="20459" y="36081"/>
                  </a:lnTo>
                  <a:lnTo>
                    <a:pt x="20756" y="35976"/>
                  </a:lnTo>
                  <a:lnTo>
                    <a:pt x="21043" y="35861"/>
                  </a:lnTo>
                  <a:lnTo>
                    <a:pt x="21331" y="35746"/>
                  </a:lnTo>
                  <a:lnTo>
                    <a:pt x="21608" y="35622"/>
                  </a:lnTo>
                  <a:lnTo>
                    <a:pt x="21886" y="35497"/>
                  </a:lnTo>
                  <a:lnTo>
                    <a:pt x="22164" y="35363"/>
                  </a:lnTo>
                  <a:lnTo>
                    <a:pt x="22432" y="35229"/>
                  </a:lnTo>
                  <a:lnTo>
                    <a:pt x="22700" y="35085"/>
                  </a:lnTo>
                  <a:lnTo>
                    <a:pt x="22959" y="34932"/>
                  </a:lnTo>
                  <a:lnTo>
                    <a:pt x="23208" y="34788"/>
                  </a:lnTo>
                  <a:lnTo>
                    <a:pt x="23457" y="34626"/>
                  </a:lnTo>
                  <a:lnTo>
                    <a:pt x="23706" y="34463"/>
                  </a:lnTo>
                  <a:lnTo>
                    <a:pt x="23945" y="34300"/>
                  </a:lnTo>
                  <a:lnTo>
                    <a:pt x="24185" y="34127"/>
                  </a:lnTo>
                  <a:lnTo>
                    <a:pt x="24415" y="33955"/>
                  </a:lnTo>
                  <a:lnTo>
                    <a:pt x="24635" y="33773"/>
                  </a:lnTo>
                  <a:lnTo>
                    <a:pt x="24855" y="33591"/>
                  </a:lnTo>
                  <a:lnTo>
                    <a:pt x="25076" y="33409"/>
                  </a:lnTo>
                  <a:lnTo>
                    <a:pt x="25286" y="33218"/>
                  </a:lnTo>
                  <a:lnTo>
                    <a:pt x="25497" y="33026"/>
                  </a:lnTo>
                  <a:lnTo>
                    <a:pt x="25698" y="32825"/>
                  </a:lnTo>
                  <a:lnTo>
                    <a:pt x="25890" y="32624"/>
                  </a:lnTo>
                  <a:lnTo>
                    <a:pt x="26081" y="32423"/>
                  </a:lnTo>
                  <a:lnTo>
                    <a:pt x="26273" y="32212"/>
                  </a:lnTo>
                  <a:lnTo>
                    <a:pt x="26455" y="32001"/>
                  </a:lnTo>
                  <a:lnTo>
                    <a:pt x="26627" y="31790"/>
                  </a:lnTo>
                  <a:lnTo>
                    <a:pt x="26800" y="31570"/>
                  </a:lnTo>
                  <a:lnTo>
                    <a:pt x="26962" y="31350"/>
                  </a:lnTo>
                  <a:lnTo>
                    <a:pt x="27125" y="31130"/>
                  </a:lnTo>
                  <a:lnTo>
                    <a:pt x="27279" y="30909"/>
                  </a:lnTo>
                  <a:lnTo>
                    <a:pt x="27432" y="30679"/>
                  </a:lnTo>
                  <a:lnTo>
                    <a:pt x="27575" y="30449"/>
                  </a:lnTo>
                  <a:lnTo>
                    <a:pt x="27719" y="30220"/>
                  </a:lnTo>
                  <a:lnTo>
                    <a:pt x="27978" y="29741"/>
                  </a:lnTo>
                  <a:lnTo>
                    <a:pt x="28217" y="29262"/>
                  </a:lnTo>
                  <a:lnTo>
                    <a:pt x="28438" y="28773"/>
                  </a:lnTo>
                  <a:lnTo>
                    <a:pt x="28639" y="28285"/>
                  </a:lnTo>
                  <a:lnTo>
                    <a:pt x="28811" y="27787"/>
                  </a:lnTo>
                  <a:lnTo>
                    <a:pt x="28964" y="27279"/>
                  </a:lnTo>
                  <a:lnTo>
                    <a:pt x="29098" y="26771"/>
                  </a:lnTo>
                  <a:lnTo>
                    <a:pt x="29156" y="26513"/>
                  </a:lnTo>
                  <a:lnTo>
                    <a:pt x="29204" y="26264"/>
                  </a:lnTo>
                  <a:lnTo>
                    <a:pt x="29252" y="26005"/>
                  </a:lnTo>
                  <a:lnTo>
                    <a:pt x="29290" y="25747"/>
                  </a:lnTo>
                  <a:lnTo>
                    <a:pt x="29319" y="25536"/>
                  </a:lnTo>
                  <a:lnTo>
                    <a:pt x="29338" y="25325"/>
                  </a:lnTo>
                  <a:lnTo>
                    <a:pt x="29347" y="25105"/>
                  </a:lnTo>
                  <a:lnTo>
                    <a:pt x="29357" y="24885"/>
                  </a:lnTo>
                  <a:lnTo>
                    <a:pt x="29357" y="24664"/>
                  </a:lnTo>
                  <a:lnTo>
                    <a:pt x="29347" y="24444"/>
                  </a:lnTo>
                  <a:lnTo>
                    <a:pt x="29328" y="24214"/>
                  </a:lnTo>
                  <a:lnTo>
                    <a:pt x="29309" y="23994"/>
                  </a:lnTo>
                  <a:lnTo>
                    <a:pt x="29280" y="23764"/>
                  </a:lnTo>
                  <a:lnTo>
                    <a:pt x="29252" y="23524"/>
                  </a:lnTo>
                  <a:lnTo>
                    <a:pt x="29165" y="23055"/>
                  </a:lnTo>
                  <a:lnTo>
                    <a:pt x="29060" y="22586"/>
                  </a:lnTo>
                  <a:lnTo>
                    <a:pt x="28926" y="22097"/>
                  </a:lnTo>
                  <a:lnTo>
                    <a:pt x="28773" y="21609"/>
                  </a:lnTo>
                  <a:lnTo>
                    <a:pt x="28600" y="21111"/>
                  </a:lnTo>
                  <a:lnTo>
                    <a:pt x="28409" y="20613"/>
                  </a:lnTo>
                  <a:lnTo>
                    <a:pt x="28188" y="20105"/>
                  </a:lnTo>
                  <a:lnTo>
                    <a:pt x="27959" y="19597"/>
                  </a:lnTo>
                  <a:lnTo>
                    <a:pt x="27710" y="19080"/>
                  </a:lnTo>
                  <a:lnTo>
                    <a:pt x="27441" y="18563"/>
                  </a:lnTo>
                  <a:lnTo>
                    <a:pt x="27154" y="18046"/>
                  </a:lnTo>
                  <a:lnTo>
                    <a:pt x="26857" y="17519"/>
                  </a:lnTo>
                  <a:lnTo>
                    <a:pt x="26541" y="17002"/>
                  </a:lnTo>
                  <a:lnTo>
                    <a:pt x="26215" y="16475"/>
                  </a:lnTo>
                  <a:lnTo>
                    <a:pt x="25871" y="15948"/>
                  </a:lnTo>
                  <a:lnTo>
                    <a:pt x="25526" y="15431"/>
                  </a:lnTo>
                  <a:lnTo>
                    <a:pt x="25152" y="14904"/>
                  </a:lnTo>
                  <a:lnTo>
                    <a:pt x="24779" y="14387"/>
                  </a:lnTo>
                  <a:lnTo>
                    <a:pt x="24396" y="13860"/>
                  </a:lnTo>
                  <a:lnTo>
                    <a:pt x="24003" y="13353"/>
                  </a:lnTo>
                  <a:lnTo>
                    <a:pt x="23601" y="12835"/>
                  </a:lnTo>
                  <a:lnTo>
                    <a:pt x="23189" y="12328"/>
                  </a:lnTo>
                  <a:lnTo>
                    <a:pt x="22767" y="11820"/>
                  </a:lnTo>
                  <a:lnTo>
                    <a:pt x="22346" y="11312"/>
                  </a:lnTo>
                  <a:lnTo>
                    <a:pt x="21924" y="10824"/>
                  </a:lnTo>
                  <a:lnTo>
                    <a:pt x="21493" y="10326"/>
                  </a:lnTo>
                  <a:lnTo>
                    <a:pt x="21053" y="9847"/>
                  </a:lnTo>
                  <a:lnTo>
                    <a:pt x="20622" y="9368"/>
                  </a:lnTo>
                  <a:lnTo>
                    <a:pt x="20181" y="8899"/>
                  </a:lnTo>
                  <a:lnTo>
                    <a:pt x="19741" y="8439"/>
                  </a:lnTo>
                  <a:lnTo>
                    <a:pt x="19300" y="7989"/>
                  </a:lnTo>
                  <a:lnTo>
                    <a:pt x="18859" y="7539"/>
                  </a:lnTo>
                  <a:lnTo>
                    <a:pt x="18419" y="7108"/>
                  </a:lnTo>
                  <a:lnTo>
                    <a:pt x="17547" y="6265"/>
                  </a:lnTo>
                  <a:lnTo>
                    <a:pt x="16695" y="5479"/>
                  </a:lnTo>
                  <a:lnTo>
                    <a:pt x="15871" y="4732"/>
                  </a:lnTo>
                  <a:lnTo>
                    <a:pt x="15066" y="4052"/>
                  </a:lnTo>
                  <a:lnTo>
                    <a:pt x="14674" y="3727"/>
                  </a:lnTo>
                  <a:lnTo>
                    <a:pt x="14300" y="3420"/>
                  </a:lnTo>
                  <a:lnTo>
                    <a:pt x="13927" y="3133"/>
                  </a:lnTo>
                  <a:lnTo>
                    <a:pt x="13572" y="2855"/>
                  </a:lnTo>
                  <a:lnTo>
                    <a:pt x="13228" y="2596"/>
                  </a:lnTo>
                  <a:lnTo>
                    <a:pt x="12892" y="2357"/>
                  </a:lnTo>
                  <a:lnTo>
                    <a:pt x="12576" y="2137"/>
                  </a:lnTo>
                  <a:lnTo>
                    <a:pt x="12270" y="1926"/>
                  </a:lnTo>
                  <a:lnTo>
                    <a:pt x="11982" y="1744"/>
                  </a:lnTo>
                  <a:lnTo>
                    <a:pt x="11705" y="1581"/>
                  </a:lnTo>
                  <a:lnTo>
                    <a:pt x="11446" y="1437"/>
                  </a:lnTo>
                  <a:lnTo>
                    <a:pt x="11207" y="1313"/>
                  </a:lnTo>
                  <a:lnTo>
                    <a:pt x="10986" y="1207"/>
                  </a:lnTo>
                  <a:lnTo>
                    <a:pt x="10785" y="1131"/>
                  </a:lnTo>
                  <a:lnTo>
                    <a:pt x="10603" y="1073"/>
                  </a:lnTo>
                  <a:lnTo>
                    <a:pt x="10450" y="1035"/>
                  </a:lnTo>
                  <a:lnTo>
                    <a:pt x="10306" y="1025"/>
                  </a:lnTo>
                  <a:lnTo>
                    <a:pt x="10249" y="1025"/>
                  </a:lnTo>
                  <a:lnTo>
                    <a:pt x="10191" y="1035"/>
                  </a:lnTo>
                  <a:lnTo>
                    <a:pt x="9981" y="1083"/>
                  </a:lnTo>
                  <a:lnTo>
                    <a:pt x="9760" y="1112"/>
                  </a:lnTo>
                  <a:lnTo>
                    <a:pt x="9540" y="1131"/>
                  </a:lnTo>
                  <a:lnTo>
                    <a:pt x="9320" y="1140"/>
                  </a:lnTo>
                  <a:lnTo>
                    <a:pt x="9090" y="1140"/>
                  </a:lnTo>
                  <a:lnTo>
                    <a:pt x="8869" y="1131"/>
                  </a:lnTo>
                  <a:lnTo>
                    <a:pt x="8640" y="1121"/>
                  </a:lnTo>
                  <a:lnTo>
                    <a:pt x="8410" y="1093"/>
                  </a:lnTo>
                  <a:lnTo>
                    <a:pt x="8180" y="1064"/>
                  </a:lnTo>
                  <a:lnTo>
                    <a:pt x="7950" y="1025"/>
                  </a:lnTo>
                  <a:lnTo>
                    <a:pt x="7509" y="939"/>
                  </a:lnTo>
                  <a:lnTo>
                    <a:pt x="7078" y="834"/>
                  </a:lnTo>
                  <a:lnTo>
                    <a:pt x="6667" y="719"/>
                  </a:lnTo>
                  <a:lnTo>
                    <a:pt x="6283" y="594"/>
                  </a:lnTo>
                  <a:lnTo>
                    <a:pt x="5929" y="470"/>
                  </a:lnTo>
                  <a:lnTo>
                    <a:pt x="5613" y="345"/>
                  </a:lnTo>
                  <a:lnTo>
                    <a:pt x="5345" y="240"/>
                  </a:lnTo>
                  <a:lnTo>
                    <a:pt x="4962" y="68"/>
                  </a:lnTo>
                  <a:lnTo>
                    <a:pt x="4818" y="1"/>
                  </a:lnTo>
                  <a:close/>
                </a:path>
              </a:pathLst>
            </a:custGeom>
            <a:solidFill>
              <a:srgbClr val="8027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5"/>
            <p:cNvSpPr/>
            <p:nvPr/>
          </p:nvSpPr>
          <p:spPr>
            <a:xfrm>
              <a:off x="7128685" y="1433376"/>
              <a:ext cx="722971" cy="837900"/>
            </a:xfrm>
            <a:custGeom>
              <a:avLst/>
              <a:gdLst/>
              <a:ahLst/>
              <a:cxnLst/>
              <a:rect l="l" t="t" r="r" b="b"/>
              <a:pathLst>
                <a:path w="18381" h="21303" extrusionOk="0">
                  <a:moveTo>
                    <a:pt x="11551" y="1"/>
                  </a:moveTo>
                  <a:lnTo>
                    <a:pt x="10919" y="403"/>
                  </a:lnTo>
                  <a:lnTo>
                    <a:pt x="10306" y="815"/>
                  </a:lnTo>
                  <a:lnTo>
                    <a:pt x="9703" y="1236"/>
                  </a:lnTo>
                  <a:lnTo>
                    <a:pt x="9118" y="1658"/>
                  </a:lnTo>
                  <a:lnTo>
                    <a:pt x="8553" y="2079"/>
                  </a:lnTo>
                  <a:lnTo>
                    <a:pt x="8007" y="2501"/>
                  </a:lnTo>
                  <a:lnTo>
                    <a:pt x="7471" y="2932"/>
                  </a:lnTo>
                  <a:lnTo>
                    <a:pt x="6954" y="3353"/>
                  </a:lnTo>
                  <a:lnTo>
                    <a:pt x="6456" y="3784"/>
                  </a:lnTo>
                  <a:lnTo>
                    <a:pt x="5977" y="4205"/>
                  </a:lnTo>
                  <a:lnTo>
                    <a:pt x="5507" y="4627"/>
                  </a:lnTo>
                  <a:lnTo>
                    <a:pt x="5067" y="5039"/>
                  </a:lnTo>
                  <a:lnTo>
                    <a:pt x="4636" y="5451"/>
                  </a:lnTo>
                  <a:lnTo>
                    <a:pt x="4224" y="5862"/>
                  </a:lnTo>
                  <a:lnTo>
                    <a:pt x="3831" y="6265"/>
                  </a:lnTo>
                  <a:lnTo>
                    <a:pt x="3458" y="6657"/>
                  </a:lnTo>
                  <a:lnTo>
                    <a:pt x="3103" y="7041"/>
                  </a:lnTo>
                  <a:lnTo>
                    <a:pt x="2768" y="7405"/>
                  </a:lnTo>
                  <a:lnTo>
                    <a:pt x="2442" y="7768"/>
                  </a:lnTo>
                  <a:lnTo>
                    <a:pt x="2146" y="8123"/>
                  </a:lnTo>
                  <a:lnTo>
                    <a:pt x="1868" y="8458"/>
                  </a:lnTo>
                  <a:lnTo>
                    <a:pt x="1600" y="8784"/>
                  </a:lnTo>
                  <a:lnTo>
                    <a:pt x="1360" y="9090"/>
                  </a:lnTo>
                  <a:lnTo>
                    <a:pt x="1130" y="9387"/>
                  </a:lnTo>
                  <a:lnTo>
                    <a:pt x="929" y="9665"/>
                  </a:lnTo>
                  <a:lnTo>
                    <a:pt x="747" y="9924"/>
                  </a:lnTo>
                  <a:lnTo>
                    <a:pt x="584" y="10173"/>
                  </a:lnTo>
                  <a:lnTo>
                    <a:pt x="441" y="10393"/>
                  </a:lnTo>
                  <a:lnTo>
                    <a:pt x="316" y="10594"/>
                  </a:lnTo>
                  <a:lnTo>
                    <a:pt x="211" y="10776"/>
                  </a:lnTo>
                  <a:lnTo>
                    <a:pt x="125" y="10929"/>
                  </a:lnTo>
                  <a:lnTo>
                    <a:pt x="57" y="11063"/>
                  </a:lnTo>
                  <a:lnTo>
                    <a:pt x="29" y="11159"/>
                  </a:lnTo>
                  <a:lnTo>
                    <a:pt x="10" y="11255"/>
                  </a:lnTo>
                  <a:lnTo>
                    <a:pt x="0" y="11351"/>
                  </a:lnTo>
                  <a:lnTo>
                    <a:pt x="0" y="11446"/>
                  </a:lnTo>
                  <a:lnTo>
                    <a:pt x="19" y="11542"/>
                  </a:lnTo>
                  <a:lnTo>
                    <a:pt x="48" y="11638"/>
                  </a:lnTo>
                  <a:lnTo>
                    <a:pt x="86" y="11734"/>
                  </a:lnTo>
                  <a:lnTo>
                    <a:pt x="144" y="11810"/>
                  </a:lnTo>
                  <a:lnTo>
                    <a:pt x="498" y="12299"/>
                  </a:lnTo>
                  <a:lnTo>
                    <a:pt x="862" y="12778"/>
                  </a:lnTo>
                  <a:lnTo>
                    <a:pt x="1226" y="13228"/>
                  </a:lnTo>
                  <a:lnTo>
                    <a:pt x="1580" y="13669"/>
                  </a:lnTo>
                  <a:lnTo>
                    <a:pt x="1944" y="14090"/>
                  </a:lnTo>
                  <a:lnTo>
                    <a:pt x="2308" y="14492"/>
                  </a:lnTo>
                  <a:lnTo>
                    <a:pt x="2672" y="14885"/>
                  </a:lnTo>
                  <a:lnTo>
                    <a:pt x="3027" y="15268"/>
                  </a:lnTo>
                  <a:lnTo>
                    <a:pt x="3391" y="15623"/>
                  </a:lnTo>
                  <a:lnTo>
                    <a:pt x="3745" y="15967"/>
                  </a:lnTo>
                  <a:lnTo>
                    <a:pt x="4109" y="16303"/>
                  </a:lnTo>
                  <a:lnTo>
                    <a:pt x="4463" y="16619"/>
                  </a:lnTo>
                  <a:lnTo>
                    <a:pt x="4818" y="16925"/>
                  </a:lnTo>
                  <a:lnTo>
                    <a:pt x="5172" y="17222"/>
                  </a:lnTo>
                  <a:lnTo>
                    <a:pt x="5517" y="17500"/>
                  </a:lnTo>
                  <a:lnTo>
                    <a:pt x="5871" y="17758"/>
                  </a:lnTo>
                  <a:lnTo>
                    <a:pt x="6216" y="18017"/>
                  </a:lnTo>
                  <a:lnTo>
                    <a:pt x="6561" y="18257"/>
                  </a:lnTo>
                  <a:lnTo>
                    <a:pt x="6896" y="18486"/>
                  </a:lnTo>
                  <a:lnTo>
                    <a:pt x="7241" y="18707"/>
                  </a:lnTo>
                  <a:lnTo>
                    <a:pt x="7576" y="18908"/>
                  </a:lnTo>
                  <a:lnTo>
                    <a:pt x="7902" y="19099"/>
                  </a:lnTo>
                  <a:lnTo>
                    <a:pt x="8228" y="19291"/>
                  </a:lnTo>
                  <a:lnTo>
                    <a:pt x="8553" y="19463"/>
                  </a:lnTo>
                  <a:lnTo>
                    <a:pt x="8879" y="19626"/>
                  </a:lnTo>
                  <a:lnTo>
                    <a:pt x="9195" y="19779"/>
                  </a:lnTo>
                  <a:lnTo>
                    <a:pt x="9501" y="19923"/>
                  </a:lnTo>
                  <a:lnTo>
                    <a:pt x="9808" y="20057"/>
                  </a:lnTo>
                  <a:lnTo>
                    <a:pt x="10114" y="20182"/>
                  </a:lnTo>
                  <a:lnTo>
                    <a:pt x="10411" y="20306"/>
                  </a:lnTo>
                  <a:lnTo>
                    <a:pt x="10699" y="20412"/>
                  </a:lnTo>
                  <a:lnTo>
                    <a:pt x="10986" y="20517"/>
                  </a:lnTo>
                  <a:lnTo>
                    <a:pt x="11542" y="20689"/>
                  </a:lnTo>
                  <a:lnTo>
                    <a:pt x="12068" y="20843"/>
                  </a:lnTo>
                  <a:lnTo>
                    <a:pt x="12576" y="20967"/>
                  </a:lnTo>
                  <a:lnTo>
                    <a:pt x="13055" y="21072"/>
                  </a:lnTo>
                  <a:lnTo>
                    <a:pt x="13505" y="21149"/>
                  </a:lnTo>
                  <a:lnTo>
                    <a:pt x="13917" y="21207"/>
                  </a:lnTo>
                  <a:lnTo>
                    <a:pt x="14310" y="21245"/>
                  </a:lnTo>
                  <a:lnTo>
                    <a:pt x="14664" y="21274"/>
                  </a:lnTo>
                  <a:lnTo>
                    <a:pt x="14980" y="21293"/>
                  </a:lnTo>
                  <a:lnTo>
                    <a:pt x="15258" y="21302"/>
                  </a:lnTo>
                  <a:lnTo>
                    <a:pt x="15497" y="21302"/>
                  </a:lnTo>
                  <a:lnTo>
                    <a:pt x="15699" y="21293"/>
                  </a:lnTo>
                  <a:lnTo>
                    <a:pt x="15976" y="21274"/>
                  </a:lnTo>
                  <a:lnTo>
                    <a:pt x="16072" y="21264"/>
                  </a:lnTo>
                  <a:lnTo>
                    <a:pt x="16369" y="21235"/>
                  </a:lnTo>
                  <a:lnTo>
                    <a:pt x="16647" y="21187"/>
                  </a:lnTo>
                  <a:lnTo>
                    <a:pt x="16905" y="21130"/>
                  </a:lnTo>
                  <a:lnTo>
                    <a:pt x="17135" y="21053"/>
                  </a:lnTo>
                  <a:lnTo>
                    <a:pt x="17356" y="20958"/>
                  </a:lnTo>
                  <a:lnTo>
                    <a:pt x="17547" y="20852"/>
                  </a:lnTo>
                  <a:lnTo>
                    <a:pt x="17719" y="20728"/>
                  </a:lnTo>
                  <a:lnTo>
                    <a:pt x="17873" y="20594"/>
                  </a:lnTo>
                  <a:lnTo>
                    <a:pt x="18007" y="20450"/>
                  </a:lnTo>
                  <a:lnTo>
                    <a:pt x="18122" y="20297"/>
                  </a:lnTo>
                  <a:lnTo>
                    <a:pt x="18218" y="20134"/>
                  </a:lnTo>
                  <a:lnTo>
                    <a:pt x="18285" y="19961"/>
                  </a:lnTo>
                  <a:lnTo>
                    <a:pt x="18342" y="19779"/>
                  </a:lnTo>
                  <a:lnTo>
                    <a:pt x="18371" y="19588"/>
                  </a:lnTo>
                  <a:lnTo>
                    <a:pt x="18380" y="19396"/>
                  </a:lnTo>
                  <a:lnTo>
                    <a:pt x="18371" y="19195"/>
                  </a:lnTo>
                  <a:lnTo>
                    <a:pt x="18342" y="18994"/>
                  </a:lnTo>
                  <a:lnTo>
                    <a:pt x="18294" y="18793"/>
                  </a:lnTo>
                  <a:lnTo>
                    <a:pt x="18227" y="18582"/>
                  </a:lnTo>
                  <a:lnTo>
                    <a:pt x="18141" y="18371"/>
                  </a:lnTo>
                  <a:lnTo>
                    <a:pt x="18026" y="18161"/>
                  </a:lnTo>
                  <a:lnTo>
                    <a:pt x="17901" y="17940"/>
                  </a:lnTo>
                  <a:lnTo>
                    <a:pt x="17748" y="17730"/>
                  </a:lnTo>
                  <a:lnTo>
                    <a:pt x="17585" y="17529"/>
                  </a:lnTo>
                  <a:lnTo>
                    <a:pt x="17394" y="17318"/>
                  </a:lnTo>
                  <a:lnTo>
                    <a:pt x="17183" y="17117"/>
                  </a:lnTo>
                  <a:lnTo>
                    <a:pt x="16963" y="16916"/>
                  </a:lnTo>
                  <a:lnTo>
                    <a:pt x="16714" y="16724"/>
                  </a:lnTo>
                  <a:lnTo>
                    <a:pt x="16446" y="16532"/>
                  </a:lnTo>
                  <a:lnTo>
                    <a:pt x="16158" y="16360"/>
                  </a:lnTo>
                  <a:lnTo>
                    <a:pt x="15852" y="16188"/>
                  </a:lnTo>
                  <a:lnTo>
                    <a:pt x="15526" y="16025"/>
                  </a:lnTo>
                  <a:lnTo>
                    <a:pt x="14817" y="15699"/>
                  </a:lnTo>
                  <a:lnTo>
                    <a:pt x="14022" y="15345"/>
                  </a:lnTo>
                  <a:lnTo>
                    <a:pt x="13179" y="14981"/>
                  </a:lnTo>
                  <a:lnTo>
                    <a:pt x="12289" y="14607"/>
                  </a:lnTo>
                  <a:lnTo>
                    <a:pt x="10459" y="13851"/>
                  </a:lnTo>
                  <a:lnTo>
                    <a:pt x="8659" y="13132"/>
                  </a:lnTo>
                  <a:lnTo>
                    <a:pt x="7021" y="12491"/>
                  </a:lnTo>
                  <a:lnTo>
                    <a:pt x="5689" y="11973"/>
                  </a:lnTo>
                  <a:lnTo>
                    <a:pt x="4463" y="11494"/>
                  </a:lnTo>
                  <a:lnTo>
                    <a:pt x="10804" y="2175"/>
                  </a:lnTo>
                  <a:lnTo>
                    <a:pt x="11015" y="1868"/>
                  </a:lnTo>
                  <a:lnTo>
                    <a:pt x="11216" y="1533"/>
                  </a:lnTo>
                  <a:lnTo>
                    <a:pt x="11408" y="1188"/>
                  </a:lnTo>
                  <a:lnTo>
                    <a:pt x="11494" y="1016"/>
                  </a:lnTo>
                  <a:lnTo>
                    <a:pt x="11561" y="853"/>
                  </a:lnTo>
                  <a:lnTo>
                    <a:pt x="11628" y="700"/>
                  </a:lnTo>
                  <a:lnTo>
                    <a:pt x="11666" y="556"/>
                  </a:lnTo>
                  <a:lnTo>
                    <a:pt x="11704" y="422"/>
                  </a:lnTo>
                  <a:lnTo>
                    <a:pt x="11714" y="298"/>
                  </a:lnTo>
                  <a:lnTo>
                    <a:pt x="11704" y="192"/>
                  </a:lnTo>
                  <a:lnTo>
                    <a:pt x="11695" y="144"/>
                  </a:lnTo>
                  <a:lnTo>
                    <a:pt x="11676" y="106"/>
                  </a:lnTo>
                  <a:lnTo>
                    <a:pt x="11657" y="68"/>
                  </a:lnTo>
                  <a:lnTo>
                    <a:pt x="11628" y="39"/>
                  </a:lnTo>
                  <a:lnTo>
                    <a:pt x="11590" y="20"/>
                  </a:lnTo>
                  <a:lnTo>
                    <a:pt x="11551"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5"/>
            <p:cNvSpPr/>
            <p:nvPr/>
          </p:nvSpPr>
          <p:spPr>
            <a:xfrm>
              <a:off x="7365617" y="1934024"/>
              <a:ext cx="505226" cy="418222"/>
            </a:xfrm>
            <a:custGeom>
              <a:avLst/>
              <a:gdLst/>
              <a:ahLst/>
              <a:cxnLst/>
              <a:rect l="l" t="t" r="r" b="b"/>
              <a:pathLst>
                <a:path w="12845" h="10633" extrusionOk="0">
                  <a:moveTo>
                    <a:pt x="1619" y="1"/>
                  </a:moveTo>
                  <a:lnTo>
                    <a:pt x="1" y="6667"/>
                  </a:lnTo>
                  <a:lnTo>
                    <a:pt x="547" y="6964"/>
                  </a:lnTo>
                  <a:lnTo>
                    <a:pt x="1093" y="7242"/>
                  </a:lnTo>
                  <a:lnTo>
                    <a:pt x="1629" y="7510"/>
                  </a:lnTo>
                  <a:lnTo>
                    <a:pt x="2156" y="7759"/>
                  </a:lnTo>
                  <a:lnTo>
                    <a:pt x="2673" y="7999"/>
                  </a:lnTo>
                  <a:lnTo>
                    <a:pt x="3181" y="8229"/>
                  </a:lnTo>
                  <a:lnTo>
                    <a:pt x="3679" y="8439"/>
                  </a:lnTo>
                  <a:lnTo>
                    <a:pt x="4177" y="8640"/>
                  </a:lnTo>
                  <a:lnTo>
                    <a:pt x="4656" y="8832"/>
                  </a:lnTo>
                  <a:lnTo>
                    <a:pt x="5125" y="9014"/>
                  </a:lnTo>
                  <a:lnTo>
                    <a:pt x="5575" y="9177"/>
                  </a:lnTo>
                  <a:lnTo>
                    <a:pt x="6016" y="9330"/>
                  </a:lnTo>
                  <a:lnTo>
                    <a:pt x="6859" y="9608"/>
                  </a:lnTo>
                  <a:lnTo>
                    <a:pt x="7634" y="9857"/>
                  </a:lnTo>
                  <a:lnTo>
                    <a:pt x="8343" y="10058"/>
                  </a:lnTo>
                  <a:lnTo>
                    <a:pt x="8975" y="10221"/>
                  </a:lnTo>
                  <a:lnTo>
                    <a:pt x="9531" y="10355"/>
                  </a:lnTo>
                  <a:lnTo>
                    <a:pt x="10000" y="10460"/>
                  </a:lnTo>
                  <a:lnTo>
                    <a:pt x="10374" y="10537"/>
                  </a:lnTo>
                  <a:lnTo>
                    <a:pt x="10642" y="10594"/>
                  </a:lnTo>
                  <a:lnTo>
                    <a:pt x="10872" y="10633"/>
                  </a:lnTo>
                  <a:lnTo>
                    <a:pt x="11025" y="10614"/>
                  </a:lnTo>
                  <a:lnTo>
                    <a:pt x="11169" y="10594"/>
                  </a:lnTo>
                  <a:lnTo>
                    <a:pt x="11303" y="10566"/>
                  </a:lnTo>
                  <a:lnTo>
                    <a:pt x="11437" y="10527"/>
                  </a:lnTo>
                  <a:lnTo>
                    <a:pt x="11561" y="10489"/>
                  </a:lnTo>
                  <a:lnTo>
                    <a:pt x="11686" y="10441"/>
                  </a:lnTo>
                  <a:lnTo>
                    <a:pt x="11801" y="10384"/>
                  </a:lnTo>
                  <a:lnTo>
                    <a:pt x="11906" y="10326"/>
                  </a:lnTo>
                  <a:lnTo>
                    <a:pt x="12012" y="10259"/>
                  </a:lnTo>
                  <a:lnTo>
                    <a:pt x="12098" y="10182"/>
                  </a:lnTo>
                  <a:lnTo>
                    <a:pt x="12194" y="10106"/>
                  </a:lnTo>
                  <a:lnTo>
                    <a:pt x="12270" y="10020"/>
                  </a:lnTo>
                  <a:lnTo>
                    <a:pt x="12356" y="9933"/>
                  </a:lnTo>
                  <a:lnTo>
                    <a:pt x="12423" y="9838"/>
                  </a:lnTo>
                  <a:lnTo>
                    <a:pt x="12490" y="9742"/>
                  </a:lnTo>
                  <a:lnTo>
                    <a:pt x="12548" y="9637"/>
                  </a:lnTo>
                  <a:lnTo>
                    <a:pt x="12605" y="9531"/>
                  </a:lnTo>
                  <a:lnTo>
                    <a:pt x="12653" y="9416"/>
                  </a:lnTo>
                  <a:lnTo>
                    <a:pt x="12692" y="9301"/>
                  </a:lnTo>
                  <a:lnTo>
                    <a:pt x="12730" y="9177"/>
                  </a:lnTo>
                  <a:lnTo>
                    <a:pt x="12768" y="9052"/>
                  </a:lnTo>
                  <a:lnTo>
                    <a:pt x="12787" y="8928"/>
                  </a:lnTo>
                  <a:lnTo>
                    <a:pt x="12816" y="8794"/>
                  </a:lnTo>
                  <a:lnTo>
                    <a:pt x="12826" y="8660"/>
                  </a:lnTo>
                  <a:lnTo>
                    <a:pt x="12845" y="8391"/>
                  </a:lnTo>
                  <a:lnTo>
                    <a:pt x="12835" y="8104"/>
                  </a:lnTo>
                  <a:lnTo>
                    <a:pt x="12807" y="7817"/>
                  </a:lnTo>
                  <a:lnTo>
                    <a:pt x="12759" y="7520"/>
                  </a:lnTo>
                  <a:lnTo>
                    <a:pt x="12692" y="7213"/>
                  </a:lnTo>
                  <a:lnTo>
                    <a:pt x="12605" y="6916"/>
                  </a:lnTo>
                  <a:lnTo>
                    <a:pt x="12500" y="6610"/>
                  </a:lnTo>
                  <a:lnTo>
                    <a:pt x="12376" y="6303"/>
                  </a:lnTo>
                  <a:lnTo>
                    <a:pt x="12232" y="5997"/>
                  </a:lnTo>
                  <a:lnTo>
                    <a:pt x="12069" y="5700"/>
                  </a:lnTo>
                  <a:lnTo>
                    <a:pt x="11887" y="5413"/>
                  </a:lnTo>
                  <a:lnTo>
                    <a:pt x="11686" y="5125"/>
                  </a:lnTo>
                  <a:lnTo>
                    <a:pt x="11475" y="4847"/>
                  </a:lnTo>
                  <a:lnTo>
                    <a:pt x="11236" y="4579"/>
                  </a:lnTo>
                  <a:lnTo>
                    <a:pt x="10987" y="4321"/>
                  </a:lnTo>
                  <a:lnTo>
                    <a:pt x="10719" y="4081"/>
                  </a:lnTo>
                  <a:lnTo>
                    <a:pt x="10441" y="3861"/>
                  </a:lnTo>
                  <a:lnTo>
                    <a:pt x="10297" y="3756"/>
                  </a:lnTo>
                  <a:lnTo>
                    <a:pt x="10144" y="3650"/>
                  </a:lnTo>
                  <a:lnTo>
                    <a:pt x="9991" y="3554"/>
                  </a:lnTo>
                  <a:lnTo>
                    <a:pt x="9828" y="3459"/>
                  </a:lnTo>
                  <a:lnTo>
                    <a:pt x="9665" y="3372"/>
                  </a:lnTo>
                  <a:lnTo>
                    <a:pt x="9502" y="3296"/>
                  </a:lnTo>
                  <a:lnTo>
                    <a:pt x="8525" y="2846"/>
                  </a:lnTo>
                  <a:lnTo>
                    <a:pt x="7529" y="2405"/>
                  </a:lnTo>
                  <a:lnTo>
                    <a:pt x="6514" y="1964"/>
                  </a:lnTo>
                  <a:lnTo>
                    <a:pt x="5498" y="1543"/>
                  </a:lnTo>
                  <a:lnTo>
                    <a:pt x="4493" y="1131"/>
                  </a:lnTo>
                  <a:lnTo>
                    <a:pt x="3497" y="738"/>
                  </a:lnTo>
                  <a:lnTo>
                    <a:pt x="1619" y="1"/>
                  </a:lnTo>
                  <a:close/>
                </a:path>
              </a:pathLst>
            </a:custGeom>
            <a:solidFill>
              <a:srgbClr val="EA4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5"/>
            <p:cNvSpPr/>
            <p:nvPr/>
          </p:nvSpPr>
          <p:spPr>
            <a:xfrm>
              <a:off x="7778519" y="1446945"/>
              <a:ext cx="622397" cy="789679"/>
            </a:xfrm>
            <a:custGeom>
              <a:avLst/>
              <a:gdLst/>
              <a:ahLst/>
              <a:cxnLst/>
              <a:rect l="l" t="t" r="r" b="b"/>
              <a:pathLst>
                <a:path w="15824" h="20077" extrusionOk="0">
                  <a:moveTo>
                    <a:pt x="546" y="0"/>
                  </a:moveTo>
                  <a:lnTo>
                    <a:pt x="412" y="163"/>
                  </a:lnTo>
                  <a:lnTo>
                    <a:pt x="307" y="336"/>
                  </a:lnTo>
                  <a:lnTo>
                    <a:pt x="211" y="508"/>
                  </a:lnTo>
                  <a:lnTo>
                    <a:pt x="144" y="690"/>
                  </a:lnTo>
                  <a:lnTo>
                    <a:pt x="86" y="882"/>
                  </a:lnTo>
                  <a:lnTo>
                    <a:pt x="39" y="1073"/>
                  </a:lnTo>
                  <a:lnTo>
                    <a:pt x="19" y="1274"/>
                  </a:lnTo>
                  <a:lnTo>
                    <a:pt x="0" y="1475"/>
                  </a:lnTo>
                  <a:lnTo>
                    <a:pt x="11475" y="6629"/>
                  </a:lnTo>
                  <a:lnTo>
                    <a:pt x="10900" y="7328"/>
                  </a:lnTo>
                  <a:lnTo>
                    <a:pt x="10249" y="8123"/>
                  </a:lnTo>
                  <a:lnTo>
                    <a:pt x="9444" y="9148"/>
                  </a:lnTo>
                  <a:lnTo>
                    <a:pt x="8515" y="10345"/>
                  </a:lnTo>
                  <a:lnTo>
                    <a:pt x="8036" y="10987"/>
                  </a:lnTo>
                  <a:lnTo>
                    <a:pt x="7538" y="11657"/>
                  </a:lnTo>
                  <a:lnTo>
                    <a:pt x="7040" y="12337"/>
                  </a:lnTo>
                  <a:lnTo>
                    <a:pt x="6542" y="13036"/>
                  </a:lnTo>
                  <a:lnTo>
                    <a:pt x="6063" y="13735"/>
                  </a:lnTo>
                  <a:lnTo>
                    <a:pt x="5603" y="14425"/>
                  </a:lnTo>
                  <a:lnTo>
                    <a:pt x="5498" y="14597"/>
                  </a:lnTo>
                  <a:lnTo>
                    <a:pt x="5393" y="14770"/>
                  </a:lnTo>
                  <a:lnTo>
                    <a:pt x="5297" y="14942"/>
                  </a:lnTo>
                  <a:lnTo>
                    <a:pt x="5211" y="15115"/>
                  </a:lnTo>
                  <a:lnTo>
                    <a:pt x="5134" y="15278"/>
                  </a:lnTo>
                  <a:lnTo>
                    <a:pt x="5057" y="15450"/>
                  </a:lnTo>
                  <a:lnTo>
                    <a:pt x="4990" y="15613"/>
                  </a:lnTo>
                  <a:lnTo>
                    <a:pt x="4933" y="15776"/>
                  </a:lnTo>
                  <a:lnTo>
                    <a:pt x="4875" y="15938"/>
                  </a:lnTo>
                  <a:lnTo>
                    <a:pt x="4837" y="16101"/>
                  </a:lnTo>
                  <a:lnTo>
                    <a:pt x="4789" y="16264"/>
                  </a:lnTo>
                  <a:lnTo>
                    <a:pt x="4761" y="16417"/>
                  </a:lnTo>
                  <a:lnTo>
                    <a:pt x="4732" y="16580"/>
                  </a:lnTo>
                  <a:lnTo>
                    <a:pt x="4713" y="16733"/>
                  </a:lnTo>
                  <a:lnTo>
                    <a:pt x="4703" y="16887"/>
                  </a:lnTo>
                  <a:lnTo>
                    <a:pt x="4693" y="17030"/>
                  </a:lnTo>
                  <a:lnTo>
                    <a:pt x="4684" y="17184"/>
                  </a:lnTo>
                  <a:lnTo>
                    <a:pt x="4693" y="17327"/>
                  </a:lnTo>
                  <a:lnTo>
                    <a:pt x="4703" y="17471"/>
                  </a:lnTo>
                  <a:lnTo>
                    <a:pt x="4713" y="17605"/>
                  </a:lnTo>
                  <a:lnTo>
                    <a:pt x="4761" y="17883"/>
                  </a:lnTo>
                  <a:lnTo>
                    <a:pt x="4818" y="18141"/>
                  </a:lnTo>
                  <a:lnTo>
                    <a:pt x="4904" y="18381"/>
                  </a:lnTo>
                  <a:lnTo>
                    <a:pt x="5010" y="18620"/>
                  </a:lnTo>
                  <a:lnTo>
                    <a:pt x="5134" y="18841"/>
                  </a:lnTo>
                  <a:lnTo>
                    <a:pt x="5278" y="19042"/>
                  </a:lnTo>
                  <a:lnTo>
                    <a:pt x="5431" y="19233"/>
                  </a:lnTo>
                  <a:lnTo>
                    <a:pt x="5603" y="19396"/>
                  </a:lnTo>
                  <a:lnTo>
                    <a:pt x="5690" y="19482"/>
                  </a:lnTo>
                  <a:lnTo>
                    <a:pt x="5785" y="19549"/>
                  </a:lnTo>
                  <a:lnTo>
                    <a:pt x="5891" y="19626"/>
                  </a:lnTo>
                  <a:lnTo>
                    <a:pt x="5987" y="19693"/>
                  </a:lnTo>
                  <a:lnTo>
                    <a:pt x="6092" y="19751"/>
                  </a:lnTo>
                  <a:lnTo>
                    <a:pt x="6207" y="19808"/>
                  </a:lnTo>
                  <a:lnTo>
                    <a:pt x="6312" y="19856"/>
                  </a:lnTo>
                  <a:lnTo>
                    <a:pt x="6427" y="19904"/>
                  </a:lnTo>
                  <a:lnTo>
                    <a:pt x="6552" y="19942"/>
                  </a:lnTo>
                  <a:lnTo>
                    <a:pt x="6667" y="19980"/>
                  </a:lnTo>
                  <a:lnTo>
                    <a:pt x="6791" y="20009"/>
                  </a:lnTo>
                  <a:lnTo>
                    <a:pt x="6916" y="20028"/>
                  </a:lnTo>
                  <a:lnTo>
                    <a:pt x="7040" y="20047"/>
                  </a:lnTo>
                  <a:lnTo>
                    <a:pt x="7174" y="20067"/>
                  </a:lnTo>
                  <a:lnTo>
                    <a:pt x="7308" y="20067"/>
                  </a:lnTo>
                  <a:lnTo>
                    <a:pt x="7442" y="20076"/>
                  </a:lnTo>
                  <a:lnTo>
                    <a:pt x="7576" y="20067"/>
                  </a:lnTo>
                  <a:lnTo>
                    <a:pt x="7720" y="20057"/>
                  </a:lnTo>
                  <a:lnTo>
                    <a:pt x="7854" y="20038"/>
                  </a:lnTo>
                  <a:lnTo>
                    <a:pt x="7998" y="20019"/>
                  </a:lnTo>
                  <a:lnTo>
                    <a:pt x="8142" y="19990"/>
                  </a:lnTo>
                  <a:lnTo>
                    <a:pt x="8285" y="19952"/>
                  </a:lnTo>
                  <a:lnTo>
                    <a:pt x="8429" y="19904"/>
                  </a:lnTo>
                  <a:lnTo>
                    <a:pt x="8582" y="19856"/>
                  </a:lnTo>
                  <a:lnTo>
                    <a:pt x="8726" y="19798"/>
                  </a:lnTo>
                  <a:lnTo>
                    <a:pt x="8879" y="19741"/>
                  </a:lnTo>
                  <a:lnTo>
                    <a:pt x="9032" y="19664"/>
                  </a:lnTo>
                  <a:lnTo>
                    <a:pt x="9186" y="19588"/>
                  </a:lnTo>
                  <a:lnTo>
                    <a:pt x="9262" y="19530"/>
                  </a:lnTo>
                  <a:lnTo>
                    <a:pt x="9492" y="19348"/>
                  </a:lnTo>
                  <a:lnTo>
                    <a:pt x="9856" y="19042"/>
                  </a:lnTo>
                  <a:lnTo>
                    <a:pt x="10076" y="18841"/>
                  </a:lnTo>
                  <a:lnTo>
                    <a:pt x="10316" y="18611"/>
                  </a:lnTo>
                  <a:lnTo>
                    <a:pt x="10574" y="18352"/>
                  </a:lnTo>
                  <a:lnTo>
                    <a:pt x="10862" y="18065"/>
                  </a:lnTo>
                  <a:lnTo>
                    <a:pt x="11149" y="17749"/>
                  </a:lnTo>
                  <a:lnTo>
                    <a:pt x="11465" y="17404"/>
                  </a:lnTo>
                  <a:lnTo>
                    <a:pt x="11781" y="17030"/>
                  </a:lnTo>
                  <a:lnTo>
                    <a:pt x="12097" y="16618"/>
                  </a:lnTo>
                  <a:lnTo>
                    <a:pt x="12423" y="16187"/>
                  </a:lnTo>
                  <a:lnTo>
                    <a:pt x="12749" y="15718"/>
                  </a:lnTo>
                  <a:lnTo>
                    <a:pt x="13074" y="15230"/>
                  </a:lnTo>
                  <a:lnTo>
                    <a:pt x="13400" y="14703"/>
                  </a:lnTo>
                  <a:lnTo>
                    <a:pt x="13706" y="14157"/>
                  </a:lnTo>
                  <a:lnTo>
                    <a:pt x="13860" y="13870"/>
                  </a:lnTo>
                  <a:lnTo>
                    <a:pt x="14003" y="13573"/>
                  </a:lnTo>
                  <a:lnTo>
                    <a:pt x="14157" y="13276"/>
                  </a:lnTo>
                  <a:lnTo>
                    <a:pt x="14300" y="12969"/>
                  </a:lnTo>
                  <a:lnTo>
                    <a:pt x="14434" y="12653"/>
                  </a:lnTo>
                  <a:lnTo>
                    <a:pt x="14569" y="12327"/>
                  </a:lnTo>
                  <a:lnTo>
                    <a:pt x="14693" y="12002"/>
                  </a:lnTo>
                  <a:lnTo>
                    <a:pt x="14818" y="11667"/>
                  </a:lnTo>
                  <a:lnTo>
                    <a:pt x="14932" y="11322"/>
                  </a:lnTo>
                  <a:lnTo>
                    <a:pt x="15047" y="10967"/>
                  </a:lnTo>
                  <a:lnTo>
                    <a:pt x="15153" y="10613"/>
                  </a:lnTo>
                  <a:lnTo>
                    <a:pt x="15258" y="10249"/>
                  </a:lnTo>
                  <a:lnTo>
                    <a:pt x="15344" y="9875"/>
                  </a:lnTo>
                  <a:lnTo>
                    <a:pt x="15431" y="9492"/>
                  </a:lnTo>
                  <a:lnTo>
                    <a:pt x="15507" y="9109"/>
                  </a:lnTo>
                  <a:lnTo>
                    <a:pt x="15584" y="8717"/>
                  </a:lnTo>
                  <a:lnTo>
                    <a:pt x="15641" y="8314"/>
                  </a:lnTo>
                  <a:lnTo>
                    <a:pt x="15699" y="7912"/>
                  </a:lnTo>
                  <a:lnTo>
                    <a:pt x="15737" y="7500"/>
                  </a:lnTo>
                  <a:lnTo>
                    <a:pt x="15775" y="7079"/>
                  </a:lnTo>
                  <a:lnTo>
                    <a:pt x="15804" y="6648"/>
                  </a:lnTo>
                  <a:lnTo>
                    <a:pt x="15814" y="6217"/>
                  </a:lnTo>
                  <a:lnTo>
                    <a:pt x="15823" y="5776"/>
                  </a:lnTo>
                  <a:lnTo>
                    <a:pt x="15814" y="5326"/>
                  </a:lnTo>
                  <a:lnTo>
                    <a:pt x="15795" y="4866"/>
                  </a:lnTo>
                  <a:lnTo>
                    <a:pt x="15766" y="4406"/>
                  </a:lnTo>
                  <a:lnTo>
                    <a:pt x="15756" y="4291"/>
                  </a:lnTo>
                  <a:lnTo>
                    <a:pt x="15737" y="4186"/>
                  </a:lnTo>
                  <a:lnTo>
                    <a:pt x="15708" y="4081"/>
                  </a:lnTo>
                  <a:lnTo>
                    <a:pt x="15670" y="3975"/>
                  </a:lnTo>
                  <a:lnTo>
                    <a:pt x="15622" y="3880"/>
                  </a:lnTo>
                  <a:lnTo>
                    <a:pt x="15565" y="3793"/>
                  </a:lnTo>
                  <a:lnTo>
                    <a:pt x="15488" y="3717"/>
                  </a:lnTo>
                  <a:lnTo>
                    <a:pt x="15402" y="3650"/>
                  </a:lnTo>
                  <a:lnTo>
                    <a:pt x="15124" y="3458"/>
                  </a:lnTo>
                  <a:lnTo>
                    <a:pt x="14760" y="3238"/>
                  </a:lnTo>
                  <a:lnTo>
                    <a:pt x="14319" y="2979"/>
                  </a:lnTo>
                  <a:lnTo>
                    <a:pt x="13802" y="2711"/>
                  </a:lnTo>
                  <a:lnTo>
                    <a:pt x="13505" y="2567"/>
                  </a:lnTo>
                  <a:lnTo>
                    <a:pt x="13189" y="2414"/>
                  </a:lnTo>
                  <a:lnTo>
                    <a:pt x="12854" y="2270"/>
                  </a:lnTo>
                  <a:lnTo>
                    <a:pt x="12500" y="2117"/>
                  </a:lnTo>
                  <a:lnTo>
                    <a:pt x="12126" y="1964"/>
                  </a:lnTo>
                  <a:lnTo>
                    <a:pt x="11724" y="1811"/>
                  </a:lnTo>
                  <a:lnTo>
                    <a:pt x="11302" y="1667"/>
                  </a:lnTo>
                  <a:lnTo>
                    <a:pt x="10862" y="1514"/>
                  </a:lnTo>
                  <a:lnTo>
                    <a:pt x="10392" y="1370"/>
                  </a:lnTo>
                  <a:lnTo>
                    <a:pt x="9904" y="1226"/>
                  </a:lnTo>
                  <a:lnTo>
                    <a:pt x="9387" y="1083"/>
                  </a:lnTo>
                  <a:lnTo>
                    <a:pt x="8850" y="949"/>
                  </a:lnTo>
                  <a:lnTo>
                    <a:pt x="8295" y="824"/>
                  </a:lnTo>
                  <a:lnTo>
                    <a:pt x="7711" y="700"/>
                  </a:lnTo>
                  <a:lnTo>
                    <a:pt x="7107" y="585"/>
                  </a:lnTo>
                  <a:lnTo>
                    <a:pt x="6475" y="479"/>
                  </a:lnTo>
                  <a:lnTo>
                    <a:pt x="5824" y="374"/>
                  </a:lnTo>
                  <a:lnTo>
                    <a:pt x="5144" y="288"/>
                  </a:lnTo>
                  <a:lnTo>
                    <a:pt x="4435" y="211"/>
                  </a:lnTo>
                  <a:lnTo>
                    <a:pt x="3707" y="144"/>
                  </a:lnTo>
                  <a:lnTo>
                    <a:pt x="2960" y="87"/>
                  </a:lnTo>
                  <a:lnTo>
                    <a:pt x="2174" y="39"/>
                  </a:lnTo>
                  <a:lnTo>
                    <a:pt x="1370" y="10"/>
                  </a:lnTo>
                  <a:lnTo>
                    <a:pt x="546" y="0"/>
                  </a:lnTo>
                  <a:close/>
                </a:path>
              </a:pathLst>
            </a:custGeom>
            <a:solidFill>
              <a:srgbClr val="FF8C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5"/>
            <p:cNvSpPr/>
            <p:nvPr/>
          </p:nvSpPr>
          <p:spPr>
            <a:xfrm>
              <a:off x="7069137" y="2926707"/>
              <a:ext cx="1213132" cy="381643"/>
            </a:xfrm>
            <a:custGeom>
              <a:avLst/>
              <a:gdLst/>
              <a:ahLst/>
              <a:cxnLst/>
              <a:rect l="l" t="t" r="r" b="b"/>
              <a:pathLst>
                <a:path w="30843" h="9703" extrusionOk="0">
                  <a:moveTo>
                    <a:pt x="5479" y="0"/>
                  </a:moveTo>
                  <a:lnTo>
                    <a:pt x="5163" y="19"/>
                  </a:lnTo>
                  <a:lnTo>
                    <a:pt x="4857" y="39"/>
                  </a:lnTo>
                  <a:lnTo>
                    <a:pt x="4560" y="67"/>
                  </a:lnTo>
                  <a:lnTo>
                    <a:pt x="4282" y="106"/>
                  </a:lnTo>
                  <a:lnTo>
                    <a:pt x="4004" y="144"/>
                  </a:lnTo>
                  <a:lnTo>
                    <a:pt x="3736" y="201"/>
                  </a:lnTo>
                  <a:lnTo>
                    <a:pt x="3478" y="249"/>
                  </a:lnTo>
                  <a:lnTo>
                    <a:pt x="3228" y="316"/>
                  </a:lnTo>
                  <a:lnTo>
                    <a:pt x="2989" y="383"/>
                  </a:lnTo>
                  <a:lnTo>
                    <a:pt x="2759" y="460"/>
                  </a:lnTo>
                  <a:lnTo>
                    <a:pt x="2539" y="537"/>
                  </a:lnTo>
                  <a:lnTo>
                    <a:pt x="2328" y="623"/>
                  </a:lnTo>
                  <a:lnTo>
                    <a:pt x="2127" y="719"/>
                  </a:lnTo>
                  <a:lnTo>
                    <a:pt x="1935" y="824"/>
                  </a:lnTo>
                  <a:lnTo>
                    <a:pt x="1744" y="929"/>
                  </a:lnTo>
                  <a:lnTo>
                    <a:pt x="1571" y="1044"/>
                  </a:lnTo>
                  <a:lnTo>
                    <a:pt x="1409" y="1159"/>
                  </a:lnTo>
                  <a:lnTo>
                    <a:pt x="1255" y="1284"/>
                  </a:lnTo>
                  <a:lnTo>
                    <a:pt x="1112" y="1418"/>
                  </a:lnTo>
                  <a:lnTo>
                    <a:pt x="968" y="1552"/>
                  </a:lnTo>
                  <a:lnTo>
                    <a:pt x="844" y="1696"/>
                  </a:lnTo>
                  <a:lnTo>
                    <a:pt x="729" y="1849"/>
                  </a:lnTo>
                  <a:lnTo>
                    <a:pt x="614" y="2002"/>
                  </a:lnTo>
                  <a:lnTo>
                    <a:pt x="518" y="2165"/>
                  </a:lnTo>
                  <a:lnTo>
                    <a:pt x="422" y="2328"/>
                  </a:lnTo>
                  <a:lnTo>
                    <a:pt x="336" y="2500"/>
                  </a:lnTo>
                  <a:lnTo>
                    <a:pt x="269" y="2682"/>
                  </a:lnTo>
                  <a:lnTo>
                    <a:pt x="202" y="2864"/>
                  </a:lnTo>
                  <a:lnTo>
                    <a:pt x="144" y="3046"/>
                  </a:lnTo>
                  <a:lnTo>
                    <a:pt x="96" y="3247"/>
                  </a:lnTo>
                  <a:lnTo>
                    <a:pt x="68" y="3448"/>
                  </a:lnTo>
                  <a:lnTo>
                    <a:pt x="39" y="3650"/>
                  </a:lnTo>
                  <a:lnTo>
                    <a:pt x="20" y="3860"/>
                  </a:lnTo>
                  <a:lnTo>
                    <a:pt x="1" y="4081"/>
                  </a:lnTo>
                  <a:lnTo>
                    <a:pt x="1" y="4301"/>
                  </a:lnTo>
                  <a:lnTo>
                    <a:pt x="10" y="4531"/>
                  </a:lnTo>
                  <a:lnTo>
                    <a:pt x="29" y="4761"/>
                  </a:lnTo>
                  <a:lnTo>
                    <a:pt x="49" y="5000"/>
                  </a:lnTo>
                  <a:lnTo>
                    <a:pt x="87" y="5240"/>
                  </a:lnTo>
                  <a:lnTo>
                    <a:pt x="125" y="5489"/>
                  </a:lnTo>
                  <a:lnTo>
                    <a:pt x="183" y="5738"/>
                  </a:lnTo>
                  <a:lnTo>
                    <a:pt x="211" y="5881"/>
                  </a:lnTo>
                  <a:lnTo>
                    <a:pt x="259" y="6025"/>
                  </a:lnTo>
                  <a:lnTo>
                    <a:pt x="317" y="6159"/>
                  </a:lnTo>
                  <a:lnTo>
                    <a:pt x="384" y="6293"/>
                  </a:lnTo>
                  <a:lnTo>
                    <a:pt x="460" y="6418"/>
                  </a:lnTo>
                  <a:lnTo>
                    <a:pt x="547" y="6542"/>
                  </a:lnTo>
                  <a:lnTo>
                    <a:pt x="642" y="6667"/>
                  </a:lnTo>
                  <a:lnTo>
                    <a:pt x="738" y="6791"/>
                  </a:lnTo>
                  <a:lnTo>
                    <a:pt x="844" y="6906"/>
                  </a:lnTo>
                  <a:lnTo>
                    <a:pt x="968" y="7011"/>
                  </a:lnTo>
                  <a:lnTo>
                    <a:pt x="1093" y="7126"/>
                  </a:lnTo>
                  <a:lnTo>
                    <a:pt x="1217" y="7232"/>
                  </a:lnTo>
                  <a:lnTo>
                    <a:pt x="1351" y="7328"/>
                  </a:lnTo>
                  <a:lnTo>
                    <a:pt x="1495" y="7433"/>
                  </a:lnTo>
                  <a:lnTo>
                    <a:pt x="1801" y="7615"/>
                  </a:lnTo>
                  <a:lnTo>
                    <a:pt x="2127" y="7797"/>
                  </a:lnTo>
                  <a:lnTo>
                    <a:pt x="2462" y="7960"/>
                  </a:lnTo>
                  <a:lnTo>
                    <a:pt x="2817" y="8113"/>
                  </a:lnTo>
                  <a:lnTo>
                    <a:pt x="3190" y="8257"/>
                  </a:lnTo>
                  <a:lnTo>
                    <a:pt x="3564" y="8391"/>
                  </a:lnTo>
                  <a:lnTo>
                    <a:pt x="3947" y="8515"/>
                  </a:lnTo>
                  <a:lnTo>
                    <a:pt x="4330" y="8630"/>
                  </a:lnTo>
                  <a:lnTo>
                    <a:pt x="4713" y="8736"/>
                  </a:lnTo>
                  <a:lnTo>
                    <a:pt x="5106" y="8831"/>
                  </a:lnTo>
                  <a:lnTo>
                    <a:pt x="5479" y="8918"/>
                  </a:lnTo>
                  <a:lnTo>
                    <a:pt x="5853" y="8994"/>
                  </a:lnTo>
                  <a:lnTo>
                    <a:pt x="6217" y="9061"/>
                  </a:lnTo>
                  <a:lnTo>
                    <a:pt x="6897" y="9176"/>
                  </a:lnTo>
                  <a:lnTo>
                    <a:pt x="7510" y="9272"/>
                  </a:lnTo>
                  <a:lnTo>
                    <a:pt x="8018" y="9329"/>
                  </a:lnTo>
                  <a:lnTo>
                    <a:pt x="8410" y="9377"/>
                  </a:lnTo>
                  <a:lnTo>
                    <a:pt x="8755" y="9406"/>
                  </a:lnTo>
                  <a:lnTo>
                    <a:pt x="29884" y="9703"/>
                  </a:lnTo>
                  <a:lnTo>
                    <a:pt x="30028" y="9588"/>
                  </a:lnTo>
                  <a:lnTo>
                    <a:pt x="30153" y="9463"/>
                  </a:lnTo>
                  <a:lnTo>
                    <a:pt x="30267" y="9329"/>
                  </a:lnTo>
                  <a:lnTo>
                    <a:pt x="30363" y="9195"/>
                  </a:lnTo>
                  <a:lnTo>
                    <a:pt x="30449" y="9052"/>
                  </a:lnTo>
                  <a:lnTo>
                    <a:pt x="30516" y="8908"/>
                  </a:lnTo>
                  <a:lnTo>
                    <a:pt x="30574" y="8755"/>
                  </a:lnTo>
                  <a:lnTo>
                    <a:pt x="30631" y="8611"/>
                  </a:lnTo>
                  <a:lnTo>
                    <a:pt x="30670" y="8458"/>
                  </a:lnTo>
                  <a:lnTo>
                    <a:pt x="30708" y="8314"/>
                  </a:lnTo>
                  <a:lnTo>
                    <a:pt x="30766" y="8027"/>
                  </a:lnTo>
                  <a:lnTo>
                    <a:pt x="30842" y="7529"/>
                  </a:lnTo>
                  <a:lnTo>
                    <a:pt x="30660" y="7414"/>
                  </a:lnTo>
                  <a:lnTo>
                    <a:pt x="30421" y="7280"/>
                  </a:lnTo>
                  <a:lnTo>
                    <a:pt x="30076" y="7088"/>
                  </a:lnTo>
                  <a:lnTo>
                    <a:pt x="29616" y="6849"/>
                  </a:lnTo>
                  <a:lnTo>
                    <a:pt x="29041" y="6561"/>
                  </a:lnTo>
                  <a:lnTo>
                    <a:pt x="28342" y="6236"/>
                  </a:lnTo>
                  <a:lnTo>
                    <a:pt x="27509" y="5862"/>
                  </a:lnTo>
                  <a:lnTo>
                    <a:pt x="26542" y="5450"/>
                  </a:lnTo>
                  <a:lnTo>
                    <a:pt x="25431" y="5000"/>
                  </a:lnTo>
                  <a:lnTo>
                    <a:pt x="24827" y="4761"/>
                  </a:lnTo>
                  <a:lnTo>
                    <a:pt x="24176" y="4521"/>
                  </a:lnTo>
                  <a:lnTo>
                    <a:pt x="23486" y="4263"/>
                  </a:lnTo>
                  <a:lnTo>
                    <a:pt x="22758" y="4004"/>
                  </a:lnTo>
                  <a:lnTo>
                    <a:pt x="21992" y="3736"/>
                  </a:lnTo>
                  <a:lnTo>
                    <a:pt x="21187" y="3458"/>
                  </a:lnTo>
                  <a:lnTo>
                    <a:pt x="20335" y="3171"/>
                  </a:lnTo>
                  <a:lnTo>
                    <a:pt x="19444" y="2883"/>
                  </a:lnTo>
                  <a:lnTo>
                    <a:pt x="18506" y="2577"/>
                  </a:lnTo>
                  <a:lnTo>
                    <a:pt x="17529" y="2280"/>
                  </a:lnTo>
                  <a:lnTo>
                    <a:pt x="16504" y="1964"/>
                  </a:lnTo>
                  <a:lnTo>
                    <a:pt x="15431" y="1657"/>
                  </a:lnTo>
                  <a:lnTo>
                    <a:pt x="14358" y="1351"/>
                  </a:lnTo>
                  <a:lnTo>
                    <a:pt x="13324" y="1083"/>
                  </a:lnTo>
                  <a:lnTo>
                    <a:pt x="12328" y="843"/>
                  </a:lnTo>
                  <a:lnTo>
                    <a:pt x="11379" y="632"/>
                  </a:lnTo>
                  <a:lnTo>
                    <a:pt x="10460" y="450"/>
                  </a:lnTo>
                  <a:lnTo>
                    <a:pt x="9588" y="307"/>
                  </a:lnTo>
                  <a:lnTo>
                    <a:pt x="9167" y="240"/>
                  </a:lnTo>
                  <a:lnTo>
                    <a:pt x="8755" y="182"/>
                  </a:lnTo>
                  <a:lnTo>
                    <a:pt x="8353" y="134"/>
                  </a:lnTo>
                  <a:lnTo>
                    <a:pt x="7960" y="96"/>
                  </a:lnTo>
                  <a:lnTo>
                    <a:pt x="7577" y="58"/>
                  </a:lnTo>
                  <a:lnTo>
                    <a:pt x="7203" y="39"/>
                  </a:lnTo>
                  <a:lnTo>
                    <a:pt x="6839" y="10"/>
                  </a:lnTo>
                  <a:lnTo>
                    <a:pt x="6485" y="0"/>
                  </a:lnTo>
                  <a:close/>
                </a:path>
              </a:pathLst>
            </a:custGeom>
            <a:solidFill>
              <a:srgbClr val="0A58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5"/>
            <p:cNvSpPr/>
            <p:nvPr/>
          </p:nvSpPr>
          <p:spPr>
            <a:xfrm>
              <a:off x="6683374" y="4178898"/>
              <a:ext cx="242642" cy="241148"/>
            </a:xfrm>
            <a:custGeom>
              <a:avLst/>
              <a:gdLst/>
              <a:ahLst/>
              <a:cxnLst/>
              <a:rect l="l" t="t" r="r" b="b"/>
              <a:pathLst>
                <a:path w="6169" h="6131" extrusionOk="0">
                  <a:moveTo>
                    <a:pt x="5173" y="1"/>
                  </a:moveTo>
                  <a:lnTo>
                    <a:pt x="4761" y="346"/>
                  </a:lnTo>
                  <a:lnTo>
                    <a:pt x="4330" y="719"/>
                  </a:lnTo>
                  <a:lnTo>
                    <a:pt x="3899" y="1122"/>
                  </a:lnTo>
                  <a:lnTo>
                    <a:pt x="3478" y="1543"/>
                  </a:lnTo>
                  <a:lnTo>
                    <a:pt x="3047" y="1974"/>
                  </a:lnTo>
                  <a:lnTo>
                    <a:pt x="2635" y="2415"/>
                  </a:lnTo>
                  <a:lnTo>
                    <a:pt x="2242" y="2855"/>
                  </a:lnTo>
                  <a:lnTo>
                    <a:pt x="1859" y="3286"/>
                  </a:lnTo>
                  <a:lnTo>
                    <a:pt x="1504" y="3717"/>
                  </a:lnTo>
                  <a:lnTo>
                    <a:pt x="1169" y="4120"/>
                  </a:lnTo>
                  <a:lnTo>
                    <a:pt x="872" y="4503"/>
                  </a:lnTo>
                  <a:lnTo>
                    <a:pt x="614" y="4857"/>
                  </a:lnTo>
                  <a:lnTo>
                    <a:pt x="393" y="5183"/>
                  </a:lnTo>
                  <a:lnTo>
                    <a:pt x="221" y="5451"/>
                  </a:lnTo>
                  <a:lnTo>
                    <a:pt x="96" y="5681"/>
                  </a:lnTo>
                  <a:lnTo>
                    <a:pt x="58" y="5777"/>
                  </a:lnTo>
                  <a:lnTo>
                    <a:pt x="29" y="5863"/>
                  </a:lnTo>
                  <a:lnTo>
                    <a:pt x="10" y="5930"/>
                  </a:lnTo>
                  <a:lnTo>
                    <a:pt x="1" y="5978"/>
                  </a:lnTo>
                  <a:lnTo>
                    <a:pt x="1" y="6026"/>
                  </a:lnTo>
                  <a:lnTo>
                    <a:pt x="10" y="6064"/>
                  </a:lnTo>
                  <a:lnTo>
                    <a:pt x="20" y="6093"/>
                  </a:lnTo>
                  <a:lnTo>
                    <a:pt x="39" y="6112"/>
                  </a:lnTo>
                  <a:lnTo>
                    <a:pt x="68" y="6131"/>
                  </a:lnTo>
                  <a:lnTo>
                    <a:pt x="135" y="6131"/>
                  </a:lnTo>
                  <a:lnTo>
                    <a:pt x="173" y="6121"/>
                  </a:lnTo>
                  <a:lnTo>
                    <a:pt x="269" y="6083"/>
                  </a:lnTo>
                  <a:lnTo>
                    <a:pt x="384" y="6035"/>
                  </a:lnTo>
                  <a:lnTo>
                    <a:pt x="508" y="5959"/>
                  </a:lnTo>
                  <a:lnTo>
                    <a:pt x="777" y="5786"/>
                  </a:lnTo>
                  <a:lnTo>
                    <a:pt x="1045" y="5595"/>
                  </a:lnTo>
                  <a:lnTo>
                    <a:pt x="1303" y="5422"/>
                  </a:lnTo>
                  <a:lnTo>
                    <a:pt x="1409" y="5346"/>
                  </a:lnTo>
                  <a:lnTo>
                    <a:pt x="1514" y="5288"/>
                  </a:lnTo>
                  <a:lnTo>
                    <a:pt x="1974" y="5020"/>
                  </a:lnTo>
                  <a:lnTo>
                    <a:pt x="2424" y="4742"/>
                  </a:lnTo>
                  <a:lnTo>
                    <a:pt x="2865" y="4464"/>
                  </a:lnTo>
                  <a:lnTo>
                    <a:pt x="3267" y="4187"/>
                  </a:lnTo>
                  <a:lnTo>
                    <a:pt x="3631" y="3928"/>
                  </a:lnTo>
                  <a:lnTo>
                    <a:pt x="3947" y="3689"/>
                  </a:lnTo>
                  <a:lnTo>
                    <a:pt x="4196" y="3487"/>
                  </a:lnTo>
                  <a:lnTo>
                    <a:pt x="4387" y="3334"/>
                  </a:lnTo>
                  <a:lnTo>
                    <a:pt x="4474" y="3248"/>
                  </a:lnTo>
                  <a:lnTo>
                    <a:pt x="4579" y="3123"/>
                  </a:lnTo>
                  <a:lnTo>
                    <a:pt x="4694" y="2951"/>
                  </a:lnTo>
                  <a:lnTo>
                    <a:pt x="4828" y="2759"/>
                  </a:lnTo>
                  <a:lnTo>
                    <a:pt x="5125" y="2309"/>
                  </a:lnTo>
                  <a:lnTo>
                    <a:pt x="5422" y="1830"/>
                  </a:lnTo>
                  <a:lnTo>
                    <a:pt x="5949" y="959"/>
                  </a:lnTo>
                  <a:lnTo>
                    <a:pt x="6169" y="576"/>
                  </a:lnTo>
                  <a:lnTo>
                    <a:pt x="5173" y="1"/>
                  </a:lnTo>
                  <a:close/>
                </a:path>
              </a:pathLst>
            </a:custGeom>
            <a:solidFill>
              <a:srgbClr val="EDC1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5"/>
            <p:cNvSpPr/>
            <p:nvPr/>
          </p:nvSpPr>
          <p:spPr>
            <a:xfrm>
              <a:off x="6660798" y="4200373"/>
              <a:ext cx="265219" cy="235877"/>
            </a:xfrm>
            <a:custGeom>
              <a:avLst/>
              <a:gdLst/>
              <a:ahLst/>
              <a:cxnLst/>
              <a:rect l="l" t="t" r="r" b="b"/>
              <a:pathLst>
                <a:path w="6743" h="5997" extrusionOk="0">
                  <a:moveTo>
                    <a:pt x="6695" y="1"/>
                  </a:moveTo>
                  <a:lnTo>
                    <a:pt x="6523" y="183"/>
                  </a:lnTo>
                  <a:lnTo>
                    <a:pt x="6350" y="355"/>
                  </a:lnTo>
                  <a:lnTo>
                    <a:pt x="6168" y="518"/>
                  </a:lnTo>
                  <a:lnTo>
                    <a:pt x="5986" y="662"/>
                  </a:lnTo>
                  <a:lnTo>
                    <a:pt x="5804" y="796"/>
                  </a:lnTo>
                  <a:lnTo>
                    <a:pt x="5613" y="911"/>
                  </a:lnTo>
                  <a:lnTo>
                    <a:pt x="5421" y="1026"/>
                  </a:lnTo>
                  <a:lnTo>
                    <a:pt x="5230" y="1112"/>
                  </a:lnTo>
                  <a:lnTo>
                    <a:pt x="5029" y="1189"/>
                  </a:lnTo>
                  <a:lnTo>
                    <a:pt x="4827" y="1256"/>
                  </a:lnTo>
                  <a:lnTo>
                    <a:pt x="4617" y="1304"/>
                  </a:lnTo>
                  <a:lnTo>
                    <a:pt x="4406" y="1342"/>
                  </a:lnTo>
                  <a:lnTo>
                    <a:pt x="4195" y="1351"/>
                  </a:lnTo>
                  <a:lnTo>
                    <a:pt x="3985" y="1351"/>
                  </a:lnTo>
                  <a:lnTo>
                    <a:pt x="3764" y="1342"/>
                  </a:lnTo>
                  <a:lnTo>
                    <a:pt x="3544" y="1304"/>
                  </a:lnTo>
                  <a:lnTo>
                    <a:pt x="2663" y="2280"/>
                  </a:lnTo>
                  <a:lnTo>
                    <a:pt x="2280" y="2692"/>
                  </a:lnTo>
                  <a:lnTo>
                    <a:pt x="1906" y="3123"/>
                  </a:lnTo>
                  <a:lnTo>
                    <a:pt x="1628" y="3439"/>
                  </a:lnTo>
                  <a:lnTo>
                    <a:pt x="1341" y="3794"/>
                  </a:lnTo>
                  <a:lnTo>
                    <a:pt x="1034" y="4167"/>
                  </a:lnTo>
                  <a:lnTo>
                    <a:pt x="747" y="4531"/>
                  </a:lnTo>
                  <a:lnTo>
                    <a:pt x="479" y="4867"/>
                  </a:lnTo>
                  <a:lnTo>
                    <a:pt x="268" y="5164"/>
                  </a:lnTo>
                  <a:lnTo>
                    <a:pt x="115" y="5393"/>
                  </a:lnTo>
                  <a:lnTo>
                    <a:pt x="67" y="5470"/>
                  </a:lnTo>
                  <a:lnTo>
                    <a:pt x="38" y="5527"/>
                  </a:lnTo>
                  <a:lnTo>
                    <a:pt x="10" y="5662"/>
                  </a:lnTo>
                  <a:lnTo>
                    <a:pt x="0" y="5777"/>
                  </a:lnTo>
                  <a:lnTo>
                    <a:pt x="10" y="5824"/>
                  </a:lnTo>
                  <a:lnTo>
                    <a:pt x="19" y="5863"/>
                  </a:lnTo>
                  <a:lnTo>
                    <a:pt x="38" y="5901"/>
                  </a:lnTo>
                  <a:lnTo>
                    <a:pt x="57" y="5930"/>
                  </a:lnTo>
                  <a:lnTo>
                    <a:pt x="86" y="5958"/>
                  </a:lnTo>
                  <a:lnTo>
                    <a:pt x="115" y="5968"/>
                  </a:lnTo>
                  <a:lnTo>
                    <a:pt x="163" y="5987"/>
                  </a:lnTo>
                  <a:lnTo>
                    <a:pt x="201" y="5997"/>
                  </a:lnTo>
                  <a:lnTo>
                    <a:pt x="316" y="5987"/>
                  </a:lnTo>
                  <a:lnTo>
                    <a:pt x="441" y="5968"/>
                  </a:lnTo>
                  <a:lnTo>
                    <a:pt x="603" y="5920"/>
                  </a:lnTo>
                  <a:lnTo>
                    <a:pt x="785" y="5844"/>
                  </a:lnTo>
                  <a:lnTo>
                    <a:pt x="987" y="5757"/>
                  </a:lnTo>
                  <a:lnTo>
                    <a:pt x="1216" y="5642"/>
                  </a:lnTo>
                  <a:lnTo>
                    <a:pt x="1465" y="5499"/>
                  </a:lnTo>
                  <a:lnTo>
                    <a:pt x="1743" y="5336"/>
                  </a:lnTo>
                  <a:lnTo>
                    <a:pt x="2050" y="5154"/>
                  </a:lnTo>
                  <a:lnTo>
                    <a:pt x="2375" y="4953"/>
                  </a:lnTo>
                  <a:lnTo>
                    <a:pt x="2806" y="4665"/>
                  </a:lnTo>
                  <a:lnTo>
                    <a:pt x="3228" y="4359"/>
                  </a:lnTo>
                  <a:lnTo>
                    <a:pt x="3640" y="4062"/>
                  </a:lnTo>
                  <a:lnTo>
                    <a:pt x="4013" y="3765"/>
                  </a:lnTo>
                  <a:lnTo>
                    <a:pt x="4358" y="3497"/>
                  </a:lnTo>
                  <a:lnTo>
                    <a:pt x="4655" y="3248"/>
                  </a:lnTo>
                  <a:lnTo>
                    <a:pt x="5086" y="2884"/>
                  </a:lnTo>
                  <a:lnTo>
                    <a:pt x="5172" y="2798"/>
                  </a:lnTo>
                  <a:lnTo>
                    <a:pt x="5268" y="2664"/>
                  </a:lnTo>
                  <a:lnTo>
                    <a:pt x="5383" y="2501"/>
                  </a:lnTo>
                  <a:lnTo>
                    <a:pt x="5507" y="2300"/>
                  </a:lnTo>
                  <a:lnTo>
                    <a:pt x="5785" y="1830"/>
                  </a:lnTo>
                  <a:lnTo>
                    <a:pt x="6063" y="1332"/>
                  </a:lnTo>
                  <a:lnTo>
                    <a:pt x="6322" y="844"/>
                  </a:lnTo>
                  <a:lnTo>
                    <a:pt x="6542" y="422"/>
                  </a:lnTo>
                  <a:lnTo>
                    <a:pt x="6743" y="30"/>
                  </a:lnTo>
                  <a:lnTo>
                    <a:pt x="6695" y="1"/>
                  </a:lnTo>
                  <a:close/>
                </a:path>
              </a:pathLst>
            </a:custGeom>
            <a:solidFill>
              <a:srgbClr val="2776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5"/>
            <p:cNvSpPr/>
            <p:nvPr/>
          </p:nvSpPr>
          <p:spPr>
            <a:xfrm>
              <a:off x="7608607" y="1993179"/>
              <a:ext cx="739176" cy="1192404"/>
            </a:xfrm>
            <a:custGeom>
              <a:avLst/>
              <a:gdLst/>
              <a:ahLst/>
              <a:cxnLst/>
              <a:rect l="l" t="t" r="r" b="b"/>
              <a:pathLst>
                <a:path w="18793" h="30316" extrusionOk="0">
                  <a:moveTo>
                    <a:pt x="9310" y="1"/>
                  </a:moveTo>
                  <a:lnTo>
                    <a:pt x="9081" y="10"/>
                  </a:lnTo>
                  <a:lnTo>
                    <a:pt x="8870" y="20"/>
                  </a:lnTo>
                  <a:lnTo>
                    <a:pt x="8669" y="49"/>
                  </a:lnTo>
                  <a:lnTo>
                    <a:pt x="8496" y="68"/>
                  </a:lnTo>
                  <a:lnTo>
                    <a:pt x="8190" y="125"/>
                  </a:lnTo>
                  <a:lnTo>
                    <a:pt x="7960" y="183"/>
                  </a:lnTo>
                  <a:lnTo>
                    <a:pt x="7816" y="231"/>
                  </a:lnTo>
                  <a:lnTo>
                    <a:pt x="7768" y="250"/>
                  </a:lnTo>
                  <a:lnTo>
                    <a:pt x="7653" y="355"/>
                  </a:lnTo>
                  <a:lnTo>
                    <a:pt x="7500" y="460"/>
                  </a:lnTo>
                  <a:lnTo>
                    <a:pt x="7318" y="566"/>
                  </a:lnTo>
                  <a:lnTo>
                    <a:pt x="7117" y="681"/>
                  </a:lnTo>
                  <a:lnTo>
                    <a:pt x="6887" y="796"/>
                  </a:lnTo>
                  <a:lnTo>
                    <a:pt x="6629" y="901"/>
                  </a:lnTo>
                  <a:lnTo>
                    <a:pt x="6351" y="1016"/>
                  </a:lnTo>
                  <a:lnTo>
                    <a:pt x="6044" y="1121"/>
                  </a:lnTo>
                  <a:lnTo>
                    <a:pt x="5719" y="1227"/>
                  </a:lnTo>
                  <a:lnTo>
                    <a:pt x="5383" y="1322"/>
                  </a:lnTo>
                  <a:lnTo>
                    <a:pt x="5019" y="1418"/>
                  </a:lnTo>
                  <a:lnTo>
                    <a:pt x="4646" y="1504"/>
                  </a:lnTo>
                  <a:lnTo>
                    <a:pt x="4253" y="1581"/>
                  </a:lnTo>
                  <a:lnTo>
                    <a:pt x="3851" y="1658"/>
                  </a:lnTo>
                  <a:lnTo>
                    <a:pt x="3439" y="1715"/>
                  </a:lnTo>
                  <a:lnTo>
                    <a:pt x="3008" y="1773"/>
                  </a:lnTo>
                  <a:lnTo>
                    <a:pt x="2807" y="1801"/>
                  </a:lnTo>
                  <a:lnTo>
                    <a:pt x="2615" y="1849"/>
                  </a:lnTo>
                  <a:lnTo>
                    <a:pt x="2520" y="1878"/>
                  </a:lnTo>
                  <a:lnTo>
                    <a:pt x="2433" y="1907"/>
                  </a:lnTo>
                  <a:lnTo>
                    <a:pt x="2357" y="1955"/>
                  </a:lnTo>
                  <a:lnTo>
                    <a:pt x="2280" y="1993"/>
                  </a:lnTo>
                  <a:lnTo>
                    <a:pt x="2203" y="2041"/>
                  </a:lnTo>
                  <a:lnTo>
                    <a:pt x="2136" y="2098"/>
                  </a:lnTo>
                  <a:lnTo>
                    <a:pt x="2069" y="2156"/>
                  </a:lnTo>
                  <a:lnTo>
                    <a:pt x="2002" y="2223"/>
                  </a:lnTo>
                  <a:lnTo>
                    <a:pt x="1945" y="2299"/>
                  </a:lnTo>
                  <a:lnTo>
                    <a:pt x="1887" y="2376"/>
                  </a:lnTo>
                  <a:lnTo>
                    <a:pt x="1840" y="2462"/>
                  </a:lnTo>
                  <a:lnTo>
                    <a:pt x="1782" y="2548"/>
                  </a:lnTo>
                  <a:lnTo>
                    <a:pt x="1696" y="2759"/>
                  </a:lnTo>
                  <a:lnTo>
                    <a:pt x="1619" y="2989"/>
                  </a:lnTo>
                  <a:lnTo>
                    <a:pt x="1552" y="3248"/>
                  </a:lnTo>
                  <a:lnTo>
                    <a:pt x="1495" y="3545"/>
                  </a:lnTo>
                  <a:lnTo>
                    <a:pt x="1447" y="3861"/>
                  </a:lnTo>
                  <a:lnTo>
                    <a:pt x="1418" y="4225"/>
                  </a:lnTo>
                  <a:lnTo>
                    <a:pt x="1389" y="4617"/>
                  </a:lnTo>
                  <a:lnTo>
                    <a:pt x="1370" y="5048"/>
                  </a:lnTo>
                  <a:lnTo>
                    <a:pt x="1361" y="5527"/>
                  </a:lnTo>
                  <a:lnTo>
                    <a:pt x="1361" y="6035"/>
                  </a:lnTo>
                  <a:lnTo>
                    <a:pt x="1370" y="6590"/>
                  </a:lnTo>
                  <a:lnTo>
                    <a:pt x="1380" y="7184"/>
                  </a:lnTo>
                  <a:lnTo>
                    <a:pt x="1418" y="8516"/>
                  </a:lnTo>
                  <a:lnTo>
                    <a:pt x="1476" y="10039"/>
                  </a:lnTo>
                  <a:lnTo>
                    <a:pt x="1638" y="13697"/>
                  </a:lnTo>
                  <a:lnTo>
                    <a:pt x="1725" y="15862"/>
                  </a:lnTo>
                  <a:lnTo>
                    <a:pt x="1820" y="18266"/>
                  </a:lnTo>
                  <a:lnTo>
                    <a:pt x="1820" y="18716"/>
                  </a:lnTo>
                  <a:lnTo>
                    <a:pt x="1811" y="19157"/>
                  </a:lnTo>
                  <a:lnTo>
                    <a:pt x="1782" y="19598"/>
                  </a:lnTo>
                  <a:lnTo>
                    <a:pt x="1744" y="20029"/>
                  </a:lnTo>
                  <a:lnTo>
                    <a:pt x="1686" y="20469"/>
                  </a:lnTo>
                  <a:lnTo>
                    <a:pt x="1619" y="20900"/>
                  </a:lnTo>
                  <a:lnTo>
                    <a:pt x="1543" y="21322"/>
                  </a:lnTo>
                  <a:lnTo>
                    <a:pt x="1456" y="21743"/>
                  </a:lnTo>
                  <a:lnTo>
                    <a:pt x="1361" y="22164"/>
                  </a:lnTo>
                  <a:lnTo>
                    <a:pt x="1265" y="22586"/>
                  </a:lnTo>
                  <a:lnTo>
                    <a:pt x="1054" y="23410"/>
                  </a:lnTo>
                  <a:lnTo>
                    <a:pt x="614" y="24990"/>
                  </a:lnTo>
                  <a:lnTo>
                    <a:pt x="412" y="25747"/>
                  </a:lnTo>
                  <a:lnTo>
                    <a:pt x="326" y="26120"/>
                  </a:lnTo>
                  <a:lnTo>
                    <a:pt x="240" y="26484"/>
                  </a:lnTo>
                  <a:lnTo>
                    <a:pt x="173" y="26848"/>
                  </a:lnTo>
                  <a:lnTo>
                    <a:pt x="106" y="27203"/>
                  </a:lnTo>
                  <a:lnTo>
                    <a:pt x="58" y="27547"/>
                  </a:lnTo>
                  <a:lnTo>
                    <a:pt x="29" y="27883"/>
                  </a:lnTo>
                  <a:lnTo>
                    <a:pt x="10" y="28218"/>
                  </a:lnTo>
                  <a:lnTo>
                    <a:pt x="1" y="28544"/>
                  </a:lnTo>
                  <a:lnTo>
                    <a:pt x="20" y="28860"/>
                  </a:lnTo>
                  <a:lnTo>
                    <a:pt x="58" y="29166"/>
                  </a:lnTo>
                  <a:lnTo>
                    <a:pt x="77" y="29319"/>
                  </a:lnTo>
                  <a:lnTo>
                    <a:pt x="115" y="29463"/>
                  </a:lnTo>
                  <a:lnTo>
                    <a:pt x="154" y="29616"/>
                  </a:lnTo>
                  <a:lnTo>
                    <a:pt x="192" y="29760"/>
                  </a:lnTo>
                  <a:lnTo>
                    <a:pt x="240" y="29904"/>
                  </a:lnTo>
                  <a:lnTo>
                    <a:pt x="297" y="30047"/>
                  </a:lnTo>
                  <a:lnTo>
                    <a:pt x="355" y="30181"/>
                  </a:lnTo>
                  <a:lnTo>
                    <a:pt x="422" y="30315"/>
                  </a:lnTo>
                  <a:lnTo>
                    <a:pt x="15881" y="27394"/>
                  </a:lnTo>
                  <a:lnTo>
                    <a:pt x="16015" y="27318"/>
                  </a:lnTo>
                  <a:lnTo>
                    <a:pt x="16149" y="27222"/>
                  </a:lnTo>
                  <a:lnTo>
                    <a:pt x="16283" y="27107"/>
                  </a:lnTo>
                  <a:lnTo>
                    <a:pt x="16417" y="26973"/>
                  </a:lnTo>
                  <a:lnTo>
                    <a:pt x="16551" y="26819"/>
                  </a:lnTo>
                  <a:lnTo>
                    <a:pt x="16676" y="26647"/>
                  </a:lnTo>
                  <a:lnTo>
                    <a:pt x="16800" y="26465"/>
                  </a:lnTo>
                  <a:lnTo>
                    <a:pt x="16925" y="26254"/>
                  </a:lnTo>
                  <a:lnTo>
                    <a:pt x="17040" y="26034"/>
                  </a:lnTo>
                  <a:lnTo>
                    <a:pt x="17155" y="25804"/>
                  </a:lnTo>
                  <a:lnTo>
                    <a:pt x="17270" y="25555"/>
                  </a:lnTo>
                  <a:lnTo>
                    <a:pt x="17385" y="25287"/>
                  </a:lnTo>
                  <a:lnTo>
                    <a:pt x="17490" y="25000"/>
                  </a:lnTo>
                  <a:lnTo>
                    <a:pt x="17595" y="24712"/>
                  </a:lnTo>
                  <a:lnTo>
                    <a:pt x="17701" y="24406"/>
                  </a:lnTo>
                  <a:lnTo>
                    <a:pt x="17797" y="24080"/>
                  </a:lnTo>
                  <a:lnTo>
                    <a:pt x="17892" y="23745"/>
                  </a:lnTo>
                  <a:lnTo>
                    <a:pt x="17979" y="23410"/>
                  </a:lnTo>
                  <a:lnTo>
                    <a:pt x="18065" y="23046"/>
                  </a:lnTo>
                  <a:lnTo>
                    <a:pt x="18151" y="22682"/>
                  </a:lnTo>
                  <a:lnTo>
                    <a:pt x="18228" y="22308"/>
                  </a:lnTo>
                  <a:lnTo>
                    <a:pt x="18295" y="21925"/>
                  </a:lnTo>
                  <a:lnTo>
                    <a:pt x="18371" y="21523"/>
                  </a:lnTo>
                  <a:lnTo>
                    <a:pt x="18429" y="21120"/>
                  </a:lnTo>
                  <a:lnTo>
                    <a:pt x="18496" y="20709"/>
                  </a:lnTo>
                  <a:lnTo>
                    <a:pt x="18544" y="20287"/>
                  </a:lnTo>
                  <a:lnTo>
                    <a:pt x="18592" y="19866"/>
                  </a:lnTo>
                  <a:lnTo>
                    <a:pt x="18639" y="19425"/>
                  </a:lnTo>
                  <a:lnTo>
                    <a:pt x="18678" y="18985"/>
                  </a:lnTo>
                  <a:lnTo>
                    <a:pt x="18716" y="18544"/>
                  </a:lnTo>
                  <a:lnTo>
                    <a:pt x="18745" y="18094"/>
                  </a:lnTo>
                  <a:lnTo>
                    <a:pt x="18764" y="17634"/>
                  </a:lnTo>
                  <a:lnTo>
                    <a:pt x="18783" y="17174"/>
                  </a:lnTo>
                  <a:lnTo>
                    <a:pt x="18793" y="16715"/>
                  </a:lnTo>
                  <a:lnTo>
                    <a:pt x="18793" y="16245"/>
                  </a:lnTo>
                  <a:lnTo>
                    <a:pt x="18793" y="15776"/>
                  </a:lnTo>
                  <a:lnTo>
                    <a:pt x="18783" y="15307"/>
                  </a:lnTo>
                  <a:lnTo>
                    <a:pt x="18774" y="14837"/>
                  </a:lnTo>
                  <a:lnTo>
                    <a:pt x="18754" y="14368"/>
                  </a:lnTo>
                  <a:lnTo>
                    <a:pt x="18726" y="13889"/>
                  </a:lnTo>
                  <a:lnTo>
                    <a:pt x="18687" y="13420"/>
                  </a:lnTo>
                  <a:lnTo>
                    <a:pt x="18649" y="12941"/>
                  </a:lnTo>
                  <a:lnTo>
                    <a:pt x="18592" y="12471"/>
                  </a:lnTo>
                  <a:lnTo>
                    <a:pt x="18534" y="12002"/>
                  </a:lnTo>
                  <a:lnTo>
                    <a:pt x="18477" y="11533"/>
                  </a:lnTo>
                  <a:lnTo>
                    <a:pt x="18400" y="11063"/>
                  </a:lnTo>
                  <a:lnTo>
                    <a:pt x="18323" y="10594"/>
                  </a:lnTo>
                  <a:lnTo>
                    <a:pt x="18237" y="10134"/>
                  </a:lnTo>
                  <a:lnTo>
                    <a:pt x="18141" y="9684"/>
                  </a:lnTo>
                  <a:lnTo>
                    <a:pt x="18036" y="9234"/>
                  </a:lnTo>
                  <a:lnTo>
                    <a:pt x="17921" y="8784"/>
                  </a:lnTo>
                  <a:lnTo>
                    <a:pt x="17806" y="8343"/>
                  </a:lnTo>
                  <a:lnTo>
                    <a:pt x="17672" y="7903"/>
                  </a:lnTo>
                  <a:lnTo>
                    <a:pt x="17538" y="7481"/>
                  </a:lnTo>
                  <a:lnTo>
                    <a:pt x="17394" y="7060"/>
                  </a:lnTo>
                  <a:lnTo>
                    <a:pt x="17231" y="6638"/>
                  </a:lnTo>
                  <a:lnTo>
                    <a:pt x="17069" y="6236"/>
                  </a:lnTo>
                  <a:lnTo>
                    <a:pt x="16896" y="5834"/>
                  </a:lnTo>
                  <a:lnTo>
                    <a:pt x="16714" y="5451"/>
                  </a:lnTo>
                  <a:lnTo>
                    <a:pt x="16523" y="5068"/>
                  </a:lnTo>
                  <a:lnTo>
                    <a:pt x="16322" y="4704"/>
                  </a:lnTo>
                  <a:lnTo>
                    <a:pt x="16101" y="4349"/>
                  </a:lnTo>
                  <a:lnTo>
                    <a:pt x="15881" y="3995"/>
                  </a:lnTo>
                  <a:lnTo>
                    <a:pt x="15651" y="3660"/>
                  </a:lnTo>
                  <a:lnTo>
                    <a:pt x="15479" y="3430"/>
                  </a:lnTo>
                  <a:lnTo>
                    <a:pt x="15306" y="3209"/>
                  </a:lnTo>
                  <a:lnTo>
                    <a:pt x="15134" y="2999"/>
                  </a:lnTo>
                  <a:lnTo>
                    <a:pt x="14961" y="2798"/>
                  </a:lnTo>
                  <a:lnTo>
                    <a:pt x="14789" y="2596"/>
                  </a:lnTo>
                  <a:lnTo>
                    <a:pt x="14617" y="2414"/>
                  </a:lnTo>
                  <a:lnTo>
                    <a:pt x="14444" y="2232"/>
                  </a:lnTo>
                  <a:lnTo>
                    <a:pt x="14272" y="2070"/>
                  </a:lnTo>
                  <a:lnTo>
                    <a:pt x="14099" y="1907"/>
                  </a:lnTo>
                  <a:lnTo>
                    <a:pt x="13927" y="1754"/>
                  </a:lnTo>
                  <a:lnTo>
                    <a:pt x="13745" y="1610"/>
                  </a:lnTo>
                  <a:lnTo>
                    <a:pt x="13573" y="1476"/>
                  </a:lnTo>
                  <a:lnTo>
                    <a:pt x="13228" y="1227"/>
                  </a:lnTo>
                  <a:lnTo>
                    <a:pt x="12893" y="1006"/>
                  </a:lnTo>
                  <a:lnTo>
                    <a:pt x="12548" y="805"/>
                  </a:lnTo>
                  <a:lnTo>
                    <a:pt x="12213" y="633"/>
                  </a:lnTo>
                  <a:lnTo>
                    <a:pt x="11887" y="489"/>
                  </a:lnTo>
                  <a:lnTo>
                    <a:pt x="11561" y="365"/>
                  </a:lnTo>
                  <a:lnTo>
                    <a:pt x="11245" y="259"/>
                  </a:lnTo>
                  <a:lnTo>
                    <a:pt x="10939" y="183"/>
                  </a:lnTo>
                  <a:lnTo>
                    <a:pt x="10642" y="116"/>
                  </a:lnTo>
                  <a:lnTo>
                    <a:pt x="10345" y="68"/>
                  </a:lnTo>
                  <a:lnTo>
                    <a:pt x="10067" y="29"/>
                  </a:lnTo>
                  <a:lnTo>
                    <a:pt x="9799" y="10"/>
                  </a:lnTo>
                  <a:lnTo>
                    <a:pt x="9550" y="1"/>
                  </a:lnTo>
                  <a:close/>
                </a:path>
              </a:pathLst>
            </a:custGeom>
            <a:solidFill>
              <a:srgbClr val="EA4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5"/>
            <p:cNvSpPr/>
            <p:nvPr/>
          </p:nvSpPr>
          <p:spPr>
            <a:xfrm>
              <a:off x="7525342" y="3053669"/>
              <a:ext cx="716599" cy="360561"/>
            </a:xfrm>
            <a:custGeom>
              <a:avLst/>
              <a:gdLst/>
              <a:ahLst/>
              <a:cxnLst/>
              <a:rect l="l" t="t" r="r" b="b"/>
              <a:pathLst>
                <a:path w="18219" h="9167" extrusionOk="0">
                  <a:moveTo>
                    <a:pt x="1265" y="0"/>
                  </a:moveTo>
                  <a:lnTo>
                    <a:pt x="1208" y="163"/>
                  </a:lnTo>
                  <a:lnTo>
                    <a:pt x="1141" y="355"/>
                  </a:lnTo>
                  <a:lnTo>
                    <a:pt x="1016" y="805"/>
                  </a:lnTo>
                  <a:lnTo>
                    <a:pt x="882" y="1341"/>
                  </a:lnTo>
                  <a:lnTo>
                    <a:pt x="748" y="1954"/>
                  </a:lnTo>
                  <a:lnTo>
                    <a:pt x="623" y="2615"/>
                  </a:lnTo>
                  <a:lnTo>
                    <a:pt x="489" y="3314"/>
                  </a:lnTo>
                  <a:lnTo>
                    <a:pt x="374" y="4033"/>
                  </a:lnTo>
                  <a:lnTo>
                    <a:pt x="269" y="4770"/>
                  </a:lnTo>
                  <a:lnTo>
                    <a:pt x="173" y="5498"/>
                  </a:lnTo>
                  <a:lnTo>
                    <a:pt x="97" y="6207"/>
                  </a:lnTo>
                  <a:lnTo>
                    <a:pt x="39" y="6877"/>
                  </a:lnTo>
                  <a:lnTo>
                    <a:pt x="10" y="7490"/>
                  </a:lnTo>
                  <a:lnTo>
                    <a:pt x="1" y="7778"/>
                  </a:lnTo>
                  <a:lnTo>
                    <a:pt x="1" y="8046"/>
                  </a:lnTo>
                  <a:lnTo>
                    <a:pt x="10" y="8295"/>
                  </a:lnTo>
                  <a:lnTo>
                    <a:pt x="29" y="8525"/>
                  </a:lnTo>
                  <a:lnTo>
                    <a:pt x="49" y="8726"/>
                  </a:lnTo>
                  <a:lnTo>
                    <a:pt x="77" y="8898"/>
                  </a:lnTo>
                  <a:lnTo>
                    <a:pt x="125" y="9051"/>
                  </a:lnTo>
                  <a:lnTo>
                    <a:pt x="173" y="9166"/>
                  </a:lnTo>
                  <a:lnTo>
                    <a:pt x="10795" y="7318"/>
                  </a:lnTo>
                  <a:lnTo>
                    <a:pt x="11130" y="7251"/>
                  </a:lnTo>
                  <a:lnTo>
                    <a:pt x="11466" y="7174"/>
                  </a:lnTo>
                  <a:lnTo>
                    <a:pt x="11801" y="7078"/>
                  </a:lnTo>
                  <a:lnTo>
                    <a:pt x="12127" y="6983"/>
                  </a:lnTo>
                  <a:lnTo>
                    <a:pt x="12452" y="6868"/>
                  </a:lnTo>
                  <a:lnTo>
                    <a:pt x="12768" y="6743"/>
                  </a:lnTo>
                  <a:lnTo>
                    <a:pt x="13084" y="6609"/>
                  </a:lnTo>
                  <a:lnTo>
                    <a:pt x="13391" y="6456"/>
                  </a:lnTo>
                  <a:lnTo>
                    <a:pt x="13688" y="6303"/>
                  </a:lnTo>
                  <a:lnTo>
                    <a:pt x="13985" y="6130"/>
                  </a:lnTo>
                  <a:lnTo>
                    <a:pt x="14263" y="5958"/>
                  </a:lnTo>
                  <a:lnTo>
                    <a:pt x="14550" y="5766"/>
                  </a:lnTo>
                  <a:lnTo>
                    <a:pt x="14818" y="5575"/>
                  </a:lnTo>
                  <a:lnTo>
                    <a:pt x="15086" y="5364"/>
                  </a:lnTo>
                  <a:lnTo>
                    <a:pt x="15335" y="5144"/>
                  </a:lnTo>
                  <a:lnTo>
                    <a:pt x="15584" y="4923"/>
                  </a:lnTo>
                  <a:lnTo>
                    <a:pt x="15824" y="4693"/>
                  </a:lnTo>
                  <a:lnTo>
                    <a:pt x="16054" y="4444"/>
                  </a:lnTo>
                  <a:lnTo>
                    <a:pt x="16274" y="4195"/>
                  </a:lnTo>
                  <a:lnTo>
                    <a:pt x="16494" y="3937"/>
                  </a:lnTo>
                  <a:lnTo>
                    <a:pt x="16695" y="3669"/>
                  </a:lnTo>
                  <a:lnTo>
                    <a:pt x="16887" y="3400"/>
                  </a:lnTo>
                  <a:lnTo>
                    <a:pt x="17069" y="3113"/>
                  </a:lnTo>
                  <a:lnTo>
                    <a:pt x="17241" y="2826"/>
                  </a:lnTo>
                  <a:lnTo>
                    <a:pt x="17404" y="2529"/>
                  </a:lnTo>
                  <a:lnTo>
                    <a:pt x="17548" y="2222"/>
                  </a:lnTo>
                  <a:lnTo>
                    <a:pt x="17691" y="1916"/>
                  </a:lnTo>
                  <a:lnTo>
                    <a:pt x="17816" y="1600"/>
                  </a:lnTo>
                  <a:lnTo>
                    <a:pt x="17931" y="1284"/>
                  </a:lnTo>
                  <a:lnTo>
                    <a:pt x="18036" y="948"/>
                  </a:lnTo>
                  <a:lnTo>
                    <a:pt x="18123" y="623"/>
                  </a:lnTo>
                  <a:lnTo>
                    <a:pt x="18199" y="278"/>
                  </a:lnTo>
                  <a:lnTo>
                    <a:pt x="18218" y="211"/>
                  </a:lnTo>
                  <a:lnTo>
                    <a:pt x="17749" y="182"/>
                  </a:lnTo>
                  <a:lnTo>
                    <a:pt x="17136" y="163"/>
                  </a:lnTo>
                  <a:lnTo>
                    <a:pt x="15575" y="125"/>
                  </a:lnTo>
                  <a:lnTo>
                    <a:pt x="13611" y="86"/>
                  </a:lnTo>
                  <a:lnTo>
                    <a:pt x="11351" y="58"/>
                  </a:lnTo>
                  <a:lnTo>
                    <a:pt x="8889" y="29"/>
                  </a:lnTo>
                  <a:lnTo>
                    <a:pt x="6322" y="10"/>
                  </a:lnTo>
                  <a:lnTo>
                    <a:pt x="3755" y="0"/>
                  </a:lnTo>
                  <a:close/>
                </a:path>
              </a:pathLst>
            </a:custGeom>
            <a:solidFill>
              <a:srgbClr val="2776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5"/>
            <p:cNvSpPr/>
            <p:nvPr/>
          </p:nvSpPr>
          <p:spPr>
            <a:xfrm>
              <a:off x="7773602" y="1679393"/>
              <a:ext cx="218925" cy="431399"/>
            </a:xfrm>
            <a:custGeom>
              <a:avLst/>
              <a:gdLst/>
              <a:ahLst/>
              <a:cxnLst/>
              <a:rect l="l" t="t" r="r" b="b"/>
              <a:pathLst>
                <a:path w="5566" h="10968" extrusionOk="0">
                  <a:moveTo>
                    <a:pt x="2204" y="0"/>
                  </a:moveTo>
                  <a:lnTo>
                    <a:pt x="1" y="3314"/>
                  </a:lnTo>
                  <a:lnTo>
                    <a:pt x="96" y="3669"/>
                  </a:lnTo>
                  <a:lnTo>
                    <a:pt x="173" y="4004"/>
                  </a:lnTo>
                  <a:lnTo>
                    <a:pt x="250" y="4339"/>
                  </a:lnTo>
                  <a:lnTo>
                    <a:pt x="317" y="4665"/>
                  </a:lnTo>
                  <a:lnTo>
                    <a:pt x="374" y="4981"/>
                  </a:lnTo>
                  <a:lnTo>
                    <a:pt x="422" y="5297"/>
                  </a:lnTo>
                  <a:lnTo>
                    <a:pt x="499" y="5881"/>
                  </a:lnTo>
                  <a:lnTo>
                    <a:pt x="556" y="6437"/>
                  </a:lnTo>
                  <a:lnTo>
                    <a:pt x="585" y="6954"/>
                  </a:lnTo>
                  <a:lnTo>
                    <a:pt x="595" y="7433"/>
                  </a:lnTo>
                  <a:lnTo>
                    <a:pt x="595" y="7864"/>
                  </a:lnTo>
                  <a:lnTo>
                    <a:pt x="575" y="8247"/>
                  </a:lnTo>
                  <a:lnTo>
                    <a:pt x="556" y="8592"/>
                  </a:lnTo>
                  <a:lnTo>
                    <a:pt x="528" y="8889"/>
                  </a:lnTo>
                  <a:lnTo>
                    <a:pt x="499" y="9128"/>
                  </a:lnTo>
                  <a:lnTo>
                    <a:pt x="441" y="9463"/>
                  </a:lnTo>
                  <a:lnTo>
                    <a:pt x="413" y="9578"/>
                  </a:lnTo>
                  <a:lnTo>
                    <a:pt x="413" y="9770"/>
                  </a:lnTo>
                  <a:lnTo>
                    <a:pt x="422" y="9952"/>
                  </a:lnTo>
                  <a:lnTo>
                    <a:pt x="451" y="10115"/>
                  </a:lnTo>
                  <a:lnTo>
                    <a:pt x="489" y="10258"/>
                  </a:lnTo>
                  <a:lnTo>
                    <a:pt x="528" y="10392"/>
                  </a:lnTo>
                  <a:lnTo>
                    <a:pt x="585" y="10507"/>
                  </a:lnTo>
                  <a:lnTo>
                    <a:pt x="652" y="10603"/>
                  </a:lnTo>
                  <a:lnTo>
                    <a:pt x="729" y="10699"/>
                  </a:lnTo>
                  <a:lnTo>
                    <a:pt x="815" y="10766"/>
                  </a:lnTo>
                  <a:lnTo>
                    <a:pt x="911" y="10833"/>
                  </a:lnTo>
                  <a:lnTo>
                    <a:pt x="1006" y="10881"/>
                  </a:lnTo>
                  <a:lnTo>
                    <a:pt x="1112" y="10919"/>
                  </a:lnTo>
                  <a:lnTo>
                    <a:pt x="1227" y="10948"/>
                  </a:lnTo>
                  <a:lnTo>
                    <a:pt x="1351" y="10958"/>
                  </a:lnTo>
                  <a:lnTo>
                    <a:pt x="1476" y="10967"/>
                  </a:lnTo>
                  <a:lnTo>
                    <a:pt x="1610" y="10958"/>
                  </a:lnTo>
                  <a:lnTo>
                    <a:pt x="1744" y="10948"/>
                  </a:lnTo>
                  <a:lnTo>
                    <a:pt x="1888" y="10919"/>
                  </a:lnTo>
                  <a:lnTo>
                    <a:pt x="2031" y="10890"/>
                  </a:lnTo>
                  <a:lnTo>
                    <a:pt x="2175" y="10852"/>
                  </a:lnTo>
                  <a:lnTo>
                    <a:pt x="2328" y="10804"/>
                  </a:lnTo>
                  <a:lnTo>
                    <a:pt x="2481" y="10747"/>
                  </a:lnTo>
                  <a:lnTo>
                    <a:pt x="2788" y="10622"/>
                  </a:lnTo>
                  <a:lnTo>
                    <a:pt x="3094" y="10469"/>
                  </a:lnTo>
                  <a:lnTo>
                    <a:pt x="3401" y="10297"/>
                  </a:lnTo>
                  <a:lnTo>
                    <a:pt x="3707" y="10105"/>
                  </a:lnTo>
                  <a:lnTo>
                    <a:pt x="3995" y="9904"/>
                  </a:lnTo>
                  <a:lnTo>
                    <a:pt x="4177" y="9770"/>
                  </a:lnTo>
                  <a:lnTo>
                    <a:pt x="4349" y="9636"/>
                  </a:lnTo>
                  <a:lnTo>
                    <a:pt x="4512" y="9492"/>
                  </a:lnTo>
                  <a:lnTo>
                    <a:pt x="4656" y="9348"/>
                  </a:lnTo>
                  <a:lnTo>
                    <a:pt x="4799" y="9205"/>
                  </a:lnTo>
                  <a:lnTo>
                    <a:pt x="4924" y="9071"/>
                  </a:lnTo>
                  <a:lnTo>
                    <a:pt x="5154" y="8802"/>
                  </a:lnTo>
                  <a:lnTo>
                    <a:pt x="5336" y="8573"/>
                  </a:lnTo>
                  <a:lnTo>
                    <a:pt x="5460" y="8391"/>
                  </a:lnTo>
                  <a:lnTo>
                    <a:pt x="5566" y="8237"/>
                  </a:lnTo>
                  <a:lnTo>
                    <a:pt x="5336" y="7998"/>
                  </a:lnTo>
                  <a:lnTo>
                    <a:pt x="5115" y="7739"/>
                  </a:lnTo>
                  <a:lnTo>
                    <a:pt x="4895" y="7471"/>
                  </a:lnTo>
                  <a:lnTo>
                    <a:pt x="4694" y="7184"/>
                  </a:lnTo>
                  <a:lnTo>
                    <a:pt x="4502" y="6887"/>
                  </a:lnTo>
                  <a:lnTo>
                    <a:pt x="4311" y="6571"/>
                  </a:lnTo>
                  <a:lnTo>
                    <a:pt x="4138" y="6255"/>
                  </a:lnTo>
                  <a:lnTo>
                    <a:pt x="3966" y="5919"/>
                  </a:lnTo>
                  <a:lnTo>
                    <a:pt x="3813" y="5584"/>
                  </a:lnTo>
                  <a:lnTo>
                    <a:pt x="3660" y="5249"/>
                  </a:lnTo>
                  <a:lnTo>
                    <a:pt x="3516" y="4904"/>
                  </a:lnTo>
                  <a:lnTo>
                    <a:pt x="3382" y="4559"/>
                  </a:lnTo>
                  <a:lnTo>
                    <a:pt x="3257" y="4215"/>
                  </a:lnTo>
                  <a:lnTo>
                    <a:pt x="3142" y="3879"/>
                  </a:lnTo>
                  <a:lnTo>
                    <a:pt x="3037" y="3544"/>
                  </a:lnTo>
                  <a:lnTo>
                    <a:pt x="2932" y="3209"/>
                  </a:lnTo>
                  <a:lnTo>
                    <a:pt x="2750" y="2567"/>
                  </a:lnTo>
                  <a:lnTo>
                    <a:pt x="2596" y="1964"/>
                  </a:lnTo>
                  <a:lnTo>
                    <a:pt x="2472" y="1427"/>
                  </a:lnTo>
                  <a:lnTo>
                    <a:pt x="2376" y="948"/>
                  </a:lnTo>
                  <a:lnTo>
                    <a:pt x="2299" y="556"/>
                  </a:lnTo>
                  <a:lnTo>
                    <a:pt x="2242" y="259"/>
                  </a:lnTo>
                  <a:lnTo>
                    <a:pt x="2204"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5"/>
            <p:cNvSpPr/>
            <p:nvPr/>
          </p:nvSpPr>
          <p:spPr>
            <a:xfrm>
              <a:off x="7603337" y="1639826"/>
              <a:ext cx="309350" cy="325516"/>
            </a:xfrm>
            <a:custGeom>
              <a:avLst/>
              <a:gdLst/>
              <a:ahLst/>
              <a:cxnLst/>
              <a:rect l="l" t="t" r="r" b="b"/>
              <a:pathLst>
                <a:path w="7865" h="8276" extrusionOk="0">
                  <a:moveTo>
                    <a:pt x="6169" y="0"/>
                  </a:moveTo>
                  <a:lnTo>
                    <a:pt x="6015" y="29"/>
                  </a:lnTo>
                  <a:lnTo>
                    <a:pt x="5853" y="58"/>
                  </a:lnTo>
                  <a:lnTo>
                    <a:pt x="5517" y="154"/>
                  </a:lnTo>
                  <a:lnTo>
                    <a:pt x="5335" y="192"/>
                  </a:lnTo>
                  <a:lnTo>
                    <a:pt x="5153" y="230"/>
                  </a:lnTo>
                  <a:lnTo>
                    <a:pt x="4962" y="259"/>
                  </a:lnTo>
                  <a:lnTo>
                    <a:pt x="4761" y="278"/>
                  </a:lnTo>
                  <a:lnTo>
                    <a:pt x="4358" y="297"/>
                  </a:lnTo>
                  <a:lnTo>
                    <a:pt x="3947" y="326"/>
                  </a:lnTo>
                  <a:lnTo>
                    <a:pt x="3535" y="364"/>
                  </a:lnTo>
                  <a:lnTo>
                    <a:pt x="3123" y="412"/>
                  </a:lnTo>
                  <a:lnTo>
                    <a:pt x="2721" y="470"/>
                  </a:lnTo>
                  <a:lnTo>
                    <a:pt x="2328" y="527"/>
                  </a:lnTo>
                  <a:lnTo>
                    <a:pt x="1590" y="652"/>
                  </a:lnTo>
                  <a:lnTo>
                    <a:pt x="949" y="767"/>
                  </a:lnTo>
                  <a:lnTo>
                    <a:pt x="451" y="872"/>
                  </a:lnTo>
                  <a:lnTo>
                    <a:pt x="0" y="968"/>
                  </a:lnTo>
                  <a:lnTo>
                    <a:pt x="144" y="1408"/>
                  </a:lnTo>
                  <a:lnTo>
                    <a:pt x="508" y="2510"/>
                  </a:lnTo>
                  <a:lnTo>
                    <a:pt x="738" y="3190"/>
                  </a:lnTo>
                  <a:lnTo>
                    <a:pt x="997" y="3908"/>
                  </a:lnTo>
                  <a:lnTo>
                    <a:pt x="1265" y="4617"/>
                  </a:lnTo>
                  <a:lnTo>
                    <a:pt x="1533" y="5268"/>
                  </a:lnTo>
                  <a:lnTo>
                    <a:pt x="1638" y="5508"/>
                  </a:lnTo>
                  <a:lnTo>
                    <a:pt x="1763" y="5757"/>
                  </a:lnTo>
                  <a:lnTo>
                    <a:pt x="1916" y="5996"/>
                  </a:lnTo>
                  <a:lnTo>
                    <a:pt x="2079" y="6255"/>
                  </a:lnTo>
                  <a:lnTo>
                    <a:pt x="2261" y="6494"/>
                  </a:lnTo>
                  <a:lnTo>
                    <a:pt x="2452" y="6743"/>
                  </a:lnTo>
                  <a:lnTo>
                    <a:pt x="2654" y="6983"/>
                  </a:lnTo>
                  <a:lnTo>
                    <a:pt x="2874" y="7203"/>
                  </a:lnTo>
                  <a:lnTo>
                    <a:pt x="3094" y="7414"/>
                  </a:lnTo>
                  <a:lnTo>
                    <a:pt x="3324" y="7615"/>
                  </a:lnTo>
                  <a:lnTo>
                    <a:pt x="3563" y="7787"/>
                  </a:lnTo>
                  <a:lnTo>
                    <a:pt x="3803" y="7941"/>
                  </a:lnTo>
                  <a:lnTo>
                    <a:pt x="3927" y="8008"/>
                  </a:lnTo>
                  <a:lnTo>
                    <a:pt x="4052" y="8075"/>
                  </a:lnTo>
                  <a:lnTo>
                    <a:pt x="4176" y="8123"/>
                  </a:lnTo>
                  <a:lnTo>
                    <a:pt x="4291" y="8171"/>
                  </a:lnTo>
                  <a:lnTo>
                    <a:pt x="4416" y="8209"/>
                  </a:lnTo>
                  <a:lnTo>
                    <a:pt x="4540" y="8238"/>
                  </a:lnTo>
                  <a:lnTo>
                    <a:pt x="4665" y="8257"/>
                  </a:lnTo>
                  <a:lnTo>
                    <a:pt x="4780" y="8276"/>
                  </a:lnTo>
                  <a:lnTo>
                    <a:pt x="4943" y="8276"/>
                  </a:lnTo>
                  <a:lnTo>
                    <a:pt x="5106" y="8257"/>
                  </a:lnTo>
                  <a:lnTo>
                    <a:pt x="5259" y="8218"/>
                  </a:lnTo>
                  <a:lnTo>
                    <a:pt x="5412" y="8171"/>
                  </a:lnTo>
                  <a:lnTo>
                    <a:pt x="5556" y="8113"/>
                  </a:lnTo>
                  <a:lnTo>
                    <a:pt x="5709" y="8036"/>
                  </a:lnTo>
                  <a:lnTo>
                    <a:pt x="5843" y="7950"/>
                  </a:lnTo>
                  <a:lnTo>
                    <a:pt x="5987" y="7855"/>
                  </a:lnTo>
                  <a:lnTo>
                    <a:pt x="6111" y="7749"/>
                  </a:lnTo>
                  <a:lnTo>
                    <a:pt x="6236" y="7634"/>
                  </a:lnTo>
                  <a:lnTo>
                    <a:pt x="6360" y="7519"/>
                  </a:lnTo>
                  <a:lnTo>
                    <a:pt x="6475" y="7395"/>
                  </a:lnTo>
                  <a:lnTo>
                    <a:pt x="6581" y="7280"/>
                  </a:lnTo>
                  <a:lnTo>
                    <a:pt x="6676" y="7155"/>
                  </a:lnTo>
                  <a:lnTo>
                    <a:pt x="6849" y="6906"/>
                  </a:lnTo>
                  <a:lnTo>
                    <a:pt x="7021" y="6629"/>
                  </a:lnTo>
                  <a:lnTo>
                    <a:pt x="7174" y="6360"/>
                  </a:lnTo>
                  <a:lnTo>
                    <a:pt x="7308" y="6083"/>
                  </a:lnTo>
                  <a:lnTo>
                    <a:pt x="7423" y="5814"/>
                  </a:lnTo>
                  <a:lnTo>
                    <a:pt x="7529" y="5556"/>
                  </a:lnTo>
                  <a:lnTo>
                    <a:pt x="7615" y="5288"/>
                  </a:lnTo>
                  <a:lnTo>
                    <a:pt x="7682" y="5029"/>
                  </a:lnTo>
                  <a:lnTo>
                    <a:pt x="7749" y="4780"/>
                  </a:lnTo>
                  <a:lnTo>
                    <a:pt x="7787" y="4531"/>
                  </a:lnTo>
                  <a:lnTo>
                    <a:pt x="7826" y="4282"/>
                  </a:lnTo>
                  <a:lnTo>
                    <a:pt x="7845" y="4042"/>
                  </a:lnTo>
                  <a:lnTo>
                    <a:pt x="7854" y="3813"/>
                  </a:lnTo>
                  <a:lnTo>
                    <a:pt x="7864" y="3583"/>
                  </a:lnTo>
                  <a:lnTo>
                    <a:pt x="7854" y="3372"/>
                  </a:lnTo>
                  <a:lnTo>
                    <a:pt x="7845" y="3161"/>
                  </a:lnTo>
                  <a:lnTo>
                    <a:pt x="7826" y="2960"/>
                  </a:lnTo>
                  <a:lnTo>
                    <a:pt x="7797" y="2759"/>
                  </a:lnTo>
                  <a:lnTo>
                    <a:pt x="7768" y="2577"/>
                  </a:lnTo>
                  <a:lnTo>
                    <a:pt x="7701" y="2242"/>
                  </a:lnTo>
                  <a:lnTo>
                    <a:pt x="7625" y="1945"/>
                  </a:lnTo>
                  <a:lnTo>
                    <a:pt x="7548" y="1686"/>
                  </a:lnTo>
                  <a:lnTo>
                    <a:pt x="7471" y="1485"/>
                  </a:lnTo>
                  <a:lnTo>
                    <a:pt x="7404" y="1341"/>
                  </a:lnTo>
                  <a:lnTo>
                    <a:pt x="7347" y="1217"/>
                  </a:lnTo>
                  <a:lnTo>
                    <a:pt x="7270" y="987"/>
                  </a:lnTo>
                  <a:lnTo>
                    <a:pt x="7194" y="776"/>
                  </a:lnTo>
                  <a:lnTo>
                    <a:pt x="7136" y="661"/>
                  </a:lnTo>
                  <a:lnTo>
                    <a:pt x="7079" y="546"/>
                  </a:lnTo>
                  <a:lnTo>
                    <a:pt x="7031" y="451"/>
                  </a:lnTo>
                  <a:lnTo>
                    <a:pt x="6964" y="364"/>
                  </a:lnTo>
                  <a:lnTo>
                    <a:pt x="6906" y="288"/>
                  </a:lnTo>
                  <a:lnTo>
                    <a:pt x="6849" y="221"/>
                  </a:lnTo>
                  <a:lnTo>
                    <a:pt x="6782" y="173"/>
                  </a:lnTo>
                  <a:lnTo>
                    <a:pt x="6724" y="125"/>
                  </a:lnTo>
                  <a:lnTo>
                    <a:pt x="6657" y="87"/>
                  </a:lnTo>
                  <a:lnTo>
                    <a:pt x="6590" y="48"/>
                  </a:lnTo>
                  <a:lnTo>
                    <a:pt x="6523" y="29"/>
                  </a:lnTo>
                  <a:lnTo>
                    <a:pt x="6456" y="10"/>
                  </a:lnTo>
                  <a:lnTo>
                    <a:pt x="6389"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5"/>
            <p:cNvSpPr/>
            <p:nvPr/>
          </p:nvSpPr>
          <p:spPr>
            <a:xfrm>
              <a:off x="7868902" y="1648479"/>
              <a:ext cx="64112" cy="110052"/>
            </a:xfrm>
            <a:custGeom>
              <a:avLst/>
              <a:gdLst/>
              <a:ahLst/>
              <a:cxnLst/>
              <a:rect l="l" t="t" r="r" b="b"/>
              <a:pathLst>
                <a:path w="1630" h="2798" extrusionOk="0">
                  <a:moveTo>
                    <a:pt x="624" y="1"/>
                  </a:moveTo>
                  <a:lnTo>
                    <a:pt x="547" y="10"/>
                  </a:lnTo>
                  <a:lnTo>
                    <a:pt x="470" y="29"/>
                  </a:lnTo>
                  <a:lnTo>
                    <a:pt x="394" y="68"/>
                  </a:lnTo>
                  <a:lnTo>
                    <a:pt x="327" y="116"/>
                  </a:lnTo>
                  <a:lnTo>
                    <a:pt x="269" y="173"/>
                  </a:lnTo>
                  <a:lnTo>
                    <a:pt x="212" y="240"/>
                  </a:lnTo>
                  <a:lnTo>
                    <a:pt x="164" y="326"/>
                  </a:lnTo>
                  <a:lnTo>
                    <a:pt x="116" y="422"/>
                  </a:lnTo>
                  <a:lnTo>
                    <a:pt x="78" y="518"/>
                  </a:lnTo>
                  <a:lnTo>
                    <a:pt x="49" y="623"/>
                  </a:lnTo>
                  <a:lnTo>
                    <a:pt x="20" y="738"/>
                  </a:lnTo>
                  <a:lnTo>
                    <a:pt x="11" y="863"/>
                  </a:lnTo>
                  <a:lnTo>
                    <a:pt x="1" y="997"/>
                  </a:lnTo>
                  <a:lnTo>
                    <a:pt x="1" y="1121"/>
                  </a:lnTo>
                  <a:lnTo>
                    <a:pt x="1" y="1265"/>
                  </a:lnTo>
                  <a:lnTo>
                    <a:pt x="20" y="1399"/>
                  </a:lnTo>
                  <a:lnTo>
                    <a:pt x="39" y="1543"/>
                  </a:lnTo>
                  <a:lnTo>
                    <a:pt x="68" y="1686"/>
                  </a:lnTo>
                  <a:lnTo>
                    <a:pt x="106" y="1821"/>
                  </a:lnTo>
                  <a:lnTo>
                    <a:pt x="154" y="1955"/>
                  </a:lnTo>
                  <a:lnTo>
                    <a:pt x="202" y="2079"/>
                  </a:lnTo>
                  <a:lnTo>
                    <a:pt x="260" y="2194"/>
                  </a:lnTo>
                  <a:lnTo>
                    <a:pt x="327" y="2299"/>
                  </a:lnTo>
                  <a:lnTo>
                    <a:pt x="384" y="2395"/>
                  </a:lnTo>
                  <a:lnTo>
                    <a:pt x="461" y="2491"/>
                  </a:lnTo>
                  <a:lnTo>
                    <a:pt x="528" y="2568"/>
                  </a:lnTo>
                  <a:lnTo>
                    <a:pt x="604" y="2635"/>
                  </a:lnTo>
                  <a:lnTo>
                    <a:pt x="681" y="2692"/>
                  </a:lnTo>
                  <a:lnTo>
                    <a:pt x="758" y="2740"/>
                  </a:lnTo>
                  <a:lnTo>
                    <a:pt x="844" y="2769"/>
                  </a:lnTo>
                  <a:lnTo>
                    <a:pt x="920" y="2798"/>
                  </a:lnTo>
                  <a:lnTo>
                    <a:pt x="997" y="2798"/>
                  </a:lnTo>
                  <a:lnTo>
                    <a:pt x="1083" y="2788"/>
                  </a:lnTo>
                  <a:lnTo>
                    <a:pt x="1160" y="2769"/>
                  </a:lnTo>
                  <a:lnTo>
                    <a:pt x="1237" y="2731"/>
                  </a:lnTo>
                  <a:lnTo>
                    <a:pt x="1304" y="2683"/>
                  </a:lnTo>
                  <a:lnTo>
                    <a:pt x="1361" y="2625"/>
                  </a:lnTo>
                  <a:lnTo>
                    <a:pt x="1419" y="2549"/>
                  </a:lnTo>
                  <a:lnTo>
                    <a:pt x="1466" y="2472"/>
                  </a:lnTo>
                  <a:lnTo>
                    <a:pt x="1514" y="2376"/>
                  </a:lnTo>
                  <a:lnTo>
                    <a:pt x="1553" y="2280"/>
                  </a:lnTo>
                  <a:lnTo>
                    <a:pt x="1581" y="2175"/>
                  </a:lnTo>
                  <a:lnTo>
                    <a:pt x="1601" y="2050"/>
                  </a:lnTo>
                  <a:lnTo>
                    <a:pt x="1620" y="1936"/>
                  </a:lnTo>
                  <a:lnTo>
                    <a:pt x="1629" y="1801"/>
                  </a:lnTo>
                  <a:lnTo>
                    <a:pt x="1629" y="1667"/>
                  </a:lnTo>
                  <a:lnTo>
                    <a:pt x="1629" y="1533"/>
                  </a:lnTo>
                  <a:lnTo>
                    <a:pt x="1610" y="1390"/>
                  </a:lnTo>
                  <a:lnTo>
                    <a:pt x="1591" y="1246"/>
                  </a:lnTo>
                  <a:lnTo>
                    <a:pt x="1553" y="1112"/>
                  </a:lnTo>
                  <a:lnTo>
                    <a:pt x="1514" y="968"/>
                  </a:lnTo>
                  <a:lnTo>
                    <a:pt x="1476" y="844"/>
                  </a:lnTo>
                  <a:lnTo>
                    <a:pt x="1419" y="719"/>
                  </a:lnTo>
                  <a:lnTo>
                    <a:pt x="1371" y="604"/>
                  </a:lnTo>
                  <a:lnTo>
                    <a:pt x="1304" y="499"/>
                  </a:lnTo>
                  <a:lnTo>
                    <a:pt x="1237" y="393"/>
                  </a:lnTo>
                  <a:lnTo>
                    <a:pt x="1169" y="307"/>
                  </a:lnTo>
                  <a:lnTo>
                    <a:pt x="1102" y="231"/>
                  </a:lnTo>
                  <a:lnTo>
                    <a:pt x="1026" y="164"/>
                  </a:lnTo>
                  <a:lnTo>
                    <a:pt x="949" y="106"/>
                  </a:lnTo>
                  <a:lnTo>
                    <a:pt x="873" y="58"/>
                  </a:lnTo>
                  <a:lnTo>
                    <a:pt x="786" y="20"/>
                  </a:lnTo>
                  <a:lnTo>
                    <a:pt x="710"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5"/>
            <p:cNvSpPr/>
            <p:nvPr/>
          </p:nvSpPr>
          <p:spPr>
            <a:xfrm>
              <a:off x="7730652" y="1771311"/>
              <a:ext cx="42243" cy="79884"/>
            </a:xfrm>
            <a:custGeom>
              <a:avLst/>
              <a:gdLst/>
              <a:ahLst/>
              <a:cxnLst/>
              <a:rect l="l" t="t" r="r" b="b"/>
              <a:pathLst>
                <a:path w="1074" h="2031" extrusionOk="0">
                  <a:moveTo>
                    <a:pt x="1" y="0"/>
                  </a:moveTo>
                  <a:lnTo>
                    <a:pt x="77" y="211"/>
                  </a:lnTo>
                  <a:lnTo>
                    <a:pt x="144" y="422"/>
                  </a:lnTo>
                  <a:lnTo>
                    <a:pt x="192" y="632"/>
                  </a:lnTo>
                  <a:lnTo>
                    <a:pt x="231" y="843"/>
                  </a:lnTo>
                  <a:lnTo>
                    <a:pt x="259" y="1063"/>
                  </a:lnTo>
                  <a:lnTo>
                    <a:pt x="269" y="1274"/>
                  </a:lnTo>
                  <a:lnTo>
                    <a:pt x="279" y="1494"/>
                  </a:lnTo>
                  <a:lnTo>
                    <a:pt x="269" y="1705"/>
                  </a:lnTo>
                  <a:lnTo>
                    <a:pt x="298" y="1791"/>
                  </a:lnTo>
                  <a:lnTo>
                    <a:pt x="336" y="1868"/>
                  </a:lnTo>
                  <a:lnTo>
                    <a:pt x="394" y="1935"/>
                  </a:lnTo>
                  <a:lnTo>
                    <a:pt x="461" y="1983"/>
                  </a:lnTo>
                  <a:lnTo>
                    <a:pt x="537" y="2021"/>
                  </a:lnTo>
                  <a:lnTo>
                    <a:pt x="623" y="2031"/>
                  </a:lnTo>
                  <a:lnTo>
                    <a:pt x="710" y="2031"/>
                  </a:lnTo>
                  <a:lnTo>
                    <a:pt x="796" y="2012"/>
                  </a:lnTo>
                  <a:lnTo>
                    <a:pt x="882" y="1973"/>
                  </a:lnTo>
                  <a:lnTo>
                    <a:pt x="959" y="1916"/>
                  </a:lnTo>
                  <a:lnTo>
                    <a:pt x="1016" y="1849"/>
                  </a:lnTo>
                  <a:lnTo>
                    <a:pt x="1054" y="1772"/>
                  </a:lnTo>
                  <a:lnTo>
                    <a:pt x="1074" y="1686"/>
                  </a:lnTo>
                  <a:lnTo>
                    <a:pt x="1074" y="1590"/>
                  </a:lnTo>
                  <a:lnTo>
                    <a:pt x="1054" y="1504"/>
                  </a:lnTo>
                  <a:lnTo>
                    <a:pt x="1016" y="1418"/>
                  </a:lnTo>
                  <a:lnTo>
                    <a:pt x="1" y="0"/>
                  </a:lnTo>
                  <a:close/>
                </a:path>
              </a:pathLst>
            </a:custGeom>
            <a:solidFill>
              <a:srgbClr val="FF64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5"/>
            <p:cNvSpPr/>
            <p:nvPr/>
          </p:nvSpPr>
          <p:spPr>
            <a:xfrm>
              <a:off x="7484280" y="1425864"/>
              <a:ext cx="326656" cy="355644"/>
            </a:xfrm>
            <a:custGeom>
              <a:avLst/>
              <a:gdLst/>
              <a:ahLst/>
              <a:cxnLst/>
              <a:rect l="l" t="t" r="r" b="b"/>
              <a:pathLst>
                <a:path w="8305" h="9042" extrusionOk="0">
                  <a:moveTo>
                    <a:pt x="4502" y="0"/>
                  </a:moveTo>
                  <a:lnTo>
                    <a:pt x="4225" y="29"/>
                  </a:lnTo>
                  <a:lnTo>
                    <a:pt x="3937" y="58"/>
                  </a:lnTo>
                  <a:lnTo>
                    <a:pt x="3640" y="115"/>
                  </a:lnTo>
                  <a:lnTo>
                    <a:pt x="3487" y="153"/>
                  </a:lnTo>
                  <a:lnTo>
                    <a:pt x="3343" y="192"/>
                  </a:lnTo>
                  <a:lnTo>
                    <a:pt x="3200" y="249"/>
                  </a:lnTo>
                  <a:lnTo>
                    <a:pt x="3056" y="307"/>
                  </a:lnTo>
                  <a:lnTo>
                    <a:pt x="2912" y="374"/>
                  </a:lnTo>
                  <a:lnTo>
                    <a:pt x="2769" y="450"/>
                  </a:lnTo>
                  <a:lnTo>
                    <a:pt x="2635" y="527"/>
                  </a:lnTo>
                  <a:lnTo>
                    <a:pt x="2501" y="623"/>
                  </a:lnTo>
                  <a:lnTo>
                    <a:pt x="2367" y="718"/>
                  </a:lnTo>
                  <a:lnTo>
                    <a:pt x="2232" y="824"/>
                  </a:lnTo>
                  <a:lnTo>
                    <a:pt x="2108" y="929"/>
                  </a:lnTo>
                  <a:lnTo>
                    <a:pt x="1983" y="1044"/>
                  </a:lnTo>
                  <a:lnTo>
                    <a:pt x="1859" y="1159"/>
                  </a:lnTo>
                  <a:lnTo>
                    <a:pt x="1734" y="1284"/>
                  </a:lnTo>
                  <a:lnTo>
                    <a:pt x="1504" y="1552"/>
                  </a:lnTo>
                  <a:lnTo>
                    <a:pt x="1284" y="1839"/>
                  </a:lnTo>
                  <a:lnTo>
                    <a:pt x="1083" y="2136"/>
                  </a:lnTo>
                  <a:lnTo>
                    <a:pt x="892" y="2452"/>
                  </a:lnTo>
                  <a:lnTo>
                    <a:pt x="719" y="2787"/>
                  </a:lnTo>
                  <a:lnTo>
                    <a:pt x="566" y="3123"/>
                  </a:lnTo>
                  <a:lnTo>
                    <a:pt x="422" y="3467"/>
                  </a:lnTo>
                  <a:lnTo>
                    <a:pt x="298" y="3822"/>
                  </a:lnTo>
                  <a:lnTo>
                    <a:pt x="202" y="4176"/>
                  </a:lnTo>
                  <a:lnTo>
                    <a:pt x="116" y="4531"/>
                  </a:lnTo>
                  <a:lnTo>
                    <a:pt x="58" y="4894"/>
                  </a:lnTo>
                  <a:lnTo>
                    <a:pt x="10" y="5249"/>
                  </a:lnTo>
                  <a:lnTo>
                    <a:pt x="1" y="5603"/>
                  </a:lnTo>
                  <a:lnTo>
                    <a:pt x="1" y="5776"/>
                  </a:lnTo>
                  <a:lnTo>
                    <a:pt x="1" y="5948"/>
                  </a:lnTo>
                  <a:lnTo>
                    <a:pt x="10" y="6120"/>
                  </a:lnTo>
                  <a:lnTo>
                    <a:pt x="29" y="6283"/>
                  </a:lnTo>
                  <a:lnTo>
                    <a:pt x="58" y="6446"/>
                  </a:lnTo>
                  <a:lnTo>
                    <a:pt x="87" y="6609"/>
                  </a:lnTo>
                  <a:lnTo>
                    <a:pt x="125" y="6772"/>
                  </a:lnTo>
                  <a:lnTo>
                    <a:pt x="173" y="6925"/>
                  </a:lnTo>
                  <a:lnTo>
                    <a:pt x="221" y="7078"/>
                  </a:lnTo>
                  <a:lnTo>
                    <a:pt x="279" y="7222"/>
                  </a:lnTo>
                  <a:lnTo>
                    <a:pt x="346" y="7366"/>
                  </a:lnTo>
                  <a:lnTo>
                    <a:pt x="413" y="7509"/>
                  </a:lnTo>
                  <a:lnTo>
                    <a:pt x="499" y="7643"/>
                  </a:lnTo>
                  <a:lnTo>
                    <a:pt x="585" y="7778"/>
                  </a:lnTo>
                  <a:lnTo>
                    <a:pt x="671" y="7902"/>
                  </a:lnTo>
                  <a:lnTo>
                    <a:pt x="777" y="8017"/>
                  </a:lnTo>
                  <a:lnTo>
                    <a:pt x="882" y="8132"/>
                  </a:lnTo>
                  <a:lnTo>
                    <a:pt x="1006" y="8237"/>
                  </a:lnTo>
                  <a:lnTo>
                    <a:pt x="1131" y="8343"/>
                  </a:lnTo>
                  <a:lnTo>
                    <a:pt x="1255" y="8438"/>
                  </a:lnTo>
                  <a:lnTo>
                    <a:pt x="1399" y="8525"/>
                  </a:lnTo>
                  <a:lnTo>
                    <a:pt x="1552" y="8601"/>
                  </a:lnTo>
                  <a:lnTo>
                    <a:pt x="1706" y="8678"/>
                  </a:lnTo>
                  <a:lnTo>
                    <a:pt x="1868" y="8745"/>
                  </a:lnTo>
                  <a:lnTo>
                    <a:pt x="2041" y="8802"/>
                  </a:lnTo>
                  <a:lnTo>
                    <a:pt x="2204" y="8860"/>
                  </a:lnTo>
                  <a:lnTo>
                    <a:pt x="2367" y="8908"/>
                  </a:lnTo>
                  <a:lnTo>
                    <a:pt x="2529" y="8946"/>
                  </a:lnTo>
                  <a:lnTo>
                    <a:pt x="2692" y="8975"/>
                  </a:lnTo>
                  <a:lnTo>
                    <a:pt x="2855" y="9004"/>
                  </a:lnTo>
                  <a:lnTo>
                    <a:pt x="3008" y="9023"/>
                  </a:lnTo>
                  <a:lnTo>
                    <a:pt x="3162" y="9032"/>
                  </a:lnTo>
                  <a:lnTo>
                    <a:pt x="3315" y="9042"/>
                  </a:lnTo>
                  <a:lnTo>
                    <a:pt x="3621" y="9042"/>
                  </a:lnTo>
                  <a:lnTo>
                    <a:pt x="3765" y="9032"/>
                  </a:lnTo>
                  <a:lnTo>
                    <a:pt x="4052" y="8994"/>
                  </a:lnTo>
                  <a:lnTo>
                    <a:pt x="4330" y="8936"/>
                  </a:lnTo>
                  <a:lnTo>
                    <a:pt x="4598" y="8860"/>
                  </a:lnTo>
                  <a:lnTo>
                    <a:pt x="4857" y="8754"/>
                  </a:lnTo>
                  <a:lnTo>
                    <a:pt x="5115" y="8640"/>
                  </a:lnTo>
                  <a:lnTo>
                    <a:pt x="5355" y="8505"/>
                  </a:lnTo>
                  <a:lnTo>
                    <a:pt x="5594" y="8362"/>
                  </a:lnTo>
                  <a:lnTo>
                    <a:pt x="5824" y="8189"/>
                  </a:lnTo>
                  <a:lnTo>
                    <a:pt x="6035" y="8007"/>
                  </a:lnTo>
                  <a:lnTo>
                    <a:pt x="6246" y="7816"/>
                  </a:lnTo>
                  <a:lnTo>
                    <a:pt x="6447" y="7605"/>
                  </a:lnTo>
                  <a:lnTo>
                    <a:pt x="6638" y="7394"/>
                  </a:lnTo>
                  <a:lnTo>
                    <a:pt x="6811" y="7165"/>
                  </a:lnTo>
                  <a:lnTo>
                    <a:pt x="6983" y="6925"/>
                  </a:lnTo>
                  <a:lnTo>
                    <a:pt x="7146" y="6676"/>
                  </a:lnTo>
                  <a:lnTo>
                    <a:pt x="7299" y="6417"/>
                  </a:lnTo>
                  <a:lnTo>
                    <a:pt x="7443" y="6149"/>
                  </a:lnTo>
                  <a:lnTo>
                    <a:pt x="7577" y="5881"/>
                  </a:lnTo>
                  <a:lnTo>
                    <a:pt x="7702" y="5613"/>
                  </a:lnTo>
                  <a:lnTo>
                    <a:pt x="7807" y="5335"/>
                  </a:lnTo>
                  <a:lnTo>
                    <a:pt x="7912" y="5048"/>
                  </a:lnTo>
                  <a:lnTo>
                    <a:pt x="8008" y="4770"/>
                  </a:lnTo>
                  <a:lnTo>
                    <a:pt x="8085" y="4483"/>
                  </a:lnTo>
                  <a:lnTo>
                    <a:pt x="8161" y="4195"/>
                  </a:lnTo>
                  <a:lnTo>
                    <a:pt x="8219" y="3908"/>
                  </a:lnTo>
                  <a:lnTo>
                    <a:pt x="8276" y="3630"/>
                  </a:lnTo>
                  <a:lnTo>
                    <a:pt x="8295" y="3458"/>
                  </a:lnTo>
                  <a:lnTo>
                    <a:pt x="8305" y="3285"/>
                  </a:lnTo>
                  <a:lnTo>
                    <a:pt x="8305" y="3103"/>
                  </a:lnTo>
                  <a:lnTo>
                    <a:pt x="8286" y="2921"/>
                  </a:lnTo>
                  <a:lnTo>
                    <a:pt x="8267" y="2749"/>
                  </a:lnTo>
                  <a:lnTo>
                    <a:pt x="8228" y="2567"/>
                  </a:lnTo>
                  <a:lnTo>
                    <a:pt x="8180" y="2395"/>
                  </a:lnTo>
                  <a:lnTo>
                    <a:pt x="8123" y="2213"/>
                  </a:lnTo>
                  <a:lnTo>
                    <a:pt x="8056" y="2040"/>
                  </a:lnTo>
                  <a:lnTo>
                    <a:pt x="7970" y="1868"/>
                  </a:lnTo>
                  <a:lnTo>
                    <a:pt x="7884" y="1705"/>
                  </a:lnTo>
                  <a:lnTo>
                    <a:pt x="7778" y="1542"/>
                  </a:lnTo>
                  <a:lnTo>
                    <a:pt x="7673" y="1379"/>
                  </a:lnTo>
                  <a:lnTo>
                    <a:pt x="7548" y="1226"/>
                  </a:lnTo>
                  <a:lnTo>
                    <a:pt x="7414" y="1073"/>
                  </a:lnTo>
                  <a:lnTo>
                    <a:pt x="7271" y="939"/>
                  </a:lnTo>
                  <a:lnTo>
                    <a:pt x="7117" y="805"/>
                  </a:lnTo>
                  <a:lnTo>
                    <a:pt x="6954" y="680"/>
                  </a:lnTo>
                  <a:lnTo>
                    <a:pt x="6772" y="556"/>
                  </a:lnTo>
                  <a:lnTo>
                    <a:pt x="6590" y="450"/>
                  </a:lnTo>
                  <a:lnTo>
                    <a:pt x="6399" y="354"/>
                  </a:lnTo>
                  <a:lnTo>
                    <a:pt x="6198" y="268"/>
                  </a:lnTo>
                  <a:lnTo>
                    <a:pt x="5977" y="192"/>
                  </a:lnTo>
                  <a:lnTo>
                    <a:pt x="5757" y="125"/>
                  </a:lnTo>
                  <a:lnTo>
                    <a:pt x="5527" y="77"/>
                  </a:lnTo>
                  <a:lnTo>
                    <a:pt x="5278" y="38"/>
                  </a:lnTo>
                  <a:lnTo>
                    <a:pt x="5029" y="10"/>
                  </a:lnTo>
                  <a:lnTo>
                    <a:pt x="4771" y="0"/>
                  </a:lnTo>
                  <a:close/>
                </a:path>
              </a:pathLst>
            </a:custGeom>
            <a:solidFill>
              <a:srgbClr val="8027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5"/>
            <p:cNvSpPr/>
            <p:nvPr/>
          </p:nvSpPr>
          <p:spPr>
            <a:xfrm>
              <a:off x="7748352" y="1861340"/>
              <a:ext cx="54672" cy="30168"/>
            </a:xfrm>
            <a:custGeom>
              <a:avLst/>
              <a:gdLst/>
              <a:ahLst/>
              <a:cxnLst/>
              <a:rect l="l" t="t" r="r" b="b"/>
              <a:pathLst>
                <a:path w="1390" h="767" extrusionOk="0">
                  <a:moveTo>
                    <a:pt x="796" y="0"/>
                  </a:moveTo>
                  <a:lnTo>
                    <a:pt x="700" y="10"/>
                  </a:lnTo>
                  <a:lnTo>
                    <a:pt x="595" y="29"/>
                  </a:lnTo>
                  <a:lnTo>
                    <a:pt x="489" y="58"/>
                  </a:lnTo>
                  <a:lnTo>
                    <a:pt x="394" y="115"/>
                  </a:lnTo>
                  <a:lnTo>
                    <a:pt x="298" y="173"/>
                  </a:lnTo>
                  <a:lnTo>
                    <a:pt x="221" y="249"/>
                  </a:lnTo>
                  <a:lnTo>
                    <a:pt x="145" y="326"/>
                  </a:lnTo>
                  <a:lnTo>
                    <a:pt x="87" y="422"/>
                  </a:lnTo>
                  <a:lnTo>
                    <a:pt x="39" y="518"/>
                  </a:lnTo>
                  <a:lnTo>
                    <a:pt x="1" y="633"/>
                  </a:lnTo>
                  <a:lnTo>
                    <a:pt x="1" y="671"/>
                  </a:lnTo>
                  <a:lnTo>
                    <a:pt x="20" y="709"/>
                  </a:lnTo>
                  <a:lnTo>
                    <a:pt x="49" y="747"/>
                  </a:lnTo>
                  <a:lnTo>
                    <a:pt x="87" y="767"/>
                  </a:lnTo>
                  <a:lnTo>
                    <a:pt x="116" y="767"/>
                  </a:lnTo>
                  <a:lnTo>
                    <a:pt x="145" y="757"/>
                  </a:lnTo>
                  <a:lnTo>
                    <a:pt x="183" y="747"/>
                  </a:lnTo>
                  <a:lnTo>
                    <a:pt x="202" y="719"/>
                  </a:lnTo>
                  <a:lnTo>
                    <a:pt x="221" y="680"/>
                  </a:lnTo>
                  <a:lnTo>
                    <a:pt x="250" y="604"/>
                  </a:lnTo>
                  <a:lnTo>
                    <a:pt x="279" y="527"/>
                  </a:lnTo>
                  <a:lnTo>
                    <a:pt x="327" y="460"/>
                  </a:lnTo>
                  <a:lnTo>
                    <a:pt x="375" y="403"/>
                  </a:lnTo>
                  <a:lnTo>
                    <a:pt x="442" y="345"/>
                  </a:lnTo>
                  <a:lnTo>
                    <a:pt x="499" y="307"/>
                  </a:lnTo>
                  <a:lnTo>
                    <a:pt x="576" y="269"/>
                  </a:lnTo>
                  <a:lnTo>
                    <a:pt x="652" y="240"/>
                  </a:lnTo>
                  <a:lnTo>
                    <a:pt x="729" y="230"/>
                  </a:lnTo>
                  <a:lnTo>
                    <a:pt x="806" y="221"/>
                  </a:lnTo>
                  <a:lnTo>
                    <a:pt x="873" y="230"/>
                  </a:lnTo>
                  <a:lnTo>
                    <a:pt x="949" y="240"/>
                  </a:lnTo>
                  <a:lnTo>
                    <a:pt x="1016" y="259"/>
                  </a:lnTo>
                  <a:lnTo>
                    <a:pt x="1083" y="288"/>
                  </a:lnTo>
                  <a:lnTo>
                    <a:pt x="1150" y="326"/>
                  </a:lnTo>
                  <a:lnTo>
                    <a:pt x="1208" y="374"/>
                  </a:lnTo>
                  <a:lnTo>
                    <a:pt x="1246" y="393"/>
                  </a:lnTo>
                  <a:lnTo>
                    <a:pt x="1284" y="403"/>
                  </a:lnTo>
                  <a:lnTo>
                    <a:pt x="1323" y="393"/>
                  </a:lnTo>
                  <a:lnTo>
                    <a:pt x="1361" y="364"/>
                  </a:lnTo>
                  <a:lnTo>
                    <a:pt x="1380" y="326"/>
                  </a:lnTo>
                  <a:lnTo>
                    <a:pt x="1390" y="288"/>
                  </a:lnTo>
                  <a:lnTo>
                    <a:pt x="1380" y="240"/>
                  </a:lnTo>
                  <a:lnTo>
                    <a:pt x="1351" y="211"/>
                  </a:lnTo>
                  <a:lnTo>
                    <a:pt x="1275" y="144"/>
                  </a:lnTo>
                  <a:lnTo>
                    <a:pt x="1189" y="96"/>
                  </a:lnTo>
                  <a:lnTo>
                    <a:pt x="1093" y="48"/>
                  </a:lnTo>
                  <a:lnTo>
                    <a:pt x="997" y="20"/>
                  </a:lnTo>
                  <a:lnTo>
                    <a:pt x="901" y="10"/>
                  </a:lnTo>
                  <a:lnTo>
                    <a:pt x="796" y="0"/>
                  </a:lnTo>
                  <a:close/>
                </a:path>
              </a:pathLst>
            </a:custGeom>
            <a:solidFill>
              <a:srgbClr val="A56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5"/>
            <p:cNvSpPr/>
            <p:nvPr/>
          </p:nvSpPr>
          <p:spPr>
            <a:xfrm>
              <a:off x="7754763" y="1746060"/>
              <a:ext cx="51290" cy="29027"/>
            </a:xfrm>
            <a:custGeom>
              <a:avLst/>
              <a:gdLst/>
              <a:ahLst/>
              <a:cxnLst/>
              <a:rect l="l" t="t" r="r" b="b"/>
              <a:pathLst>
                <a:path w="1304" h="738" extrusionOk="0">
                  <a:moveTo>
                    <a:pt x="1198" y="0"/>
                  </a:moveTo>
                  <a:lnTo>
                    <a:pt x="1160" y="10"/>
                  </a:lnTo>
                  <a:lnTo>
                    <a:pt x="1121" y="29"/>
                  </a:lnTo>
                  <a:lnTo>
                    <a:pt x="1093" y="58"/>
                  </a:lnTo>
                  <a:lnTo>
                    <a:pt x="1007" y="192"/>
                  </a:lnTo>
                  <a:lnTo>
                    <a:pt x="911" y="297"/>
                  </a:lnTo>
                  <a:lnTo>
                    <a:pt x="815" y="384"/>
                  </a:lnTo>
                  <a:lnTo>
                    <a:pt x="757" y="412"/>
                  </a:lnTo>
                  <a:lnTo>
                    <a:pt x="700" y="441"/>
                  </a:lnTo>
                  <a:lnTo>
                    <a:pt x="643" y="470"/>
                  </a:lnTo>
                  <a:lnTo>
                    <a:pt x="575" y="489"/>
                  </a:lnTo>
                  <a:lnTo>
                    <a:pt x="441" y="508"/>
                  </a:lnTo>
                  <a:lnTo>
                    <a:pt x="298" y="508"/>
                  </a:lnTo>
                  <a:lnTo>
                    <a:pt x="135" y="489"/>
                  </a:lnTo>
                  <a:lnTo>
                    <a:pt x="87" y="489"/>
                  </a:lnTo>
                  <a:lnTo>
                    <a:pt x="49" y="508"/>
                  </a:lnTo>
                  <a:lnTo>
                    <a:pt x="20" y="537"/>
                  </a:lnTo>
                  <a:lnTo>
                    <a:pt x="1" y="585"/>
                  </a:lnTo>
                  <a:lnTo>
                    <a:pt x="1" y="623"/>
                  </a:lnTo>
                  <a:lnTo>
                    <a:pt x="20" y="661"/>
                  </a:lnTo>
                  <a:lnTo>
                    <a:pt x="58" y="700"/>
                  </a:lnTo>
                  <a:lnTo>
                    <a:pt x="97" y="709"/>
                  </a:lnTo>
                  <a:lnTo>
                    <a:pt x="231" y="728"/>
                  </a:lnTo>
                  <a:lnTo>
                    <a:pt x="355" y="738"/>
                  </a:lnTo>
                  <a:lnTo>
                    <a:pt x="499" y="728"/>
                  </a:lnTo>
                  <a:lnTo>
                    <a:pt x="643" y="700"/>
                  </a:lnTo>
                  <a:lnTo>
                    <a:pt x="767" y="652"/>
                  </a:lnTo>
                  <a:lnTo>
                    <a:pt x="892" y="594"/>
                  </a:lnTo>
                  <a:lnTo>
                    <a:pt x="1007" y="518"/>
                  </a:lnTo>
                  <a:lnTo>
                    <a:pt x="1102" y="412"/>
                  </a:lnTo>
                  <a:lnTo>
                    <a:pt x="1198" y="297"/>
                  </a:lnTo>
                  <a:lnTo>
                    <a:pt x="1284" y="173"/>
                  </a:lnTo>
                  <a:lnTo>
                    <a:pt x="1303" y="125"/>
                  </a:lnTo>
                  <a:lnTo>
                    <a:pt x="1294" y="87"/>
                  </a:lnTo>
                  <a:lnTo>
                    <a:pt x="1275" y="48"/>
                  </a:lnTo>
                  <a:lnTo>
                    <a:pt x="1246" y="20"/>
                  </a:lnTo>
                  <a:lnTo>
                    <a:pt x="1198" y="0"/>
                  </a:lnTo>
                  <a:close/>
                </a:path>
              </a:pathLst>
            </a:custGeom>
            <a:solidFill>
              <a:srgbClr val="A56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5"/>
            <p:cNvSpPr/>
            <p:nvPr/>
          </p:nvSpPr>
          <p:spPr>
            <a:xfrm>
              <a:off x="7744222" y="1708027"/>
              <a:ext cx="46373" cy="40316"/>
            </a:xfrm>
            <a:custGeom>
              <a:avLst/>
              <a:gdLst/>
              <a:ahLst/>
              <a:cxnLst/>
              <a:rect l="l" t="t" r="r" b="b"/>
              <a:pathLst>
                <a:path w="1179" h="1025" extrusionOk="0">
                  <a:moveTo>
                    <a:pt x="1035" y="0"/>
                  </a:moveTo>
                  <a:lnTo>
                    <a:pt x="997" y="19"/>
                  </a:lnTo>
                  <a:lnTo>
                    <a:pt x="39" y="833"/>
                  </a:lnTo>
                  <a:lnTo>
                    <a:pt x="10" y="862"/>
                  </a:lnTo>
                  <a:lnTo>
                    <a:pt x="1" y="910"/>
                  </a:lnTo>
                  <a:lnTo>
                    <a:pt x="1" y="948"/>
                  </a:lnTo>
                  <a:lnTo>
                    <a:pt x="29" y="987"/>
                  </a:lnTo>
                  <a:lnTo>
                    <a:pt x="68" y="1015"/>
                  </a:lnTo>
                  <a:lnTo>
                    <a:pt x="106" y="1025"/>
                  </a:lnTo>
                  <a:lnTo>
                    <a:pt x="144" y="1025"/>
                  </a:lnTo>
                  <a:lnTo>
                    <a:pt x="183" y="1006"/>
                  </a:lnTo>
                  <a:lnTo>
                    <a:pt x="1140" y="192"/>
                  </a:lnTo>
                  <a:lnTo>
                    <a:pt x="1169" y="163"/>
                  </a:lnTo>
                  <a:lnTo>
                    <a:pt x="1179" y="115"/>
                  </a:lnTo>
                  <a:lnTo>
                    <a:pt x="1179" y="77"/>
                  </a:lnTo>
                  <a:lnTo>
                    <a:pt x="1160" y="38"/>
                  </a:lnTo>
                  <a:lnTo>
                    <a:pt x="1121" y="10"/>
                  </a:lnTo>
                  <a:lnTo>
                    <a:pt x="1083" y="0"/>
                  </a:lnTo>
                  <a:close/>
                </a:path>
              </a:pathLst>
            </a:custGeom>
            <a:solidFill>
              <a:srgbClr val="9650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5"/>
            <p:cNvSpPr/>
            <p:nvPr/>
          </p:nvSpPr>
          <p:spPr>
            <a:xfrm>
              <a:off x="7671891" y="1787122"/>
              <a:ext cx="51290" cy="29067"/>
            </a:xfrm>
            <a:custGeom>
              <a:avLst/>
              <a:gdLst/>
              <a:ahLst/>
              <a:cxnLst/>
              <a:rect l="l" t="t" r="r" b="b"/>
              <a:pathLst>
                <a:path w="1304" h="739" extrusionOk="0">
                  <a:moveTo>
                    <a:pt x="1198" y="0"/>
                  </a:moveTo>
                  <a:lnTo>
                    <a:pt x="1160" y="10"/>
                  </a:lnTo>
                  <a:lnTo>
                    <a:pt x="1121" y="29"/>
                  </a:lnTo>
                  <a:lnTo>
                    <a:pt x="1093" y="58"/>
                  </a:lnTo>
                  <a:lnTo>
                    <a:pt x="1006" y="192"/>
                  </a:lnTo>
                  <a:lnTo>
                    <a:pt x="911" y="297"/>
                  </a:lnTo>
                  <a:lnTo>
                    <a:pt x="815" y="384"/>
                  </a:lnTo>
                  <a:lnTo>
                    <a:pt x="757" y="412"/>
                  </a:lnTo>
                  <a:lnTo>
                    <a:pt x="700" y="441"/>
                  </a:lnTo>
                  <a:lnTo>
                    <a:pt x="642" y="470"/>
                  </a:lnTo>
                  <a:lnTo>
                    <a:pt x="575" y="489"/>
                  </a:lnTo>
                  <a:lnTo>
                    <a:pt x="441" y="508"/>
                  </a:lnTo>
                  <a:lnTo>
                    <a:pt x="298" y="508"/>
                  </a:lnTo>
                  <a:lnTo>
                    <a:pt x="135" y="489"/>
                  </a:lnTo>
                  <a:lnTo>
                    <a:pt x="87" y="499"/>
                  </a:lnTo>
                  <a:lnTo>
                    <a:pt x="49" y="508"/>
                  </a:lnTo>
                  <a:lnTo>
                    <a:pt x="20" y="546"/>
                  </a:lnTo>
                  <a:lnTo>
                    <a:pt x="1" y="585"/>
                  </a:lnTo>
                  <a:lnTo>
                    <a:pt x="1" y="623"/>
                  </a:lnTo>
                  <a:lnTo>
                    <a:pt x="20" y="671"/>
                  </a:lnTo>
                  <a:lnTo>
                    <a:pt x="58" y="700"/>
                  </a:lnTo>
                  <a:lnTo>
                    <a:pt x="96" y="709"/>
                  </a:lnTo>
                  <a:lnTo>
                    <a:pt x="231" y="728"/>
                  </a:lnTo>
                  <a:lnTo>
                    <a:pt x="355" y="738"/>
                  </a:lnTo>
                  <a:lnTo>
                    <a:pt x="499" y="728"/>
                  </a:lnTo>
                  <a:lnTo>
                    <a:pt x="642" y="700"/>
                  </a:lnTo>
                  <a:lnTo>
                    <a:pt x="767" y="661"/>
                  </a:lnTo>
                  <a:lnTo>
                    <a:pt x="891" y="594"/>
                  </a:lnTo>
                  <a:lnTo>
                    <a:pt x="1006" y="518"/>
                  </a:lnTo>
                  <a:lnTo>
                    <a:pt x="1102" y="422"/>
                  </a:lnTo>
                  <a:lnTo>
                    <a:pt x="1198" y="307"/>
                  </a:lnTo>
                  <a:lnTo>
                    <a:pt x="1284" y="173"/>
                  </a:lnTo>
                  <a:lnTo>
                    <a:pt x="1303" y="125"/>
                  </a:lnTo>
                  <a:lnTo>
                    <a:pt x="1294" y="87"/>
                  </a:lnTo>
                  <a:lnTo>
                    <a:pt x="1275" y="48"/>
                  </a:lnTo>
                  <a:lnTo>
                    <a:pt x="1246" y="20"/>
                  </a:lnTo>
                  <a:lnTo>
                    <a:pt x="1198" y="0"/>
                  </a:lnTo>
                  <a:close/>
                </a:path>
              </a:pathLst>
            </a:custGeom>
            <a:solidFill>
              <a:srgbClr val="A569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5"/>
            <p:cNvSpPr/>
            <p:nvPr/>
          </p:nvSpPr>
          <p:spPr>
            <a:xfrm>
              <a:off x="7651557" y="1763012"/>
              <a:ext cx="61831" cy="18132"/>
            </a:xfrm>
            <a:custGeom>
              <a:avLst/>
              <a:gdLst/>
              <a:ahLst/>
              <a:cxnLst/>
              <a:rect l="l" t="t" r="r" b="b"/>
              <a:pathLst>
                <a:path w="1572" h="461" extrusionOk="0">
                  <a:moveTo>
                    <a:pt x="1447" y="0"/>
                  </a:moveTo>
                  <a:lnTo>
                    <a:pt x="96" y="240"/>
                  </a:lnTo>
                  <a:lnTo>
                    <a:pt x="48" y="259"/>
                  </a:lnTo>
                  <a:lnTo>
                    <a:pt x="20" y="288"/>
                  </a:lnTo>
                  <a:lnTo>
                    <a:pt x="0" y="326"/>
                  </a:lnTo>
                  <a:lnTo>
                    <a:pt x="0" y="374"/>
                  </a:lnTo>
                  <a:lnTo>
                    <a:pt x="20" y="412"/>
                  </a:lnTo>
                  <a:lnTo>
                    <a:pt x="39" y="441"/>
                  </a:lnTo>
                  <a:lnTo>
                    <a:pt x="77" y="460"/>
                  </a:lnTo>
                  <a:lnTo>
                    <a:pt x="135" y="460"/>
                  </a:lnTo>
                  <a:lnTo>
                    <a:pt x="1485" y="221"/>
                  </a:lnTo>
                  <a:lnTo>
                    <a:pt x="1523" y="211"/>
                  </a:lnTo>
                  <a:lnTo>
                    <a:pt x="1552" y="182"/>
                  </a:lnTo>
                  <a:lnTo>
                    <a:pt x="1571" y="135"/>
                  </a:lnTo>
                  <a:lnTo>
                    <a:pt x="1571" y="96"/>
                  </a:lnTo>
                  <a:lnTo>
                    <a:pt x="1562" y="58"/>
                  </a:lnTo>
                  <a:lnTo>
                    <a:pt x="1533" y="20"/>
                  </a:lnTo>
                  <a:lnTo>
                    <a:pt x="1495" y="10"/>
                  </a:lnTo>
                  <a:lnTo>
                    <a:pt x="1447" y="0"/>
                  </a:lnTo>
                  <a:close/>
                </a:path>
              </a:pathLst>
            </a:custGeom>
            <a:solidFill>
              <a:srgbClr val="9650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5"/>
            <p:cNvSpPr/>
            <p:nvPr/>
          </p:nvSpPr>
          <p:spPr>
            <a:xfrm>
              <a:off x="6851005" y="3053669"/>
              <a:ext cx="875974" cy="1164871"/>
            </a:xfrm>
            <a:custGeom>
              <a:avLst/>
              <a:gdLst/>
              <a:ahLst/>
              <a:cxnLst/>
              <a:rect l="l" t="t" r="r" b="b"/>
              <a:pathLst>
                <a:path w="22271" h="29616" extrusionOk="0">
                  <a:moveTo>
                    <a:pt x="17807" y="0"/>
                  </a:moveTo>
                  <a:lnTo>
                    <a:pt x="17615" y="19"/>
                  </a:lnTo>
                  <a:lnTo>
                    <a:pt x="17424" y="48"/>
                  </a:lnTo>
                  <a:lnTo>
                    <a:pt x="17242" y="96"/>
                  </a:lnTo>
                  <a:lnTo>
                    <a:pt x="17050" y="144"/>
                  </a:lnTo>
                  <a:lnTo>
                    <a:pt x="16858" y="201"/>
                  </a:lnTo>
                  <a:lnTo>
                    <a:pt x="16676" y="278"/>
                  </a:lnTo>
                  <a:lnTo>
                    <a:pt x="16485" y="364"/>
                  </a:lnTo>
                  <a:lnTo>
                    <a:pt x="16303" y="450"/>
                  </a:lnTo>
                  <a:lnTo>
                    <a:pt x="16111" y="556"/>
                  </a:lnTo>
                  <a:lnTo>
                    <a:pt x="15929" y="671"/>
                  </a:lnTo>
                  <a:lnTo>
                    <a:pt x="15738" y="805"/>
                  </a:lnTo>
                  <a:lnTo>
                    <a:pt x="15546" y="939"/>
                  </a:lnTo>
                  <a:lnTo>
                    <a:pt x="15364" y="1082"/>
                  </a:lnTo>
                  <a:lnTo>
                    <a:pt x="15173" y="1245"/>
                  </a:lnTo>
                  <a:lnTo>
                    <a:pt x="14981" y="1408"/>
                  </a:lnTo>
                  <a:lnTo>
                    <a:pt x="14799" y="1590"/>
                  </a:lnTo>
                  <a:lnTo>
                    <a:pt x="14608" y="1782"/>
                  </a:lnTo>
                  <a:lnTo>
                    <a:pt x="14416" y="1983"/>
                  </a:lnTo>
                  <a:lnTo>
                    <a:pt x="14224" y="2184"/>
                  </a:lnTo>
                  <a:lnTo>
                    <a:pt x="14033" y="2404"/>
                  </a:lnTo>
                  <a:lnTo>
                    <a:pt x="13841" y="2644"/>
                  </a:lnTo>
                  <a:lnTo>
                    <a:pt x="13449" y="3132"/>
                  </a:lnTo>
                  <a:lnTo>
                    <a:pt x="13046" y="3659"/>
                  </a:lnTo>
                  <a:lnTo>
                    <a:pt x="12654" y="4234"/>
                  </a:lnTo>
                  <a:lnTo>
                    <a:pt x="12242" y="4847"/>
                  </a:lnTo>
                  <a:lnTo>
                    <a:pt x="11830" y="5498"/>
                  </a:lnTo>
                  <a:lnTo>
                    <a:pt x="11399" y="6188"/>
                  </a:lnTo>
                  <a:lnTo>
                    <a:pt x="10968" y="6925"/>
                  </a:lnTo>
                  <a:lnTo>
                    <a:pt x="10537" y="7691"/>
                  </a:lnTo>
                  <a:lnTo>
                    <a:pt x="10087" y="8496"/>
                  </a:lnTo>
                  <a:lnTo>
                    <a:pt x="9617" y="9348"/>
                  </a:lnTo>
                  <a:lnTo>
                    <a:pt x="9148" y="10230"/>
                  </a:lnTo>
                  <a:lnTo>
                    <a:pt x="8669" y="11149"/>
                  </a:lnTo>
                  <a:lnTo>
                    <a:pt x="7663" y="13113"/>
                  </a:lnTo>
                  <a:lnTo>
                    <a:pt x="6208" y="15976"/>
                  </a:lnTo>
                  <a:lnTo>
                    <a:pt x="4819" y="18764"/>
                  </a:lnTo>
                  <a:lnTo>
                    <a:pt x="3526" y="21369"/>
                  </a:lnTo>
                  <a:lnTo>
                    <a:pt x="2367" y="23716"/>
                  </a:lnTo>
                  <a:lnTo>
                    <a:pt x="652" y="27231"/>
                  </a:lnTo>
                  <a:lnTo>
                    <a:pt x="1" y="28572"/>
                  </a:lnTo>
                  <a:lnTo>
                    <a:pt x="365" y="28907"/>
                  </a:lnTo>
                  <a:lnTo>
                    <a:pt x="585" y="29079"/>
                  </a:lnTo>
                  <a:lnTo>
                    <a:pt x="700" y="29165"/>
                  </a:lnTo>
                  <a:lnTo>
                    <a:pt x="815" y="29252"/>
                  </a:lnTo>
                  <a:lnTo>
                    <a:pt x="949" y="29328"/>
                  </a:lnTo>
                  <a:lnTo>
                    <a:pt x="1083" y="29405"/>
                  </a:lnTo>
                  <a:lnTo>
                    <a:pt x="1217" y="29472"/>
                  </a:lnTo>
                  <a:lnTo>
                    <a:pt x="1371" y="29520"/>
                  </a:lnTo>
                  <a:lnTo>
                    <a:pt x="1524" y="29568"/>
                  </a:lnTo>
                  <a:lnTo>
                    <a:pt x="1696" y="29596"/>
                  </a:lnTo>
                  <a:lnTo>
                    <a:pt x="1869" y="29616"/>
                  </a:lnTo>
                  <a:lnTo>
                    <a:pt x="2051" y="29616"/>
                  </a:lnTo>
                  <a:lnTo>
                    <a:pt x="18333" y="11034"/>
                  </a:lnTo>
                  <a:lnTo>
                    <a:pt x="18410" y="10957"/>
                  </a:lnTo>
                  <a:lnTo>
                    <a:pt x="18621" y="10747"/>
                  </a:lnTo>
                  <a:lnTo>
                    <a:pt x="18937" y="10402"/>
                  </a:lnTo>
                  <a:lnTo>
                    <a:pt x="19339" y="9942"/>
                  </a:lnTo>
                  <a:lnTo>
                    <a:pt x="19559" y="9674"/>
                  </a:lnTo>
                  <a:lnTo>
                    <a:pt x="19789" y="9387"/>
                  </a:lnTo>
                  <a:lnTo>
                    <a:pt x="20029" y="9080"/>
                  </a:lnTo>
                  <a:lnTo>
                    <a:pt x="20268" y="8745"/>
                  </a:lnTo>
                  <a:lnTo>
                    <a:pt x="20517" y="8400"/>
                  </a:lnTo>
                  <a:lnTo>
                    <a:pt x="20757" y="8046"/>
                  </a:lnTo>
                  <a:lnTo>
                    <a:pt x="20987" y="7672"/>
                  </a:lnTo>
                  <a:lnTo>
                    <a:pt x="21216" y="7279"/>
                  </a:lnTo>
                  <a:lnTo>
                    <a:pt x="21427" y="6887"/>
                  </a:lnTo>
                  <a:lnTo>
                    <a:pt x="21619" y="6484"/>
                  </a:lnTo>
                  <a:lnTo>
                    <a:pt x="21801" y="6073"/>
                  </a:lnTo>
                  <a:lnTo>
                    <a:pt x="21877" y="5871"/>
                  </a:lnTo>
                  <a:lnTo>
                    <a:pt x="21954" y="5661"/>
                  </a:lnTo>
                  <a:lnTo>
                    <a:pt x="22021" y="5460"/>
                  </a:lnTo>
                  <a:lnTo>
                    <a:pt x="22078" y="5249"/>
                  </a:lnTo>
                  <a:lnTo>
                    <a:pt x="22126" y="5038"/>
                  </a:lnTo>
                  <a:lnTo>
                    <a:pt x="22174" y="4837"/>
                  </a:lnTo>
                  <a:lnTo>
                    <a:pt x="22213" y="4626"/>
                  </a:lnTo>
                  <a:lnTo>
                    <a:pt x="22241" y="4416"/>
                  </a:lnTo>
                  <a:lnTo>
                    <a:pt x="22260" y="4214"/>
                  </a:lnTo>
                  <a:lnTo>
                    <a:pt x="22270" y="4004"/>
                  </a:lnTo>
                  <a:lnTo>
                    <a:pt x="22270" y="3803"/>
                  </a:lnTo>
                  <a:lnTo>
                    <a:pt x="22251" y="3601"/>
                  </a:lnTo>
                  <a:lnTo>
                    <a:pt x="22232" y="3400"/>
                  </a:lnTo>
                  <a:lnTo>
                    <a:pt x="22203" y="3209"/>
                  </a:lnTo>
                  <a:lnTo>
                    <a:pt x="22155" y="3008"/>
                  </a:lnTo>
                  <a:lnTo>
                    <a:pt x="22098" y="2816"/>
                  </a:lnTo>
                  <a:lnTo>
                    <a:pt x="22031" y="2625"/>
                  </a:lnTo>
                  <a:lnTo>
                    <a:pt x="21944" y="2433"/>
                  </a:lnTo>
                  <a:lnTo>
                    <a:pt x="21849" y="2251"/>
                  </a:lnTo>
                  <a:lnTo>
                    <a:pt x="21743" y="2069"/>
                  </a:lnTo>
                  <a:lnTo>
                    <a:pt x="21619" y="1887"/>
                  </a:lnTo>
                  <a:lnTo>
                    <a:pt x="21485" y="1715"/>
                  </a:lnTo>
                  <a:lnTo>
                    <a:pt x="21331" y="1552"/>
                  </a:lnTo>
                  <a:lnTo>
                    <a:pt x="21159" y="1379"/>
                  </a:lnTo>
                  <a:lnTo>
                    <a:pt x="20977" y="1217"/>
                  </a:lnTo>
                  <a:lnTo>
                    <a:pt x="20785" y="1063"/>
                  </a:lnTo>
                  <a:lnTo>
                    <a:pt x="20575" y="910"/>
                  </a:lnTo>
                  <a:lnTo>
                    <a:pt x="20364" y="776"/>
                  </a:lnTo>
                  <a:lnTo>
                    <a:pt x="20163" y="651"/>
                  </a:lnTo>
                  <a:lnTo>
                    <a:pt x="19952" y="536"/>
                  </a:lnTo>
                  <a:lnTo>
                    <a:pt x="19751" y="431"/>
                  </a:lnTo>
                  <a:lnTo>
                    <a:pt x="19550" y="335"/>
                  </a:lnTo>
                  <a:lnTo>
                    <a:pt x="19358" y="259"/>
                  </a:lnTo>
                  <a:lnTo>
                    <a:pt x="19157" y="182"/>
                  </a:lnTo>
                  <a:lnTo>
                    <a:pt x="18966" y="125"/>
                  </a:lnTo>
                  <a:lnTo>
                    <a:pt x="18764" y="77"/>
                  </a:lnTo>
                  <a:lnTo>
                    <a:pt x="18573" y="38"/>
                  </a:lnTo>
                  <a:lnTo>
                    <a:pt x="18381" y="10"/>
                  </a:lnTo>
                  <a:lnTo>
                    <a:pt x="18190" y="0"/>
                  </a:lnTo>
                  <a:close/>
                </a:path>
              </a:pathLst>
            </a:custGeom>
            <a:solidFill>
              <a:srgbClr val="2776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5"/>
            <p:cNvSpPr/>
            <p:nvPr/>
          </p:nvSpPr>
          <p:spPr>
            <a:xfrm>
              <a:off x="7694507" y="1602894"/>
              <a:ext cx="201579" cy="123976"/>
            </a:xfrm>
            <a:custGeom>
              <a:avLst/>
              <a:gdLst/>
              <a:ahLst/>
              <a:cxnLst/>
              <a:rect l="l" t="t" r="r" b="b"/>
              <a:pathLst>
                <a:path w="5125" h="3152" extrusionOk="0">
                  <a:moveTo>
                    <a:pt x="3190" y="1"/>
                  </a:moveTo>
                  <a:lnTo>
                    <a:pt x="2998" y="10"/>
                  </a:lnTo>
                  <a:lnTo>
                    <a:pt x="2797" y="20"/>
                  </a:lnTo>
                  <a:lnTo>
                    <a:pt x="2596" y="39"/>
                  </a:lnTo>
                  <a:lnTo>
                    <a:pt x="2395" y="58"/>
                  </a:lnTo>
                  <a:lnTo>
                    <a:pt x="2203" y="87"/>
                  </a:lnTo>
                  <a:lnTo>
                    <a:pt x="2002" y="116"/>
                  </a:lnTo>
                  <a:lnTo>
                    <a:pt x="1820" y="154"/>
                  </a:lnTo>
                  <a:lnTo>
                    <a:pt x="1629" y="202"/>
                  </a:lnTo>
                  <a:lnTo>
                    <a:pt x="1456" y="250"/>
                  </a:lnTo>
                  <a:lnTo>
                    <a:pt x="1284" y="298"/>
                  </a:lnTo>
                  <a:lnTo>
                    <a:pt x="1121" y="355"/>
                  </a:lnTo>
                  <a:lnTo>
                    <a:pt x="977" y="413"/>
                  </a:lnTo>
                  <a:lnTo>
                    <a:pt x="834" y="480"/>
                  </a:lnTo>
                  <a:lnTo>
                    <a:pt x="709" y="547"/>
                  </a:lnTo>
                  <a:lnTo>
                    <a:pt x="604" y="614"/>
                  </a:lnTo>
                  <a:lnTo>
                    <a:pt x="422" y="757"/>
                  </a:lnTo>
                  <a:lnTo>
                    <a:pt x="269" y="872"/>
                  </a:lnTo>
                  <a:lnTo>
                    <a:pt x="163" y="978"/>
                  </a:lnTo>
                  <a:lnTo>
                    <a:pt x="87" y="1074"/>
                  </a:lnTo>
                  <a:lnTo>
                    <a:pt x="39" y="1150"/>
                  </a:lnTo>
                  <a:lnTo>
                    <a:pt x="10" y="1208"/>
                  </a:lnTo>
                  <a:lnTo>
                    <a:pt x="0" y="1265"/>
                  </a:lnTo>
                  <a:lnTo>
                    <a:pt x="19" y="1313"/>
                  </a:lnTo>
                  <a:lnTo>
                    <a:pt x="39" y="1342"/>
                  </a:lnTo>
                  <a:lnTo>
                    <a:pt x="77" y="1370"/>
                  </a:lnTo>
                  <a:lnTo>
                    <a:pt x="115" y="1390"/>
                  </a:lnTo>
                  <a:lnTo>
                    <a:pt x="154" y="1409"/>
                  </a:lnTo>
                  <a:lnTo>
                    <a:pt x="221" y="1428"/>
                  </a:lnTo>
                  <a:lnTo>
                    <a:pt x="259" y="1428"/>
                  </a:lnTo>
                  <a:lnTo>
                    <a:pt x="527" y="1409"/>
                  </a:lnTo>
                  <a:lnTo>
                    <a:pt x="1044" y="1409"/>
                  </a:lnTo>
                  <a:lnTo>
                    <a:pt x="1284" y="1428"/>
                  </a:lnTo>
                  <a:lnTo>
                    <a:pt x="1514" y="1457"/>
                  </a:lnTo>
                  <a:lnTo>
                    <a:pt x="1724" y="1495"/>
                  </a:lnTo>
                  <a:lnTo>
                    <a:pt x="1935" y="1533"/>
                  </a:lnTo>
                  <a:lnTo>
                    <a:pt x="2127" y="1591"/>
                  </a:lnTo>
                  <a:lnTo>
                    <a:pt x="2309" y="1648"/>
                  </a:lnTo>
                  <a:lnTo>
                    <a:pt x="2481" y="1715"/>
                  </a:lnTo>
                  <a:lnTo>
                    <a:pt x="2644" y="1782"/>
                  </a:lnTo>
                  <a:lnTo>
                    <a:pt x="2797" y="1859"/>
                  </a:lnTo>
                  <a:lnTo>
                    <a:pt x="2941" y="1936"/>
                  </a:lnTo>
                  <a:lnTo>
                    <a:pt x="3075" y="2022"/>
                  </a:lnTo>
                  <a:lnTo>
                    <a:pt x="3199" y="2108"/>
                  </a:lnTo>
                  <a:lnTo>
                    <a:pt x="3324" y="2194"/>
                  </a:lnTo>
                  <a:lnTo>
                    <a:pt x="3525" y="2367"/>
                  </a:lnTo>
                  <a:lnTo>
                    <a:pt x="3697" y="2539"/>
                  </a:lnTo>
                  <a:lnTo>
                    <a:pt x="3841" y="2702"/>
                  </a:lnTo>
                  <a:lnTo>
                    <a:pt x="3956" y="2845"/>
                  </a:lnTo>
                  <a:lnTo>
                    <a:pt x="4033" y="2970"/>
                  </a:lnTo>
                  <a:lnTo>
                    <a:pt x="4090" y="3066"/>
                  </a:lnTo>
                  <a:lnTo>
                    <a:pt x="4138" y="3152"/>
                  </a:lnTo>
                  <a:lnTo>
                    <a:pt x="4464" y="3123"/>
                  </a:lnTo>
                  <a:lnTo>
                    <a:pt x="4502" y="2750"/>
                  </a:lnTo>
                  <a:lnTo>
                    <a:pt x="4550" y="2434"/>
                  </a:lnTo>
                  <a:lnTo>
                    <a:pt x="4607" y="2156"/>
                  </a:lnTo>
                  <a:lnTo>
                    <a:pt x="4655" y="1926"/>
                  </a:lnTo>
                  <a:lnTo>
                    <a:pt x="4713" y="1734"/>
                  </a:lnTo>
                  <a:lnTo>
                    <a:pt x="4770" y="1572"/>
                  </a:lnTo>
                  <a:lnTo>
                    <a:pt x="4818" y="1447"/>
                  </a:lnTo>
                  <a:lnTo>
                    <a:pt x="4866" y="1342"/>
                  </a:lnTo>
                  <a:lnTo>
                    <a:pt x="4914" y="1265"/>
                  </a:lnTo>
                  <a:lnTo>
                    <a:pt x="4962" y="1217"/>
                  </a:lnTo>
                  <a:lnTo>
                    <a:pt x="5000" y="1179"/>
                  </a:lnTo>
                  <a:lnTo>
                    <a:pt x="5038" y="1150"/>
                  </a:lnTo>
                  <a:lnTo>
                    <a:pt x="5067" y="1141"/>
                  </a:lnTo>
                  <a:lnTo>
                    <a:pt x="5105" y="1141"/>
                  </a:lnTo>
                  <a:lnTo>
                    <a:pt x="5125" y="997"/>
                  </a:lnTo>
                  <a:lnTo>
                    <a:pt x="5125" y="872"/>
                  </a:lnTo>
                  <a:lnTo>
                    <a:pt x="5096" y="748"/>
                  </a:lnTo>
                  <a:lnTo>
                    <a:pt x="5048" y="643"/>
                  </a:lnTo>
                  <a:lnTo>
                    <a:pt x="4990" y="537"/>
                  </a:lnTo>
                  <a:lnTo>
                    <a:pt x="4904" y="451"/>
                  </a:lnTo>
                  <a:lnTo>
                    <a:pt x="4809" y="365"/>
                  </a:lnTo>
                  <a:lnTo>
                    <a:pt x="4694" y="298"/>
                  </a:lnTo>
                  <a:lnTo>
                    <a:pt x="4569" y="231"/>
                  </a:lnTo>
                  <a:lnTo>
                    <a:pt x="4425" y="173"/>
                  </a:lnTo>
                  <a:lnTo>
                    <a:pt x="4272" y="125"/>
                  </a:lnTo>
                  <a:lnTo>
                    <a:pt x="4109" y="87"/>
                  </a:lnTo>
                  <a:lnTo>
                    <a:pt x="3946" y="58"/>
                  </a:lnTo>
                  <a:lnTo>
                    <a:pt x="3765" y="30"/>
                  </a:lnTo>
                  <a:lnTo>
                    <a:pt x="3583" y="20"/>
                  </a:lnTo>
                  <a:lnTo>
                    <a:pt x="3391" y="10"/>
                  </a:lnTo>
                  <a:lnTo>
                    <a:pt x="3190" y="1"/>
                  </a:lnTo>
                  <a:close/>
                </a:path>
              </a:pathLst>
            </a:custGeom>
            <a:solidFill>
              <a:srgbClr val="8027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5"/>
            <p:cNvSpPr/>
            <p:nvPr/>
          </p:nvSpPr>
          <p:spPr>
            <a:xfrm>
              <a:off x="7778519" y="1446945"/>
              <a:ext cx="622397" cy="789679"/>
            </a:xfrm>
            <a:custGeom>
              <a:avLst/>
              <a:gdLst/>
              <a:ahLst/>
              <a:cxnLst/>
              <a:rect l="l" t="t" r="r" b="b"/>
              <a:pathLst>
                <a:path w="15824" h="20077" extrusionOk="0">
                  <a:moveTo>
                    <a:pt x="546" y="0"/>
                  </a:moveTo>
                  <a:lnTo>
                    <a:pt x="412" y="163"/>
                  </a:lnTo>
                  <a:lnTo>
                    <a:pt x="307" y="336"/>
                  </a:lnTo>
                  <a:lnTo>
                    <a:pt x="211" y="508"/>
                  </a:lnTo>
                  <a:lnTo>
                    <a:pt x="144" y="690"/>
                  </a:lnTo>
                  <a:lnTo>
                    <a:pt x="86" y="882"/>
                  </a:lnTo>
                  <a:lnTo>
                    <a:pt x="39" y="1073"/>
                  </a:lnTo>
                  <a:lnTo>
                    <a:pt x="19" y="1274"/>
                  </a:lnTo>
                  <a:lnTo>
                    <a:pt x="0" y="1475"/>
                  </a:lnTo>
                  <a:lnTo>
                    <a:pt x="11475" y="6629"/>
                  </a:lnTo>
                  <a:lnTo>
                    <a:pt x="10900" y="7328"/>
                  </a:lnTo>
                  <a:lnTo>
                    <a:pt x="10249" y="8123"/>
                  </a:lnTo>
                  <a:lnTo>
                    <a:pt x="9444" y="9148"/>
                  </a:lnTo>
                  <a:lnTo>
                    <a:pt x="8515" y="10345"/>
                  </a:lnTo>
                  <a:lnTo>
                    <a:pt x="8036" y="10987"/>
                  </a:lnTo>
                  <a:lnTo>
                    <a:pt x="7538" y="11657"/>
                  </a:lnTo>
                  <a:lnTo>
                    <a:pt x="7040" y="12337"/>
                  </a:lnTo>
                  <a:lnTo>
                    <a:pt x="6542" y="13036"/>
                  </a:lnTo>
                  <a:lnTo>
                    <a:pt x="6063" y="13735"/>
                  </a:lnTo>
                  <a:lnTo>
                    <a:pt x="5603" y="14425"/>
                  </a:lnTo>
                  <a:lnTo>
                    <a:pt x="5498" y="14597"/>
                  </a:lnTo>
                  <a:lnTo>
                    <a:pt x="5393" y="14770"/>
                  </a:lnTo>
                  <a:lnTo>
                    <a:pt x="5297" y="14942"/>
                  </a:lnTo>
                  <a:lnTo>
                    <a:pt x="5211" y="15115"/>
                  </a:lnTo>
                  <a:lnTo>
                    <a:pt x="5134" y="15278"/>
                  </a:lnTo>
                  <a:lnTo>
                    <a:pt x="5057" y="15450"/>
                  </a:lnTo>
                  <a:lnTo>
                    <a:pt x="4990" y="15613"/>
                  </a:lnTo>
                  <a:lnTo>
                    <a:pt x="4933" y="15776"/>
                  </a:lnTo>
                  <a:lnTo>
                    <a:pt x="4875" y="15938"/>
                  </a:lnTo>
                  <a:lnTo>
                    <a:pt x="4837" y="16101"/>
                  </a:lnTo>
                  <a:lnTo>
                    <a:pt x="4789" y="16264"/>
                  </a:lnTo>
                  <a:lnTo>
                    <a:pt x="4761" y="16417"/>
                  </a:lnTo>
                  <a:lnTo>
                    <a:pt x="4732" y="16580"/>
                  </a:lnTo>
                  <a:lnTo>
                    <a:pt x="4713" y="16733"/>
                  </a:lnTo>
                  <a:lnTo>
                    <a:pt x="4703" y="16887"/>
                  </a:lnTo>
                  <a:lnTo>
                    <a:pt x="4693" y="17030"/>
                  </a:lnTo>
                  <a:lnTo>
                    <a:pt x="4684" y="17184"/>
                  </a:lnTo>
                  <a:lnTo>
                    <a:pt x="4693" y="17327"/>
                  </a:lnTo>
                  <a:lnTo>
                    <a:pt x="4703" y="17471"/>
                  </a:lnTo>
                  <a:lnTo>
                    <a:pt x="4713" y="17605"/>
                  </a:lnTo>
                  <a:lnTo>
                    <a:pt x="4761" y="17883"/>
                  </a:lnTo>
                  <a:lnTo>
                    <a:pt x="4818" y="18141"/>
                  </a:lnTo>
                  <a:lnTo>
                    <a:pt x="4904" y="18381"/>
                  </a:lnTo>
                  <a:lnTo>
                    <a:pt x="5010" y="18620"/>
                  </a:lnTo>
                  <a:lnTo>
                    <a:pt x="5134" y="18841"/>
                  </a:lnTo>
                  <a:lnTo>
                    <a:pt x="5278" y="19042"/>
                  </a:lnTo>
                  <a:lnTo>
                    <a:pt x="5431" y="19233"/>
                  </a:lnTo>
                  <a:lnTo>
                    <a:pt x="5603" y="19396"/>
                  </a:lnTo>
                  <a:lnTo>
                    <a:pt x="5690" y="19482"/>
                  </a:lnTo>
                  <a:lnTo>
                    <a:pt x="5785" y="19549"/>
                  </a:lnTo>
                  <a:lnTo>
                    <a:pt x="5891" y="19626"/>
                  </a:lnTo>
                  <a:lnTo>
                    <a:pt x="5987" y="19693"/>
                  </a:lnTo>
                  <a:lnTo>
                    <a:pt x="6092" y="19751"/>
                  </a:lnTo>
                  <a:lnTo>
                    <a:pt x="6207" y="19808"/>
                  </a:lnTo>
                  <a:lnTo>
                    <a:pt x="6312" y="19856"/>
                  </a:lnTo>
                  <a:lnTo>
                    <a:pt x="6427" y="19904"/>
                  </a:lnTo>
                  <a:lnTo>
                    <a:pt x="6552" y="19942"/>
                  </a:lnTo>
                  <a:lnTo>
                    <a:pt x="6667" y="19980"/>
                  </a:lnTo>
                  <a:lnTo>
                    <a:pt x="6791" y="20009"/>
                  </a:lnTo>
                  <a:lnTo>
                    <a:pt x="6916" y="20028"/>
                  </a:lnTo>
                  <a:lnTo>
                    <a:pt x="7040" y="20047"/>
                  </a:lnTo>
                  <a:lnTo>
                    <a:pt x="7174" y="20067"/>
                  </a:lnTo>
                  <a:lnTo>
                    <a:pt x="7308" y="20067"/>
                  </a:lnTo>
                  <a:lnTo>
                    <a:pt x="7442" y="20076"/>
                  </a:lnTo>
                  <a:lnTo>
                    <a:pt x="7576" y="20067"/>
                  </a:lnTo>
                  <a:lnTo>
                    <a:pt x="7720" y="20057"/>
                  </a:lnTo>
                  <a:lnTo>
                    <a:pt x="7854" y="20038"/>
                  </a:lnTo>
                  <a:lnTo>
                    <a:pt x="7998" y="20019"/>
                  </a:lnTo>
                  <a:lnTo>
                    <a:pt x="8142" y="19990"/>
                  </a:lnTo>
                  <a:lnTo>
                    <a:pt x="8285" y="19952"/>
                  </a:lnTo>
                  <a:lnTo>
                    <a:pt x="8429" y="19904"/>
                  </a:lnTo>
                  <a:lnTo>
                    <a:pt x="8582" y="19856"/>
                  </a:lnTo>
                  <a:lnTo>
                    <a:pt x="8726" y="19798"/>
                  </a:lnTo>
                  <a:lnTo>
                    <a:pt x="8879" y="19741"/>
                  </a:lnTo>
                  <a:lnTo>
                    <a:pt x="9032" y="19664"/>
                  </a:lnTo>
                  <a:lnTo>
                    <a:pt x="9186" y="19588"/>
                  </a:lnTo>
                  <a:lnTo>
                    <a:pt x="9262" y="19530"/>
                  </a:lnTo>
                  <a:lnTo>
                    <a:pt x="9492" y="19348"/>
                  </a:lnTo>
                  <a:lnTo>
                    <a:pt x="9856" y="19042"/>
                  </a:lnTo>
                  <a:lnTo>
                    <a:pt x="10076" y="18841"/>
                  </a:lnTo>
                  <a:lnTo>
                    <a:pt x="10316" y="18611"/>
                  </a:lnTo>
                  <a:lnTo>
                    <a:pt x="10574" y="18352"/>
                  </a:lnTo>
                  <a:lnTo>
                    <a:pt x="10862" y="18065"/>
                  </a:lnTo>
                  <a:lnTo>
                    <a:pt x="11149" y="17749"/>
                  </a:lnTo>
                  <a:lnTo>
                    <a:pt x="11465" y="17404"/>
                  </a:lnTo>
                  <a:lnTo>
                    <a:pt x="11781" y="17030"/>
                  </a:lnTo>
                  <a:lnTo>
                    <a:pt x="12097" y="16618"/>
                  </a:lnTo>
                  <a:lnTo>
                    <a:pt x="12423" y="16187"/>
                  </a:lnTo>
                  <a:lnTo>
                    <a:pt x="12749" y="15718"/>
                  </a:lnTo>
                  <a:lnTo>
                    <a:pt x="13074" y="15230"/>
                  </a:lnTo>
                  <a:lnTo>
                    <a:pt x="13400" y="14703"/>
                  </a:lnTo>
                  <a:lnTo>
                    <a:pt x="13706" y="14157"/>
                  </a:lnTo>
                  <a:lnTo>
                    <a:pt x="13860" y="13870"/>
                  </a:lnTo>
                  <a:lnTo>
                    <a:pt x="14003" y="13573"/>
                  </a:lnTo>
                  <a:lnTo>
                    <a:pt x="14157" y="13276"/>
                  </a:lnTo>
                  <a:lnTo>
                    <a:pt x="14300" y="12969"/>
                  </a:lnTo>
                  <a:lnTo>
                    <a:pt x="14434" y="12653"/>
                  </a:lnTo>
                  <a:lnTo>
                    <a:pt x="14569" y="12327"/>
                  </a:lnTo>
                  <a:lnTo>
                    <a:pt x="14693" y="12002"/>
                  </a:lnTo>
                  <a:lnTo>
                    <a:pt x="14818" y="11667"/>
                  </a:lnTo>
                  <a:lnTo>
                    <a:pt x="14932" y="11322"/>
                  </a:lnTo>
                  <a:lnTo>
                    <a:pt x="15047" y="10967"/>
                  </a:lnTo>
                  <a:lnTo>
                    <a:pt x="15153" y="10613"/>
                  </a:lnTo>
                  <a:lnTo>
                    <a:pt x="15258" y="10249"/>
                  </a:lnTo>
                  <a:lnTo>
                    <a:pt x="15344" y="9875"/>
                  </a:lnTo>
                  <a:lnTo>
                    <a:pt x="15431" y="9492"/>
                  </a:lnTo>
                  <a:lnTo>
                    <a:pt x="15507" y="9109"/>
                  </a:lnTo>
                  <a:lnTo>
                    <a:pt x="15584" y="8717"/>
                  </a:lnTo>
                  <a:lnTo>
                    <a:pt x="15641" y="8314"/>
                  </a:lnTo>
                  <a:lnTo>
                    <a:pt x="15699" y="7912"/>
                  </a:lnTo>
                  <a:lnTo>
                    <a:pt x="15737" y="7500"/>
                  </a:lnTo>
                  <a:lnTo>
                    <a:pt x="15775" y="7079"/>
                  </a:lnTo>
                  <a:lnTo>
                    <a:pt x="15804" y="6648"/>
                  </a:lnTo>
                  <a:lnTo>
                    <a:pt x="15814" y="6217"/>
                  </a:lnTo>
                  <a:lnTo>
                    <a:pt x="15823" y="5776"/>
                  </a:lnTo>
                  <a:lnTo>
                    <a:pt x="15814" y="5326"/>
                  </a:lnTo>
                  <a:lnTo>
                    <a:pt x="15795" y="4866"/>
                  </a:lnTo>
                  <a:lnTo>
                    <a:pt x="15766" y="4406"/>
                  </a:lnTo>
                  <a:lnTo>
                    <a:pt x="15756" y="4291"/>
                  </a:lnTo>
                  <a:lnTo>
                    <a:pt x="15737" y="4186"/>
                  </a:lnTo>
                  <a:lnTo>
                    <a:pt x="15708" y="4081"/>
                  </a:lnTo>
                  <a:lnTo>
                    <a:pt x="15670" y="3975"/>
                  </a:lnTo>
                  <a:lnTo>
                    <a:pt x="15622" y="3880"/>
                  </a:lnTo>
                  <a:lnTo>
                    <a:pt x="15565" y="3793"/>
                  </a:lnTo>
                  <a:lnTo>
                    <a:pt x="15488" y="3717"/>
                  </a:lnTo>
                  <a:lnTo>
                    <a:pt x="15402" y="3650"/>
                  </a:lnTo>
                  <a:lnTo>
                    <a:pt x="15124" y="3458"/>
                  </a:lnTo>
                  <a:lnTo>
                    <a:pt x="14760" y="3238"/>
                  </a:lnTo>
                  <a:lnTo>
                    <a:pt x="14319" y="2979"/>
                  </a:lnTo>
                  <a:lnTo>
                    <a:pt x="13802" y="2711"/>
                  </a:lnTo>
                  <a:lnTo>
                    <a:pt x="13505" y="2567"/>
                  </a:lnTo>
                  <a:lnTo>
                    <a:pt x="13189" y="2414"/>
                  </a:lnTo>
                  <a:lnTo>
                    <a:pt x="12854" y="2270"/>
                  </a:lnTo>
                  <a:lnTo>
                    <a:pt x="12500" y="2117"/>
                  </a:lnTo>
                  <a:lnTo>
                    <a:pt x="12126" y="1964"/>
                  </a:lnTo>
                  <a:lnTo>
                    <a:pt x="11724" y="1811"/>
                  </a:lnTo>
                  <a:lnTo>
                    <a:pt x="11302" y="1667"/>
                  </a:lnTo>
                  <a:lnTo>
                    <a:pt x="10862" y="1514"/>
                  </a:lnTo>
                  <a:lnTo>
                    <a:pt x="10392" y="1370"/>
                  </a:lnTo>
                  <a:lnTo>
                    <a:pt x="9904" y="1226"/>
                  </a:lnTo>
                  <a:lnTo>
                    <a:pt x="9387" y="1083"/>
                  </a:lnTo>
                  <a:lnTo>
                    <a:pt x="8850" y="949"/>
                  </a:lnTo>
                  <a:lnTo>
                    <a:pt x="8295" y="824"/>
                  </a:lnTo>
                  <a:lnTo>
                    <a:pt x="7711" y="700"/>
                  </a:lnTo>
                  <a:lnTo>
                    <a:pt x="7107" y="585"/>
                  </a:lnTo>
                  <a:lnTo>
                    <a:pt x="6475" y="479"/>
                  </a:lnTo>
                  <a:lnTo>
                    <a:pt x="5824" y="374"/>
                  </a:lnTo>
                  <a:lnTo>
                    <a:pt x="5144" y="288"/>
                  </a:lnTo>
                  <a:lnTo>
                    <a:pt x="4435" y="211"/>
                  </a:lnTo>
                  <a:lnTo>
                    <a:pt x="3707" y="144"/>
                  </a:lnTo>
                  <a:lnTo>
                    <a:pt x="2960" y="87"/>
                  </a:lnTo>
                  <a:lnTo>
                    <a:pt x="2174" y="39"/>
                  </a:lnTo>
                  <a:lnTo>
                    <a:pt x="1370" y="10"/>
                  </a:lnTo>
                  <a:lnTo>
                    <a:pt x="546"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5"/>
            <p:cNvSpPr/>
            <p:nvPr/>
          </p:nvSpPr>
          <p:spPr>
            <a:xfrm>
              <a:off x="7951420" y="1776188"/>
              <a:ext cx="441586" cy="528983"/>
            </a:xfrm>
            <a:custGeom>
              <a:avLst/>
              <a:gdLst/>
              <a:ahLst/>
              <a:cxnLst/>
              <a:rect l="l" t="t" r="r" b="b"/>
              <a:pathLst>
                <a:path w="11227" h="13449" extrusionOk="0">
                  <a:moveTo>
                    <a:pt x="5067" y="1"/>
                  </a:moveTo>
                  <a:lnTo>
                    <a:pt x="4818" y="355"/>
                  </a:lnTo>
                  <a:lnTo>
                    <a:pt x="4445" y="891"/>
                  </a:lnTo>
                  <a:lnTo>
                    <a:pt x="3468" y="2367"/>
                  </a:lnTo>
                  <a:lnTo>
                    <a:pt x="2884" y="3219"/>
                  </a:lnTo>
                  <a:lnTo>
                    <a:pt x="2280" y="4100"/>
                  </a:lnTo>
                  <a:lnTo>
                    <a:pt x="1658" y="4962"/>
                  </a:lnTo>
                  <a:lnTo>
                    <a:pt x="1351" y="5374"/>
                  </a:lnTo>
                  <a:lnTo>
                    <a:pt x="1045" y="5776"/>
                  </a:lnTo>
                  <a:lnTo>
                    <a:pt x="901" y="5968"/>
                  </a:lnTo>
                  <a:lnTo>
                    <a:pt x="767" y="6169"/>
                  </a:lnTo>
                  <a:lnTo>
                    <a:pt x="652" y="6361"/>
                  </a:lnTo>
                  <a:lnTo>
                    <a:pt x="537" y="6562"/>
                  </a:lnTo>
                  <a:lnTo>
                    <a:pt x="441" y="6763"/>
                  </a:lnTo>
                  <a:lnTo>
                    <a:pt x="355" y="6964"/>
                  </a:lnTo>
                  <a:lnTo>
                    <a:pt x="269" y="7175"/>
                  </a:lnTo>
                  <a:lnTo>
                    <a:pt x="202" y="7376"/>
                  </a:lnTo>
                  <a:lnTo>
                    <a:pt x="144" y="7577"/>
                  </a:lnTo>
                  <a:lnTo>
                    <a:pt x="96" y="7778"/>
                  </a:lnTo>
                  <a:lnTo>
                    <a:pt x="58" y="7989"/>
                  </a:lnTo>
                  <a:lnTo>
                    <a:pt x="29" y="8190"/>
                  </a:lnTo>
                  <a:lnTo>
                    <a:pt x="10" y="8391"/>
                  </a:lnTo>
                  <a:lnTo>
                    <a:pt x="1" y="8592"/>
                  </a:lnTo>
                  <a:lnTo>
                    <a:pt x="1" y="8793"/>
                  </a:lnTo>
                  <a:lnTo>
                    <a:pt x="10" y="8995"/>
                  </a:lnTo>
                  <a:lnTo>
                    <a:pt x="20" y="9196"/>
                  </a:lnTo>
                  <a:lnTo>
                    <a:pt x="39" y="9387"/>
                  </a:lnTo>
                  <a:lnTo>
                    <a:pt x="77" y="9588"/>
                  </a:lnTo>
                  <a:lnTo>
                    <a:pt x="116" y="9780"/>
                  </a:lnTo>
                  <a:lnTo>
                    <a:pt x="154" y="9972"/>
                  </a:lnTo>
                  <a:lnTo>
                    <a:pt x="211" y="10154"/>
                  </a:lnTo>
                  <a:lnTo>
                    <a:pt x="269" y="10345"/>
                  </a:lnTo>
                  <a:lnTo>
                    <a:pt x="336" y="10527"/>
                  </a:lnTo>
                  <a:lnTo>
                    <a:pt x="412" y="10699"/>
                  </a:lnTo>
                  <a:lnTo>
                    <a:pt x="489" y="10881"/>
                  </a:lnTo>
                  <a:lnTo>
                    <a:pt x="575" y="11044"/>
                  </a:lnTo>
                  <a:lnTo>
                    <a:pt x="661" y="11217"/>
                  </a:lnTo>
                  <a:lnTo>
                    <a:pt x="757" y="11380"/>
                  </a:lnTo>
                  <a:lnTo>
                    <a:pt x="863" y="11533"/>
                  </a:lnTo>
                  <a:lnTo>
                    <a:pt x="968" y="11696"/>
                  </a:lnTo>
                  <a:lnTo>
                    <a:pt x="1083" y="11839"/>
                  </a:lnTo>
                  <a:lnTo>
                    <a:pt x="1198" y="11983"/>
                  </a:lnTo>
                  <a:lnTo>
                    <a:pt x="1313" y="12127"/>
                  </a:lnTo>
                  <a:lnTo>
                    <a:pt x="1437" y="12261"/>
                  </a:lnTo>
                  <a:lnTo>
                    <a:pt x="1571" y="12385"/>
                  </a:lnTo>
                  <a:lnTo>
                    <a:pt x="1705" y="12500"/>
                  </a:lnTo>
                  <a:lnTo>
                    <a:pt x="1840" y="12615"/>
                  </a:lnTo>
                  <a:lnTo>
                    <a:pt x="1983" y="12730"/>
                  </a:lnTo>
                  <a:lnTo>
                    <a:pt x="2127" y="12826"/>
                  </a:lnTo>
                  <a:lnTo>
                    <a:pt x="2271" y="12922"/>
                  </a:lnTo>
                  <a:lnTo>
                    <a:pt x="2414" y="13017"/>
                  </a:lnTo>
                  <a:lnTo>
                    <a:pt x="2568" y="13094"/>
                  </a:lnTo>
                  <a:lnTo>
                    <a:pt x="2721" y="13171"/>
                  </a:lnTo>
                  <a:lnTo>
                    <a:pt x="2874" y="13228"/>
                  </a:lnTo>
                  <a:lnTo>
                    <a:pt x="3037" y="13286"/>
                  </a:lnTo>
                  <a:lnTo>
                    <a:pt x="3190" y="13343"/>
                  </a:lnTo>
                  <a:lnTo>
                    <a:pt x="3353" y="13381"/>
                  </a:lnTo>
                  <a:lnTo>
                    <a:pt x="3516" y="13410"/>
                  </a:lnTo>
                  <a:lnTo>
                    <a:pt x="3679" y="13429"/>
                  </a:lnTo>
                  <a:lnTo>
                    <a:pt x="3841" y="13448"/>
                  </a:lnTo>
                  <a:lnTo>
                    <a:pt x="4167" y="13448"/>
                  </a:lnTo>
                  <a:lnTo>
                    <a:pt x="4330" y="13429"/>
                  </a:lnTo>
                  <a:lnTo>
                    <a:pt x="4493" y="13401"/>
                  </a:lnTo>
                  <a:lnTo>
                    <a:pt x="4656" y="13372"/>
                  </a:lnTo>
                  <a:lnTo>
                    <a:pt x="4818" y="13324"/>
                  </a:lnTo>
                  <a:lnTo>
                    <a:pt x="4981" y="13266"/>
                  </a:lnTo>
                  <a:lnTo>
                    <a:pt x="5144" y="13199"/>
                  </a:lnTo>
                  <a:lnTo>
                    <a:pt x="5297" y="13123"/>
                  </a:lnTo>
                  <a:lnTo>
                    <a:pt x="5460" y="13027"/>
                  </a:lnTo>
                  <a:lnTo>
                    <a:pt x="5613" y="12931"/>
                  </a:lnTo>
                  <a:lnTo>
                    <a:pt x="5767" y="12816"/>
                  </a:lnTo>
                  <a:lnTo>
                    <a:pt x="5920" y="12692"/>
                  </a:lnTo>
                  <a:lnTo>
                    <a:pt x="6111" y="12500"/>
                  </a:lnTo>
                  <a:lnTo>
                    <a:pt x="6332" y="12261"/>
                  </a:lnTo>
                  <a:lnTo>
                    <a:pt x="6619" y="11945"/>
                  </a:lnTo>
                  <a:lnTo>
                    <a:pt x="6964" y="11542"/>
                  </a:lnTo>
                  <a:lnTo>
                    <a:pt x="7357" y="11054"/>
                  </a:lnTo>
                  <a:lnTo>
                    <a:pt x="7567" y="10786"/>
                  </a:lnTo>
                  <a:lnTo>
                    <a:pt x="7778" y="10498"/>
                  </a:lnTo>
                  <a:lnTo>
                    <a:pt x="7998" y="10192"/>
                  </a:lnTo>
                  <a:lnTo>
                    <a:pt x="8228" y="9866"/>
                  </a:lnTo>
                  <a:lnTo>
                    <a:pt x="8458" y="9521"/>
                  </a:lnTo>
                  <a:lnTo>
                    <a:pt x="8688" y="9167"/>
                  </a:lnTo>
                  <a:lnTo>
                    <a:pt x="8918" y="8793"/>
                  </a:lnTo>
                  <a:lnTo>
                    <a:pt x="9148" y="8401"/>
                  </a:lnTo>
                  <a:lnTo>
                    <a:pt x="9368" y="7998"/>
                  </a:lnTo>
                  <a:lnTo>
                    <a:pt x="9588" y="7577"/>
                  </a:lnTo>
                  <a:lnTo>
                    <a:pt x="9809" y="7146"/>
                  </a:lnTo>
                  <a:lnTo>
                    <a:pt x="10010" y="6696"/>
                  </a:lnTo>
                  <a:lnTo>
                    <a:pt x="10211" y="6236"/>
                  </a:lnTo>
                  <a:lnTo>
                    <a:pt x="10402" y="5767"/>
                  </a:lnTo>
                  <a:lnTo>
                    <a:pt x="10575" y="5278"/>
                  </a:lnTo>
                  <a:lnTo>
                    <a:pt x="10738" y="4780"/>
                  </a:lnTo>
                  <a:lnTo>
                    <a:pt x="10891" y="4273"/>
                  </a:lnTo>
                  <a:lnTo>
                    <a:pt x="11015" y="3746"/>
                  </a:lnTo>
                  <a:lnTo>
                    <a:pt x="11130" y="3219"/>
                  </a:lnTo>
                  <a:lnTo>
                    <a:pt x="11226" y="2673"/>
                  </a:lnTo>
                  <a:lnTo>
                    <a:pt x="5067" y="1"/>
                  </a:lnTo>
                  <a:close/>
                </a:path>
              </a:pathLst>
            </a:custGeom>
            <a:solidFill>
              <a:srgbClr val="EA48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5"/>
            <p:cNvSpPr/>
            <p:nvPr/>
          </p:nvSpPr>
          <p:spPr>
            <a:xfrm>
              <a:off x="7534389" y="1389325"/>
              <a:ext cx="265652" cy="115677"/>
            </a:xfrm>
            <a:custGeom>
              <a:avLst/>
              <a:gdLst/>
              <a:ahLst/>
              <a:cxnLst/>
              <a:rect l="l" t="t" r="r" b="b"/>
              <a:pathLst>
                <a:path w="6754" h="2941" extrusionOk="0">
                  <a:moveTo>
                    <a:pt x="3123" y="0"/>
                  </a:moveTo>
                  <a:lnTo>
                    <a:pt x="2970" y="10"/>
                  </a:lnTo>
                  <a:lnTo>
                    <a:pt x="2817" y="38"/>
                  </a:lnTo>
                  <a:lnTo>
                    <a:pt x="2673" y="67"/>
                  </a:lnTo>
                  <a:lnTo>
                    <a:pt x="2520" y="115"/>
                  </a:lnTo>
                  <a:lnTo>
                    <a:pt x="2376" y="172"/>
                  </a:lnTo>
                  <a:lnTo>
                    <a:pt x="2242" y="239"/>
                  </a:lnTo>
                  <a:lnTo>
                    <a:pt x="2098" y="316"/>
                  </a:lnTo>
                  <a:lnTo>
                    <a:pt x="1974" y="402"/>
                  </a:lnTo>
                  <a:lnTo>
                    <a:pt x="1840" y="498"/>
                  </a:lnTo>
                  <a:lnTo>
                    <a:pt x="1533" y="651"/>
                  </a:lnTo>
                  <a:lnTo>
                    <a:pt x="1217" y="824"/>
                  </a:lnTo>
                  <a:lnTo>
                    <a:pt x="1035" y="929"/>
                  </a:lnTo>
                  <a:lnTo>
                    <a:pt x="853" y="1034"/>
                  </a:lnTo>
                  <a:lnTo>
                    <a:pt x="681" y="1159"/>
                  </a:lnTo>
                  <a:lnTo>
                    <a:pt x="508" y="1274"/>
                  </a:lnTo>
                  <a:lnTo>
                    <a:pt x="355" y="1398"/>
                  </a:lnTo>
                  <a:lnTo>
                    <a:pt x="221" y="1523"/>
                  </a:lnTo>
                  <a:lnTo>
                    <a:pt x="116" y="1647"/>
                  </a:lnTo>
                  <a:lnTo>
                    <a:pt x="68" y="1714"/>
                  </a:lnTo>
                  <a:lnTo>
                    <a:pt x="39" y="1772"/>
                  </a:lnTo>
                  <a:lnTo>
                    <a:pt x="20" y="1829"/>
                  </a:lnTo>
                  <a:lnTo>
                    <a:pt x="1" y="1887"/>
                  </a:lnTo>
                  <a:lnTo>
                    <a:pt x="1" y="1944"/>
                  </a:lnTo>
                  <a:lnTo>
                    <a:pt x="20" y="1992"/>
                  </a:lnTo>
                  <a:lnTo>
                    <a:pt x="3315" y="1992"/>
                  </a:lnTo>
                  <a:lnTo>
                    <a:pt x="6207" y="2940"/>
                  </a:lnTo>
                  <a:lnTo>
                    <a:pt x="6753" y="1465"/>
                  </a:lnTo>
                  <a:lnTo>
                    <a:pt x="4177" y="220"/>
                  </a:lnTo>
                  <a:lnTo>
                    <a:pt x="4033" y="153"/>
                  </a:lnTo>
                  <a:lnTo>
                    <a:pt x="3889" y="105"/>
                  </a:lnTo>
                  <a:lnTo>
                    <a:pt x="3736" y="57"/>
                  </a:lnTo>
                  <a:lnTo>
                    <a:pt x="3583" y="29"/>
                  </a:lnTo>
                  <a:lnTo>
                    <a:pt x="3430" y="10"/>
                  </a:lnTo>
                  <a:lnTo>
                    <a:pt x="3276"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5"/>
            <p:cNvSpPr/>
            <p:nvPr/>
          </p:nvSpPr>
          <p:spPr>
            <a:xfrm>
              <a:off x="6751575" y="2828733"/>
              <a:ext cx="442333" cy="90858"/>
            </a:xfrm>
            <a:custGeom>
              <a:avLst/>
              <a:gdLst/>
              <a:ahLst/>
              <a:cxnLst/>
              <a:rect l="l" t="t" r="r" b="b"/>
              <a:pathLst>
                <a:path w="11246" h="2310" extrusionOk="0">
                  <a:moveTo>
                    <a:pt x="2117" y="1"/>
                  </a:moveTo>
                  <a:lnTo>
                    <a:pt x="1897" y="20"/>
                  </a:lnTo>
                  <a:lnTo>
                    <a:pt x="1686" y="49"/>
                  </a:lnTo>
                  <a:lnTo>
                    <a:pt x="1485" y="97"/>
                  </a:lnTo>
                  <a:lnTo>
                    <a:pt x="1293" y="173"/>
                  </a:lnTo>
                  <a:lnTo>
                    <a:pt x="1111" y="260"/>
                  </a:lnTo>
                  <a:lnTo>
                    <a:pt x="939" y="365"/>
                  </a:lnTo>
                  <a:lnTo>
                    <a:pt x="776" y="489"/>
                  </a:lnTo>
                  <a:lnTo>
                    <a:pt x="623" y="624"/>
                  </a:lnTo>
                  <a:lnTo>
                    <a:pt x="489" y="777"/>
                  </a:lnTo>
                  <a:lnTo>
                    <a:pt x="364" y="940"/>
                  </a:lnTo>
                  <a:lnTo>
                    <a:pt x="259" y="1112"/>
                  </a:lnTo>
                  <a:lnTo>
                    <a:pt x="173" y="1294"/>
                  </a:lnTo>
                  <a:lnTo>
                    <a:pt x="96" y="1486"/>
                  </a:lnTo>
                  <a:lnTo>
                    <a:pt x="48" y="1687"/>
                  </a:lnTo>
                  <a:lnTo>
                    <a:pt x="20" y="1897"/>
                  </a:lnTo>
                  <a:lnTo>
                    <a:pt x="0" y="2118"/>
                  </a:lnTo>
                  <a:lnTo>
                    <a:pt x="0" y="2309"/>
                  </a:lnTo>
                  <a:lnTo>
                    <a:pt x="11245" y="2309"/>
                  </a:lnTo>
                  <a:lnTo>
                    <a:pt x="11245" y="2118"/>
                  </a:lnTo>
                  <a:lnTo>
                    <a:pt x="11235" y="1897"/>
                  </a:lnTo>
                  <a:lnTo>
                    <a:pt x="11207" y="1687"/>
                  </a:lnTo>
                  <a:lnTo>
                    <a:pt x="11149" y="1486"/>
                  </a:lnTo>
                  <a:lnTo>
                    <a:pt x="11082" y="1294"/>
                  </a:lnTo>
                  <a:lnTo>
                    <a:pt x="10986" y="1112"/>
                  </a:lnTo>
                  <a:lnTo>
                    <a:pt x="10881" y="940"/>
                  </a:lnTo>
                  <a:lnTo>
                    <a:pt x="10766" y="777"/>
                  </a:lnTo>
                  <a:lnTo>
                    <a:pt x="10622" y="624"/>
                  </a:lnTo>
                  <a:lnTo>
                    <a:pt x="10479" y="489"/>
                  </a:lnTo>
                  <a:lnTo>
                    <a:pt x="10316" y="365"/>
                  </a:lnTo>
                  <a:lnTo>
                    <a:pt x="10144" y="260"/>
                  </a:lnTo>
                  <a:lnTo>
                    <a:pt x="9952" y="173"/>
                  </a:lnTo>
                  <a:lnTo>
                    <a:pt x="9760" y="97"/>
                  </a:lnTo>
                  <a:lnTo>
                    <a:pt x="9559" y="49"/>
                  </a:lnTo>
                  <a:lnTo>
                    <a:pt x="9349" y="20"/>
                  </a:lnTo>
                  <a:lnTo>
                    <a:pt x="9138" y="1"/>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5"/>
            <p:cNvSpPr/>
            <p:nvPr/>
          </p:nvSpPr>
          <p:spPr>
            <a:xfrm>
              <a:off x="6644947" y="2603837"/>
              <a:ext cx="334208" cy="315761"/>
            </a:xfrm>
            <a:custGeom>
              <a:avLst/>
              <a:gdLst/>
              <a:ahLst/>
              <a:cxnLst/>
              <a:rect l="l" t="t" r="r" b="b"/>
              <a:pathLst>
                <a:path w="8497" h="8028" extrusionOk="0">
                  <a:moveTo>
                    <a:pt x="2041" y="1"/>
                  </a:moveTo>
                  <a:lnTo>
                    <a:pt x="1" y="8027"/>
                  </a:lnTo>
                  <a:lnTo>
                    <a:pt x="6456" y="8027"/>
                  </a:lnTo>
                  <a:lnTo>
                    <a:pt x="8497" y="1"/>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5"/>
            <p:cNvSpPr/>
            <p:nvPr/>
          </p:nvSpPr>
          <p:spPr>
            <a:xfrm>
              <a:off x="6143904" y="1766394"/>
              <a:ext cx="1389814" cy="897410"/>
            </a:xfrm>
            <a:custGeom>
              <a:avLst/>
              <a:gdLst/>
              <a:ahLst/>
              <a:cxnLst/>
              <a:rect l="l" t="t" r="r" b="b"/>
              <a:pathLst>
                <a:path w="35335" h="22816" extrusionOk="0">
                  <a:moveTo>
                    <a:pt x="1687" y="1"/>
                  </a:moveTo>
                  <a:lnTo>
                    <a:pt x="1514" y="10"/>
                  </a:lnTo>
                  <a:lnTo>
                    <a:pt x="1342" y="39"/>
                  </a:lnTo>
                  <a:lnTo>
                    <a:pt x="1179" y="77"/>
                  </a:lnTo>
                  <a:lnTo>
                    <a:pt x="1026" y="135"/>
                  </a:lnTo>
                  <a:lnTo>
                    <a:pt x="882" y="202"/>
                  </a:lnTo>
                  <a:lnTo>
                    <a:pt x="738" y="288"/>
                  </a:lnTo>
                  <a:lnTo>
                    <a:pt x="614" y="384"/>
                  </a:lnTo>
                  <a:lnTo>
                    <a:pt x="489" y="499"/>
                  </a:lnTo>
                  <a:lnTo>
                    <a:pt x="384" y="614"/>
                  </a:lnTo>
                  <a:lnTo>
                    <a:pt x="288" y="748"/>
                  </a:lnTo>
                  <a:lnTo>
                    <a:pt x="202" y="882"/>
                  </a:lnTo>
                  <a:lnTo>
                    <a:pt x="135" y="1026"/>
                  </a:lnTo>
                  <a:lnTo>
                    <a:pt x="78" y="1188"/>
                  </a:lnTo>
                  <a:lnTo>
                    <a:pt x="30" y="1342"/>
                  </a:lnTo>
                  <a:lnTo>
                    <a:pt x="10" y="1514"/>
                  </a:lnTo>
                  <a:lnTo>
                    <a:pt x="1" y="1686"/>
                  </a:lnTo>
                  <a:lnTo>
                    <a:pt x="2405" y="21130"/>
                  </a:lnTo>
                  <a:lnTo>
                    <a:pt x="2415" y="21302"/>
                  </a:lnTo>
                  <a:lnTo>
                    <a:pt x="2434" y="21475"/>
                  </a:lnTo>
                  <a:lnTo>
                    <a:pt x="2482" y="21638"/>
                  </a:lnTo>
                  <a:lnTo>
                    <a:pt x="2539" y="21791"/>
                  </a:lnTo>
                  <a:lnTo>
                    <a:pt x="2606" y="21935"/>
                  </a:lnTo>
                  <a:lnTo>
                    <a:pt x="2692" y="22078"/>
                  </a:lnTo>
                  <a:lnTo>
                    <a:pt x="2788" y="22203"/>
                  </a:lnTo>
                  <a:lnTo>
                    <a:pt x="2893" y="22327"/>
                  </a:lnTo>
                  <a:lnTo>
                    <a:pt x="3018" y="22433"/>
                  </a:lnTo>
                  <a:lnTo>
                    <a:pt x="3143" y="22528"/>
                  </a:lnTo>
                  <a:lnTo>
                    <a:pt x="3286" y="22615"/>
                  </a:lnTo>
                  <a:lnTo>
                    <a:pt x="3430" y="22682"/>
                  </a:lnTo>
                  <a:lnTo>
                    <a:pt x="3583" y="22739"/>
                  </a:lnTo>
                  <a:lnTo>
                    <a:pt x="3746" y="22787"/>
                  </a:lnTo>
                  <a:lnTo>
                    <a:pt x="3918" y="22806"/>
                  </a:lnTo>
                  <a:lnTo>
                    <a:pt x="4091" y="22816"/>
                  </a:lnTo>
                  <a:lnTo>
                    <a:pt x="33649" y="22816"/>
                  </a:lnTo>
                  <a:lnTo>
                    <a:pt x="33821" y="22806"/>
                  </a:lnTo>
                  <a:lnTo>
                    <a:pt x="33984" y="22787"/>
                  </a:lnTo>
                  <a:lnTo>
                    <a:pt x="34147" y="22739"/>
                  </a:lnTo>
                  <a:lnTo>
                    <a:pt x="34300" y="22682"/>
                  </a:lnTo>
                  <a:lnTo>
                    <a:pt x="34453" y="22615"/>
                  </a:lnTo>
                  <a:lnTo>
                    <a:pt x="34587" y="22528"/>
                  </a:lnTo>
                  <a:lnTo>
                    <a:pt x="34721" y="22433"/>
                  </a:lnTo>
                  <a:lnTo>
                    <a:pt x="34836" y="22327"/>
                  </a:lnTo>
                  <a:lnTo>
                    <a:pt x="34951" y="22203"/>
                  </a:lnTo>
                  <a:lnTo>
                    <a:pt x="35047" y="22078"/>
                  </a:lnTo>
                  <a:lnTo>
                    <a:pt x="35133" y="21935"/>
                  </a:lnTo>
                  <a:lnTo>
                    <a:pt x="35200" y="21791"/>
                  </a:lnTo>
                  <a:lnTo>
                    <a:pt x="35258" y="21638"/>
                  </a:lnTo>
                  <a:lnTo>
                    <a:pt x="35296" y="21475"/>
                  </a:lnTo>
                  <a:lnTo>
                    <a:pt x="35325" y="21302"/>
                  </a:lnTo>
                  <a:lnTo>
                    <a:pt x="35334" y="21130"/>
                  </a:lnTo>
                  <a:lnTo>
                    <a:pt x="32930" y="1686"/>
                  </a:lnTo>
                  <a:lnTo>
                    <a:pt x="32921" y="1514"/>
                  </a:lnTo>
                  <a:lnTo>
                    <a:pt x="32892" y="1342"/>
                  </a:lnTo>
                  <a:lnTo>
                    <a:pt x="32854" y="1188"/>
                  </a:lnTo>
                  <a:lnTo>
                    <a:pt x="32796" y="1026"/>
                  </a:lnTo>
                  <a:lnTo>
                    <a:pt x="32729" y="882"/>
                  </a:lnTo>
                  <a:lnTo>
                    <a:pt x="32643" y="748"/>
                  </a:lnTo>
                  <a:lnTo>
                    <a:pt x="32547" y="614"/>
                  </a:lnTo>
                  <a:lnTo>
                    <a:pt x="32432" y="499"/>
                  </a:lnTo>
                  <a:lnTo>
                    <a:pt x="32317" y="384"/>
                  </a:lnTo>
                  <a:lnTo>
                    <a:pt x="32183" y="288"/>
                  </a:lnTo>
                  <a:lnTo>
                    <a:pt x="32049" y="202"/>
                  </a:lnTo>
                  <a:lnTo>
                    <a:pt x="31896" y="135"/>
                  </a:lnTo>
                  <a:lnTo>
                    <a:pt x="31743" y="77"/>
                  </a:lnTo>
                  <a:lnTo>
                    <a:pt x="31580" y="39"/>
                  </a:lnTo>
                  <a:lnTo>
                    <a:pt x="31417" y="10"/>
                  </a:lnTo>
                  <a:lnTo>
                    <a:pt x="31245" y="1"/>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5"/>
            <p:cNvSpPr/>
            <p:nvPr/>
          </p:nvSpPr>
          <p:spPr>
            <a:xfrm>
              <a:off x="5860993" y="3031447"/>
              <a:ext cx="2330490" cy="50503"/>
            </a:xfrm>
            <a:custGeom>
              <a:avLst/>
              <a:gdLst/>
              <a:ahLst/>
              <a:cxnLst/>
              <a:rect l="l" t="t" r="r" b="b"/>
              <a:pathLst>
                <a:path w="59251" h="1284" extrusionOk="0">
                  <a:moveTo>
                    <a:pt x="1" y="0"/>
                  </a:moveTo>
                  <a:lnTo>
                    <a:pt x="1" y="1283"/>
                  </a:lnTo>
                  <a:lnTo>
                    <a:pt x="59251" y="1283"/>
                  </a:lnTo>
                  <a:lnTo>
                    <a:pt x="59251"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5"/>
            <p:cNvSpPr/>
            <p:nvPr/>
          </p:nvSpPr>
          <p:spPr>
            <a:xfrm>
              <a:off x="5559242" y="2992233"/>
              <a:ext cx="603557" cy="1663686"/>
            </a:xfrm>
            <a:custGeom>
              <a:avLst/>
              <a:gdLst/>
              <a:ahLst/>
              <a:cxnLst/>
              <a:rect l="l" t="t" r="r" b="b"/>
              <a:pathLst>
                <a:path w="15345" h="42298" extrusionOk="0">
                  <a:moveTo>
                    <a:pt x="11341" y="1"/>
                  </a:moveTo>
                  <a:lnTo>
                    <a:pt x="1" y="42298"/>
                  </a:lnTo>
                  <a:lnTo>
                    <a:pt x="1437" y="42298"/>
                  </a:lnTo>
                  <a:lnTo>
                    <a:pt x="15345" y="394"/>
                  </a:lnTo>
                  <a:lnTo>
                    <a:pt x="11341"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5"/>
            <p:cNvSpPr/>
            <p:nvPr/>
          </p:nvSpPr>
          <p:spPr>
            <a:xfrm>
              <a:off x="7855726" y="2992233"/>
              <a:ext cx="603557" cy="1663686"/>
            </a:xfrm>
            <a:custGeom>
              <a:avLst/>
              <a:gdLst/>
              <a:ahLst/>
              <a:cxnLst/>
              <a:rect l="l" t="t" r="r" b="b"/>
              <a:pathLst>
                <a:path w="15345" h="42298" extrusionOk="0">
                  <a:moveTo>
                    <a:pt x="4004" y="1"/>
                  </a:moveTo>
                  <a:lnTo>
                    <a:pt x="1" y="394"/>
                  </a:lnTo>
                  <a:lnTo>
                    <a:pt x="13908" y="42298"/>
                  </a:lnTo>
                  <a:lnTo>
                    <a:pt x="15345" y="42298"/>
                  </a:lnTo>
                  <a:lnTo>
                    <a:pt x="4004"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5"/>
            <p:cNvSpPr/>
            <p:nvPr/>
          </p:nvSpPr>
          <p:spPr>
            <a:xfrm>
              <a:off x="5745712" y="2913531"/>
              <a:ext cx="2567862" cy="129247"/>
            </a:xfrm>
            <a:custGeom>
              <a:avLst/>
              <a:gdLst/>
              <a:ahLst/>
              <a:cxnLst/>
              <a:rect l="l" t="t" r="r" b="b"/>
              <a:pathLst>
                <a:path w="65286" h="3286" extrusionOk="0">
                  <a:moveTo>
                    <a:pt x="1" y="0"/>
                  </a:moveTo>
                  <a:lnTo>
                    <a:pt x="1" y="3285"/>
                  </a:lnTo>
                  <a:lnTo>
                    <a:pt x="65285" y="3285"/>
                  </a:lnTo>
                  <a:lnTo>
                    <a:pt x="6528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91" name="Google Shape;791;p25"/>
          <p:cNvPicPr preferRelativeResize="0"/>
          <p:nvPr/>
        </p:nvPicPr>
        <p:blipFill>
          <a:blip r:embed="rId3">
            <a:alphaModFix/>
          </a:blip>
          <a:stretch>
            <a:fillRect/>
          </a:stretch>
        </p:blipFill>
        <p:spPr>
          <a:xfrm>
            <a:off x="6628400" y="0"/>
            <a:ext cx="2515599" cy="939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95"/>
        <p:cNvGrpSpPr/>
        <p:nvPr/>
      </p:nvGrpSpPr>
      <p:grpSpPr>
        <a:xfrm>
          <a:off x="0" y="0"/>
          <a:ext cx="0" cy="0"/>
          <a:chOff x="0" y="0"/>
          <a:chExt cx="0" cy="0"/>
        </a:xfrm>
      </p:grpSpPr>
      <p:pic>
        <p:nvPicPr>
          <p:cNvPr id="797" name="Google Shape;797;p26"/>
          <p:cNvPicPr preferRelativeResize="0"/>
          <p:nvPr/>
        </p:nvPicPr>
        <p:blipFill>
          <a:blip r:embed="rId3">
            <a:alphaModFix/>
          </a:blip>
          <a:stretch>
            <a:fillRect/>
          </a:stretch>
        </p:blipFill>
        <p:spPr>
          <a:xfrm>
            <a:off x="143475" y="863700"/>
            <a:ext cx="4172540" cy="4055825"/>
          </a:xfrm>
          <a:prstGeom prst="rect">
            <a:avLst/>
          </a:prstGeom>
          <a:noFill/>
          <a:ln>
            <a:noFill/>
          </a:ln>
        </p:spPr>
      </p:pic>
      <p:pic>
        <p:nvPicPr>
          <p:cNvPr id="798" name="Google Shape;798;p26"/>
          <p:cNvPicPr preferRelativeResize="0"/>
          <p:nvPr/>
        </p:nvPicPr>
        <p:blipFill>
          <a:blip r:embed="rId4">
            <a:alphaModFix/>
          </a:blip>
          <a:stretch>
            <a:fillRect/>
          </a:stretch>
        </p:blipFill>
        <p:spPr>
          <a:xfrm>
            <a:off x="4387915" y="980000"/>
            <a:ext cx="4523185" cy="3340989"/>
          </a:xfrm>
          <a:prstGeom prst="rect">
            <a:avLst/>
          </a:prstGeom>
          <a:noFill/>
          <a:ln>
            <a:noFill/>
          </a:ln>
        </p:spPr>
      </p:pic>
      <p:pic>
        <p:nvPicPr>
          <p:cNvPr id="799" name="Google Shape;799;p26"/>
          <p:cNvPicPr preferRelativeResize="0"/>
          <p:nvPr/>
        </p:nvPicPr>
        <p:blipFill>
          <a:blip r:embed="rId5">
            <a:alphaModFix/>
          </a:blip>
          <a:stretch>
            <a:fillRect/>
          </a:stretch>
        </p:blipFill>
        <p:spPr>
          <a:xfrm>
            <a:off x="6628400" y="0"/>
            <a:ext cx="2515599" cy="939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03"/>
        <p:cNvGrpSpPr/>
        <p:nvPr/>
      </p:nvGrpSpPr>
      <p:grpSpPr>
        <a:xfrm>
          <a:off x="0" y="0"/>
          <a:ext cx="0" cy="0"/>
          <a:chOff x="0" y="0"/>
          <a:chExt cx="0" cy="0"/>
        </a:xfrm>
      </p:grpSpPr>
      <p:sp>
        <p:nvSpPr>
          <p:cNvPr id="804" name="Google Shape;804;p27"/>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t>Conclusion</a:t>
            </a:r>
            <a:endParaRPr sz="3200" dirty="0"/>
          </a:p>
        </p:txBody>
      </p:sp>
      <p:sp>
        <p:nvSpPr>
          <p:cNvPr id="805" name="Google Shape;805;p27"/>
          <p:cNvSpPr txBox="1"/>
          <p:nvPr/>
        </p:nvSpPr>
        <p:spPr>
          <a:xfrm>
            <a:off x="384650" y="1118150"/>
            <a:ext cx="6619500" cy="3552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800"/>
              </a:spcBef>
              <a:spcAft>
                <a:spcPts val="0"/>
              </a:spcAft>
              <a:buNone/>
            </a:pPr>
            <a:r>
              <a:rPr lang="en" sz="3200" dirty="0">
                <a:solidFill>
                  <a:schemeClr val="dk1"/>
                </a:solidFill>
              </a:rPr>
              <a:t>•</a:t>
            </a:r>
            <a:r>
              <a:rPr lang="en" sz="2400" dirty="0">
                <a:solidFill>
                  <a:schemeClr val="dk1"/>
                </a:solidFill>
                <a:latin typeface="Calibri"/>
                <a:ea typeface="Calibri"/>
                <a:cs typeface="Calibri"/>
                <a:sym typeface="Calibri"/>
              </a:rPr>
              <a:t>Amazon Alexa reviews show an overall positive sentiment</a:t>
            </a:r>
            <a:endParaRPr sz="2400" dirty="0">
              <a:solidFill>
                <a:schemeClr val="dk1"/>
              </a:solidFill>
              <a:latin typeface="Calibri"/>
              <a:ea typeface="Calibri"/>
              <a:cs typeface="Calibri"/>
              <a:sym typeface="Calibri"/>
            </a:endParaRPr>
          </a:p>
          <a:p>
            <a:pPr marL="0" lvl="0" indent="0" algn="l" rtl="0">
              <a:lnSpc>
                <a:spcPct val="115000"/>
              </a:lnSpc>
              <a:spcBef>
                <a:spcPts val="800"/>
              </a:spcBef>
              <a:spcAft>
                <a:spcPts val="0"/>
              </a:spcAft>
              <a:buNone/>
            </a:pPr>
            <a:r>
              <a:rPr lang="en" sz="2400" dirty="0">
                <a:solidFill>
                  <a:schemeClr val="dk1"/>
                </a:solidFill>
              </a:rPr>
              <a:t>•</a:t>
            </a:r>
            <a:r>
              <a:rPr lang="en" sz="2400" dirty="0">
                <a:solidFill>
                  <a:schemeClr val="dk1"/>
                </a:solidFill>
                <a:latin typeface="Calibri"/>
                <a:ea typeface="Calibri"/>
                <a:cs typeface="Calibri"/>
                <a:sym typeface="Calibri"/>
              </a:rPr>
              <a:t>Product variation influences user perception</a:t>
            </a:r>
            <a:endParaRPr sz="2400" dirty="0">
              <a:solidFill>
                <a:schemeClr val="dk1"/>
              </a:solidFill>
              <a:latin typeface="Calibri"/>
              <a:ea typeface="Calibri"/>
              <a:cs typeface="Calibri"/>
              <a:sym typeface="Calibri"/>
            </a:endParaRPr>
          </a:p>
          <a:p>
            <a:pPr marL="0" lvl="0" indent="0" algn="l" rtl="0">
              <a:lnSpc>
                <a:spcPct val="115000"/>
              </a:lnSpc>
              <a:spcBef>
                <a:spcPts val="800"/>
              </a:spcBef>
              <a:spcAft>
                <a:spcPts val="0"/>
              </a:spcAft>
              <a:buNone/>
            </a:pPr>
            <a:r>
              <a:rPr lang="en" sz="2400" dirty="0">
                <a:solidFill>
                  <a:schemeClr val="dk1"/>
                </a:solidFill>
              </a:rPr>
              <a:t>•</a:t>
            </a:r>
            <a:r>
              <a:rPr lang="en" sz="2400" dirty="0">
                <a:solidFill>
                  <a:schemeClr val="dk1"/>
                </a:solidFill>
                <a:latin typeface="Calibri"/>
                <a:ea typeface="Calibri"/>
                <a:cs typeface="Calibri"/>
                <a:sym typeface="Calibri"/>
              </a:rPr>
              <a:t>Review length can reflect engagement and sentiment strength</a:t>
            </a:r>
            <a:endParaRPr sz="2400" dirty="0">
              <a:solidFill>
                <a:schemeClr val="dk1"/>
              </a:solidFill>
              <a:latin typeface="Calibri"/>
              <a:ea typeface="Calibri"/>
              <a:cs typeface="Calibri"/>
              <a:sym typeface="Calibri"/>
            </a:endParaRPr>
          </a:p>
          <a:p>
            <a:pPr marL="0" lvl="0" indent="0" algn="l" rtl="0">
              <a:lnSpc>
                <a:spcPct val="115000"/>
              </a:lnSpc>
              <a:spcBef>
                <a:spcPts val="800"/>
              </a:spcBef>
              <a:spcAft>
                <a:spcPts val="0"/>
              </a:spcAft>
              <a:buNone/>
            </a:pPr>
            <a:r>
              <a:rPr lang="en" sz="2400" dirty="0">
                <a:solidFill>
                  <a:schemeClr val="dk1"/>
                </a:solidFill>
              </a:rPr>
              <a:t>•</a:t>
            </a:r>
            <a:r>
              <a:rPr lang="en" sz="2400" dirty="0">
                <a:solidFill>
                  <a:schemeClr val="dk1"/>
                </a:solidFill>
                <a:latin typeface="Calibri"/>
                <a:ea typeface="Calibri"/>
                <a:cs typeface="Calibri"/>
                <a:sym typeface="Calibri"/>
              </a:rPr>
              <a:t>This project provides a baseline for ML-based sentiment classifiers</a:t>
            </a:r>
            <a:endParaRPr sz="2400" dirty="0">
              <a:solidFill>
                <a:schemeClr val="dk1"/>
              </a:solidFill>
              <a:latin typeface="Calibri"/>
              <a:ea typeface="Calibri"/>
              <a:cs typeface="Calibri"/>
              <a:sym typeface="Calibri"/>
            </a:endParaRPr>
          </a:p>
        </p:txBody>
      </p:sp>
      <p:grpSp>
        <p:nvGrpSpPr>
          <p:cNvPr id="806" name="Google Shape;806;p27"/>
          <p:cNvGrpSpPr/>
          <p:nvPr/>
        </p:nvGrpSpPr>
        <p:grpSpPr>
          <a:xfrm>
            <a:off x="7106475" y="1118150"/>
            <a:ext cx="1371604" cy="3617430"/>
            <a:chOff x="3886200" y="1114550"/>
            <a:chExt cx="1371604" cy="3617430"/>
          </a:xfrm>
        </p:grpSpPr>
        <p:grpSp>
          <p:nvGrpSpPr>
            <p:cNvPr id="807" name="Google Shape;807;p27"/>
            <p:cNvGrpSpPr/>
            <p:nvPr/>
          </p:nvGrpSpPr>
          <p:grpSpPr>
            <a:xfrm>
              <a:off x="3886200" y="1114550"/>
              <a:ext cx="1371604" cy="3617430"/>
              <a:chOff x="1657350" y="1114550"/>
              <a:chExt cx="1371604" cy="3617430"/>
            </a:xfrm>
          </p:grpSpPr>
          <p:sp>
            <p:nvSpPr>
              <p:cNvPr id="808" name="Google Shape;808;p27"/>
              <p:cNvSpPr/>
              <p:nvPr/>
            </p:nvSpPr>
            <p:spPr>
              <a:xfrm>
                <a:off x="1914024" y="3062466"/>
                <a:ext cx="208914" cy="934473"/>
              </a:xfrm>
              <a:custGeom>
                <a:avLst/>
                <a:gdLst/>
                <a:ahLst/>
                <a:cxnLst/>
                <a:rect l="l" t="t" r="r" b="b"/>
                <a:pathLst>
                  <a:path w="6277" h="28077" extrusionOk="0">
                    <a:moveTo>
                      <a:pt x="2747" y="1"/>
                    </a:moveTo>
                    <a:lnTo>
                      <a:pt x="2648" y="214"/>
                    </a:lnTo>
                    <a:lnTo>
                      <a:pt x="2420" y="741"/>
                    </a:lnTo>
                    <a:lnTo>
                      <a:pt x="2263" y="1125"/>
                    </a:lnTo>
                    <a:lnTo>
                      <a:pt x="2078" y="1580"/>
                    </a:lnTo>
                    <a:lnTo>
                      <a:pt x="1893" y="2107"/>
                    </a:lnTo>
                    <a:lnTo>
                      <a:pt x="1680" y="2704"/>
                    </a:lnTo>
                    <a:lnTo>
                      <a:pt x="1481" y="3359"/>
                    </a:lnTo>
                    <a:lnTo>
                      <a:pt x="1267" y="4070"/>
                    </a:lnTo>
                    <a:lnTo>
                      <a:pt x="1054" y="4839"/>
                    </a:lnTo>
                    <a:lnTo>
                      <a:pt x="840" y="5664"/>
                    </a:lnTo>
                    <a:lnTo>
                      <a:pt x="655" y="6532"/>
                    </a:lnTo>
                    <a:lnTo>
                      <a:pt x="485" y="7457"/>
                    </a:lnTo>
                    <a:lnTo>
                      <a:pt x="328" y="8411"/>
                    </a:lnTo>
                    <a:lnTo>
                      <a:pt x="200" y="9421"/>
                    </a:lnTo>
                    <a:lnTo>
                      <a:pt x="143" y="9933"/>
                    </a:lnTo>
                    <a:lnTo>
                      <a:pt x="100" y="10460"/>
                    </a:lnTo>
                    <a:lnTo>
                      <a:pt x="58" y="10986"/>
                    </a:lnTo>
                    <a:lnTo>
                      <a:pt x="29" y="11527"/>
                    </a:lnTo>
                    <a:lnTo>
                      <a:pt x="15" y="12068"/>
                    </a:lnTo>
                    <a:lnTo>
                      <a:pt x="1" y="12623"/>
                    </a:lnTo>
                    <a:lnTo>
                      <a:pt x="1" y="13178"/>
                    </a:lnTo>
                    <a:lnTo>
                      <a:pt x="29" y="13747"/>
                    </a:lnTo>
                    <a:lnTo>
                      <a:pt x="44" y="14316"/>
                    </a:lnTo>
                    <a:lnTo>
                      <a:pt x="86" y="14899"/>
                    </a:lnTo>
                    <a:lnTo>
                      <a:pt x="143" y="15483"/>
                    </a:lnTo>
                    <a:lnTo>
                      <a:pt x="214" y="16066"/>
                    </a:lnTo>
                    <a:lnTo>
                      <a:pt x="285" y="16650"/>
                    </a:lnTo>
                    <a:lnTo>
                      <a:pt x="385" y="17247"/>
                    </a:lnTo>
                    <a:lnTo>
                      <a:pt x="499" y="17845"/>
                    </a:lnTo>
                    <a:lnTo>
                      <a:pt x="627" y="18443"/>
                    </a:lnTo>
                    <a:lnTo>
                      <a:pt x="769" y="19040"/>
                    </a:lnTo>
                    <a:lnTo>
                      <a:pt x="940" y="19652"/>
                    </a:lnTo>
                    <a:lnTo>
                      <a:pt x="1111" y="20250"/>
                    </a:lnTo>
                    <a:lnTo>
                      <a:pt x="1310" y="20862"/>
                    </a:lnTo>
                    <a:lnTo>
                      <a:pt x="1538" y="21474"/>
                    </a:lnTo>
                    <a:lnTo>
                      <a:pt x="1765" y="22071"/>
                    </a:lnTo>
                    <a:lnTo>
                      <a:pt x="2022" y="22683"/>
                    </a:lnTo>
                    <a:lnTo>
                      <a:pt x="2306" y="23295"/>
                    </a:lnTo>
                    <a:lnTo>
                      <a:pt x="2605" y="23893"/>
                    </a:lnTo>
                    <a:lnTo>
                      <a:pt x="2932" y="24505"/>
                    </a:lnTo>
                    <a:lnTo>
                      <a:pt x="3274" y="25102"/>
                    </a:lnTo>
                    <a:lnTo>
                      <a:pt x="3630" y="25700"/>
                    </a:lnTo>
                    <a:lnTo>
                      <a:pt x="4028" y="26298"/>
                    </a:lnTo>
                    <a:lnTo>
                      <a:pt x="4441" y="26895"/>
                    </a:lnTo>
                    <a:lnTo>
                      <a:pt x="4882" y="27493"/>
                    </a:lnTo>
                    <a:lnTo>
                      <a:pt x="5351" y="28076"/>
                    </a:lnTo>
                    <a:lnTo>
                      <a:pt x="6276" y="27322"/>
                    </a:lnTo>
                    <a:lnTo>
                      <a:pt x="5821" y="26767"/>
                    </a:lnTo>
                    <a:lnTo>
                      <a:pt x="5408" y="26198"/>
                    </a:lnTo>
                    <a:lnTo>
                      <a:pt x="5010" y="25629"/>
                    </a:lnTo>
                    <a:lnTo>
                      <a:pt x="4640" y="25060"/>
                    </a:lnTo>
                    <a:lnTo>
                      <a:pt x="4298" y="24490"/>
                    </a:lnTo>
                    <a:lnTo>
                      <a:pt x="3971" y="23921"/>
                    </a:lnTo>
                    <a:lnTo>
                      <a:pt x="3658" y="23338"/>
                    </a:lnTo>
                    <a:lnTo>
                      <a:pt x="3373" y="22769"/>
                    </a:lnTo>
                    <a:lnTo>
                      <a:pt x="3117" y="22185"/>
                    </a:lnTo>
                    <a:lnTo>
                      <a:pt x="2861" y="21602"/>
                    </a:lnTo>
                    <a:lnTo>
                      <a:pt x="2648" y="21033"/>
                    </a:lnTo>
                    <a:lnTo>
                      <a:pt x="2434" y="20449"/>
                    </a:lnTo>
                    <a:lnTo>
                      <a:pt x="2249" y="19866"/>
                    </a:lnTo>
                    <a:lnTo>
                      <a:pt x="2078" y="19297"/>
                    </a:lnTo>
                    <a:lnTo>
                      <a:pt x="1922" y="18713"/>
                    </a:lnTo>
                    <a:lnTo>
                      <a:pt x="1780" y="18144"/>
                    </a:lnTo>
                    <a:lnTo>
                      <a:pt x="1666" y="17575"/>
                    </a:lnTo>
                    <a:lnTo>
                      <a:pt x="1552" y="17005"/>
                    </a:lnTo>
                    <a:lnTo>
                      <a:pt x="1467" y="16436"/>
                    </a:lnTo>
                    <a:lnTo>
                      <a:pt x="1381" y="15867"/>
                    </a:lnTo>
                    <a:lnTo>
                      <a:pt x="1324" y="15312"/>
                    </a:lnTo>
                    <a:lnTo>
                      <a:pt x="1267" y="14757"/>
                    </a:lnTo>
                    <a:lnTo>
                      <a:pt x="1239" y="14216"/>
                    </a:lnTo>
                    <a:lnTo>
                      <a:pt x="1210" y="13661"/>
                    </a:lnTo>
                    <a:lnTo>
                      <a:pt x="1196" y="13121"/>
                    </a:lnTo>
                    <a:lnTo>
                      <a:pt x="1196" y="12594"/>
                    </a:lnTo>
                    <a:lnTo>
                      <a:pt x="1196" y="12068"/>
                    </a:lnTo>
                    <a:lnTo>
                      <a:pt x="1225" y="11541"/>
                    </a:lnTo>
                    <a:lnTo>
                      <a:pt x="1239" y="11029"/>
                    </a:lnTo>
                    <a:lnTo>
                      <a:pt x="1282" y="10517"/>
                    </a:lnTo>
                    <a:lnTo>
                      <a:pt x="1324" y="10019"/>
                    </a:lnTo>
                    <a:lnTo>
                      <a:pt x="1381" y="9535"/>
                    </a:lnTo>
                    <a:lnTo>
                      <a:pt x="1495" y="8581"/>
                    </a:lnTo>
                    <a:lnTo>
                      <a:pt x="1652" y="7656"/>
                    </a:lnTo>
                    <a:lnTo>
                      <a:pt x="1822" y="6774"/>
                    </a:lnTo>
                    <a:lnTo>
                      <a:pt x="2007" y="5949"/>
                    </a:lnTo>
                    <a:lnTo>
                      <a:pt x="2192" y="5166"/>
                    </a:lnTo>
                    <a:lnTo>
                      <a:pt x="2392" y="4426"/>
                    </a:lnTo>
                    <a:lnTo>
                      <a:pt x="2605" y="3743"/>
                    </a:lnTo>
                    <a:lnTo>
                      <a:pt x="2804" y="3117"/>
                    </a:lnTo>
                    <a:lnTo>
                      <a:pt x="3003" y="2548"/>
                    </a:lnTo>
                    <a:lnTo>
                      <a:pt x="3174" y="2050"/>
                    </a:lnTo>
                    <a:lnTo>
                      <a:pt x="3501" y="1253"/>
                    </a:lnTo>
                    <a:lnTo>
                      <a:pt x="3715" y="741"/>
                    </a:lnTo>
                    <a:lnTo>
                      <a:pt x="3814" y="541"/>
                    </a:lnTo>
                    <a:lnTo>
                      <a:pt x="2747"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7"/>
              <p:cNvSpPr/>
              <p:nvPr/>
            </p:nvSpPr>
            <p:spPr>
              <a:xfrm>
                <a:off x="2211002" y="3288386"/>
                <a:ext cx="168609" cy="466055"/>
              </a:xfrm>
              <a:custGeom>
                <a:avLst/>
                <a:gdLst/>
                <a:ahLst/>
                <a:cxnLst/>
                <a:rect l="l" t="t" r="r" b="b"/>
                <a:pathLst>
                  <a:path w="5066" h="14003" extrusionOk="0">
                    <a:moveTo>
                      <a:pt x="0" y="0"/>
                    </a:moveTo>
                    <a:lnTo>
                      <a:pt x="0" y="14003"/>
                    </a:lnTo>
                    <a:lnTo>
                      <a:pt x="5066" y="14003"/>
                    </a:lnTo>
                    <a:lnTo>
                      <a:pt x="5066" y="0"/>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7"/>
              <p:cNvSpPr/>
              <p:nvPr/>
            </p:nvSpPr>
            <p:spPr>
              <a:xfrm>
                <a:off x="2496099" y="3258532"/>
                <a:ext cx="168642" cy="495909"/>
              </a:xfrm>
              <a:custGeom>
                <a:avLst/>
                <a:gdLst/>
                <a:ahLst/>
                <a:cxnLst/>
                <a:rect l="l" t="t" r="r" b="b"/>
                <a:pathLst>
                  <a:path w="5067" h="14900" extrusionOk="0">
                    <a:moveTo>
                      <a:pt x="0" y="1"/>
                    </a:moveTo>
                    <a:lnTo>
                      <a:pt x="0" y="14900"/>
                    </a:lnTo>
                    <a:lnTo>
                      <a:pt x="5066" y="14900"/>
                    </a:lnTo>
                    <a:lnTo>
                      <a:pt x="5066" y="1"/>
                    </a:lnTo>
                    <a:close/>
                  </a:path>
                </a:pathLst>
              </a:custGeom>
              <a:solidFill>
                <a:srgbClr val="7271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7"/>
              <p:cNvSpPr/>
              <p:nvPr/>
            </p:nvSpPr>
            <p:spPr>
              <a:xfrm>
                <a:off x="2107261" y="3650232"/>
                <a:ext cx="667813" cy="1081748"/>
              </a:xfrm>
              <a:custGeom>
                <a:avLst/>
                <a:gdLst/>
                <a:ahLst/>
                <a:cxnLst/>
                <a:rect l="l" t="t" r="r" b="b"/>
                <a:pathLst>
                  <a:path w="20065" h="32502" extrusionOk="0">
                    <a:moveTo>
                      <a:pt x="10033" y="0"/>
                    </a:moveTo>
                    <a:lnTo>
                      <a:pt x="9520" y="14"/>
                    </a:lnTo>
                    <a:lnTo>
                      <a:pt x="9008" y="57"/>
                    </a:lnTo>
                    <a:lnTo>
                      <a:pt x="8510" y="128"/>
                    </a:lnTo>
                    <a:lnTo>
                      <a:pt x="8012" y="214"/>
                    </a:lnTo>
                    <a:lnTo>
                      <a:pt x="7528" y="327"/>
                    </a:lnTo>
                    <a:lnTo>
                      <a:pt x="7044" y="455"/>
                    </a:lnTo>
                    <a:lnTo>
                      <a:pt x="6589" y="612"/>
                    </a:lnTo>
                    <a:lnTo>
                      <a:pt x="6134" y="797"/>
                    </a:lnTo>
                    <a:lnTo>
                      <a:pt x="5678" y="996"/>
                    </a:lnTo>
                    <a:lnTo>
                      <a:pt x="5252" y="1224"/>
                    </a:lnTo>
                    <a:lnTo>
                      <a:pt x="4825" y="1466"/>
                    </a:lnTo>
                    <a:lnTo>
                      <a:pt x="4426" y="1722"/>
                    </a:lnTo>
                    <a:lnTo>
                      <a:pt x="4028" y="2006"/>
                    </a:lnTo>
                    <a:lnTo>
                      <a:pt x="3658" y="2291"/>
                    </a:lnTo>
                    <a:lnTo>
                      <a:pt x="3288" y="2618"/>
                    </a:lnTo>
                    <a:lnTo>
                      <a:pt x="2946" y="2946"/>
                    </a:lnTo>
                    <a:lnTo>
                      <a:pt x="2605" y="3287"/>
                    </a:lnTo>
                    <a:lnTo>
                      <a:pt x="2292" y="3657"/>
                    </a:lnTo>
                    <a:lnTo>
                      <a:pt x="1993" y="4041"/>
                    </a:lnTo>
                    <a:lnTo>
                      <a:pt x="1708" y="4426"/>
                    </a:lnTo>
                    <a:lnTo>
                      <a:pt x="1452" y="4838"/>
                    </a:lnTo>
                    <a:lnTo>
                      <a:pt x="1210" y="5251"/>
                    </a:lnTo>
                    <a:lnTo>
                      <a:pt x="997" y="5692"/>
                    </a:lnTo>
                    <a:lnTo>
                      <a:pt x="798" y="6133"/>
                    </a:lnTo>
                    <a:lnTo>
                      <a:pt x="613" y="6589"/>
                    </a:lnTo>
                    <a:lnTo>
                      <a:pt x="456" y="7058"/>
                    </a:lnTo>
                    <a:lnTo>
                      <a:pt x="314" y="7528"/>
                    </a:lnTo>
                    <a:lnTo>
                      <a:pt x="200" y="8012"/>
                    </a:lnTo>
                    <a:lnTo>
                      <a:pt x="115" y="8510"/>
                    </a:lnTo>
                    <a:lnTo>
                      <a:pt x="58" y="9008"/>
                    </a:lnTo>
                    <a:lnTo>
                      <a:pt x="15" y="9520"/>
                    </a:lnTo>
                    <a:lnTo>
                      <a:pt x="1" y="10032"/>
                    </a:lnTo>
                    <a:lnTo>
                      <a:pt x="1" y="22483"/>
                    </a:lnTo>
                    <a:lnTo>
                      <a:pt x="15" y="22996"/>
                    </a:lnTo>
                    <a:lnTo>
                      <a:pt x="58" y="23508"/>
                    </a:lnTo>
                    <a:lnTo>
                      <a:pt x="115" y="24006"/>
                    </a:lnTo>
                    <a:lnTo>
                      <a:pt x="200" y="24504"/>
                    </a:lnTo>
                    <a:lnTo>
                      <a:pt x="314" y="24988"/>
                    </a:lnTo>
                    <a:lnTo>
                      <a:pt x="456" y="25457"/>
                    </a:lnTo>
                    <a:lnTo>
                      <a:pt x="613" y="25927"/>
                    </a:lnTo>
                    <a:lnTo>
                      <a:pt x="798" y="26382"/>
                    </a:lnTo>
                    <a:lnTo>
                      <a:pt x="997" y="26823"/>
                    </a:lnTo>
                    <a:lnTo>
                      <a:pt x="1210" y="27265"/>
                    </a:lnTo>
                    <a:lnTo>
                      <a:pt x="1452" y="27677"/>
                    </a:lnTo>
                    <a:lnTo>
                      <a:pt x="1708" y="28090"/>
                    </a:lnTo>
                    <a:lnTo>
                      <a:pt x="1993" y="28474"/>
                    </a:lnTo>
                    <a:lnTo>
                      <a:pt x="2292" y="28858"/>
                    </a:lnTo>
                    <a:lnTo>
                      <a:pt x="2605" y="29214"/>
                    </a:lnTo>
                    <a:lnTo>
                      <a:pt x="2946" y="29570"/>
                    </a:lnTo>
                    <a:lnTo>
                      <a:pt x="3288" y="29897"/>
                    </a:lnTo>
                    <a:lnTo>
                      <a:pt x="3658" y="30210"/>
                    </a:lnTo>
                    <a:lnTo>
                      <a:pt x="4028" y="30509"/>
                    </a:lnTo>
                    <a:lnTo>
                      <a:pt x="4426" y="30794"/>
                    </a:lnTo>
                    <a:lnTo>
                      <a:pt x="4825" y="31050"/>
                    </a:lnTo>
                    <a:lnTo>
                      <a:pt x="5252" y="31292"/>
                    </a:lnTo>
                    <a:lnTo>
                      <a:pt x="5678" y="31519"/>
                    </a:lnTo>
                    <a:lnTo>
                      <a:pt x="6134" y="31719"/>
                    </a:lnTo>
                    <a:lnTo>
                      <a:pt x="6589" y="31904"/>
                    </a:lnTo>
                    <a:lnTo>
                      <a:pt x="7044" y="32060"/>
                    </a:lnTo>
                    <a:lnTo>
                      <a:pt x="7528" y="32188"/>
                    </a:lnTo>
                    <a:lnTo>
                      <a:pt x="8012" y="32302"/>
                    </a:lnTo>
                    <a:lnTo>
                      <a:pt x="8510" y="32387"/>
                    </a:lnTo>
                    <a:lnTo>
                      <a:pt x="9008" y="32459"/>
                    </a:lnTo>
                    <a:lnTo>
                      <a:pt x="9520" y="32487"/>
                    </a:lnTo>
                    <a:lnTo>
                      <a:pt x="10033" y="32501"/>
                    </a:lnTo>
                    <a:lnTo>
                      <a:pt x="10545" y="32487"/>
                    </a:lnTo>
                    <a:lnTo>
                      <a:pt x="11057" y="32459"/>
                    </a:lnTo>
                    <a:lnTo>
                      <a:pt x="11555" y="32387"/>
                    </a:lnTo>
                    <a:lnTo>
                      <a:pt x="12053" y="32302"/>
                    </a:lnTo>
                    <a:lnTo>
                      <a:pt x="12537" y="32188"/>
                    </a:lnTo>
                    <a:lnTo>
                      <a:pt x="13021" y="32060"/>
                    </a:lnTo>
                    <a:lnTo>
                      <a:pt x="13476" y="31904"/>
                    </a:lnTo>
                    <a:lnTo>
                      <a:pt x="13932" y="31719"/>
                    </a:lnTo>
                    <a:lnTo>
                      <a:pt x="14387" y="31519"/>
                    </a:lnTo>
                    <a:lnTo>
                      <a:pt x="14814" y="31292"/>
                    </a:lnTo>
                    <a:lnTo>
                      <a:pt x="15227" y="31050"/>
                    </a:lnTo>
                    <a:lnTo>
                      <a:pt x="15639" y="30794"/>
                    </a:lnTo>
                    <a:lnTo>
                      <a:pt x="16038" y="30509"/>
                    </a:lnTo>
                    <a:lnTo>
                      <a:pt x="16408" y="30210"/>
                    </a:lnTo>
                    <a:lnTo>
                      <a:pt x="16778" y="29897"/>
                    </a:lnTo>
                    <a:lnTo>
                      <a:pt x="17119" y="29570"/>
                    </a:lnTo>
                    <a:lnTo>
                      <a:pt x="17461" y="29214"/>
                    </a:lnTo>
                    <a:lnTo>
                      <a:pt x="17774" y="28858"/>
                    </a:lnTo>
                    <a:lnTo>
                      <a:pt x="18073" y="28474"/>
                    </a:lnTo>
                    <a:lnTo>
                      <a:pt x="18343" y="28090"/>
                    </a:lnTo>
                    <a:lnTo>
                      <a:pt x="18613" y="27677"/>
                    </a:lnTo>
                    <a:lnTo>
                      <a:pt x="18855" y="27265"/>
                    </a:lnTo>
                    <a:lnTo>
                      <a:pt x="19069" y="26823"/>
                    </a:lnTo>
                    <a:lnTo>
                      <a:pt x="19268" y="26382"/>
                    </a:lnTo>
                    <a:lnTo>
                      <a:pt x="19453" y="25927"/>
                    </a:lnTo>
                    <a:lnTo>
                      <a:pt x="19609" y="25457"/>
                    </a:lnTo>
                    <a:lnTo>
                      <a:pt x="19752" y="24988"/>
                    </a:lnTo>
                    <a:lnTo>
                      <a:pt x="19866" y="24504"/>
                    </a:lnTo>
                    <a:lnTo>
                      <a:pt x="19951" y="24006"/>
                    </a:lnTo>
                    <a:lnTo>
                      <a:pt x="20008" y="23508"/>
                    </a:lnTo>
                    <a:lnTo>
                      <a:pt x="20051" y="22996"/>
                    </a:lnTo>
                    <a:lnTo>
                      <a:pt x="20065" y="22483"/>
                    </a:lnTo>
                    <a:lnTo>
                      <a:pt x="20065" y="10032"/>
                    </a:lnTo>
                    <a:lnTo>
                      <a:pt x="20051" y="9520"/>
                    </a:lnTo>
                    <a:lnTo>
                      <a:pt x="20008" y="9008"/>
                    </a:lnTo>
                    <a:lnTo>
                      <a:pt x="19951" y="8510"/>
                    </a:lnTo>
                    <a:lnTo>
                      <a:pt x="19866" y="8012"/>
                    </a:lnTo>
                    <a:lnTo>
                      <a:pt x="19752" y="7528"/>
                    </a:lnTo>
                    <a:lnTo>
                      <a:pt x="19609" y="7058"/>
                    </a:lnTo>
                    <a:lnTo>
                      <a:pt x="19453" y="6589"/>
                    </a:lnTo>
                    <a:lnTo>
                      <a:pt x="19268" y="6133"/>
                    </a:lnTo>
                    <a:lnTo>
                      <a:pt x="19069" y="5692"/>
                    </a:lnTo>
                    <a:lnTo>
                      <a:pt x="18855" y="5251"/>
                    </a:lnTo>
                    <a:lnTo>
                      <a:pt x="18613" y="4838"/>
                    </a:lnTo>
                    <a:lnTo>
                      <a:pt x="18343" y="4426"/>
                    </a:lnTo>
                    <a:lnTo>
                      <a:pt x="18073" y="4041"/>
                    </a:lnTo>
                    <a:lnTo>
                      <a:pt x="17774" y="3657"/>
                    </a:lnTo>
                    <a:lnTo>
                      <a:pt x="17461" y="3287"/>
                    </a:lnTo>
                    <a:lnTo>
                      <a:pt x="17119" y="2946"/>
                    </a:lnTo>
                    <a:lnTo>
                      <a:pt x="16778" y="2618"/>
                    </a:lnTo>
                    <a:lnTo>
                      <a:pt x="16408" y="2291"/>
                    </a:lnTo>
                    <a:lnTo>
                      <a:pt x="16038" y="2006"/>
                    </a:lnTo>
                    <a:lnTo>
                      <a:pt x="15639" y="1722"/>
                    </a:lnTo>
                    <a:lnTo>
                      <a:pt x="15227" y="1466"/>
                    </a:lnTo>
                    <a:lnTo>
                      <a:pt x="14814" y="1224"/>
                    </a:lnTo>
                    <a:lnTo>
                      <a:pt x="14387" y="996"/>
                    </a:lnTo>
                    <a:lnTo>
                      <a:pt x="13932" y="797"/>
                    </a:lnTo>
                    <a:lnTo>
                      <a:pt x="13476" y="612"/>
                    </a:lnTo>
                    <a:lnTo>
                      <a:pt x="13021" y="455"/>
                    </a:lnTo>
                    <a:lnTo>
                      <a:pt x="12537" y="327"/>
                    </a:lnTo>
                    <a:lnTo>
                      <a:pt x="12053" y="214"/>
                    </a:lnTo>
                    <a:lnTo>
                      <a:pt x="11555" y="128"/>
                    </a:lnTo>
                    <a:lnTo>
                      <a:pt x="11057" y="57"/>
                    </a:lnTo>
                    <a:lnTo>
                      <a:pt x="10545" y="14"/>
                    </a:lnTo>
                    <a:lnTo>
                      <a:pt x="10033"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7"/>
              <p:cNvSpPr/>
              <p:nvPr/>
            </p:nvSpPr>
            <p:spPr>
              <a:xfrm>
                <a:off x="2107261" y="3236766"/>
                <a:ext cx="667813" cy="185683"/>
              </a:xfrm>
              <a:custGeom>
                <a:avLst/>
                <a:gdLst/>
                <a:ahLst/>
                <a:cxnLst/>
                <a:rect l="l" t="t" r="r" b="b"/>
                <a:pathLst>
                  <a:path w="20065" h="5579" extrusionOk="0">
                    <a:moveTo>
                      <a:pt x="2790" y="0"/>
                    </a:moveTo>
                    <a:lnTo>
                      <a:pt x="2505" y="15"/>
                    </a:lnTo>
                    <a:lnTo>
                      <a:pt x="2235" y="57"/>
                    </a:lnTo>
                    <a:lnTo>
                      <a:pt x="1964" y="128"/>
                    </a:lnTo>
                    <a:lnTo>
                      <a:pt x="1708" y="214"/>
                    </a:lnTo>
                    <a:lnTo>
                      <a:pt x="1466" y="342"/>
                    </a:lnTo>
                    <a:lnTo>
                      <a:pt x="1239" y="470"/>
                    </a:lnTo>
                    <a:lnTo>
                      <a:pt x="1025" y="641"/>
                    </a:lnTo>
                    <a:lnTo>
                      <a:pt x="826" y="811"/>
                    </a:lnTo>
                    <a:lnTo>
                      <a:pt x="641" y="1011"/>
                    </a:lnTo>
                    <a:lnTo>
                      <a:pt x="484" y="1224"/>
                    </a:lnTo>
                    <a:lnTo>
                      <a:pt x="342" y="1466"/>
                    </a:lnTo>
                    <a:lnTo>
                      <a:pt x="228" y="1708"/>
                    </a:lnTo>
                    <a:lnTo>
                      <a:pt x="129" y="1964"/>
                    </a:lnTo>
                    <a:lnTo>
                      <a:pt x="58" y="2220"/>
                    </a:lnTo>
                    <a:lnTo>
                      <a:pt x="15" y="2505"/>
                    </a:lnTo>
                    <a:lnTo>
                      <a:pt x="1" y="2789"/>
                    </a:lnTo>
                    <a:lnTo>
                      <a:pt x="15" y="3074"/>
                    </a:lnTo>
                    <a:lnTo>
                      <a:pt x="58" y="3344"/>
                    </a:lnTo>
                    <a:lnTo>
                      <a:pt x="129" y="3615"/>
                    </a:lnTo>
                    <a:lnTo>
                      <a:pt x="228" y="3871"/>
                    </a:lnTo>
                    <a:lnTo>
                      <a:pt x="342" y="4113"/>
                    </a:lnTo>
                    <a:lnTo>
                      <a:pt x="484" y="4340"/>
                    </a:lnTo>
                    <a:lnTo>
                      <a:pt x="641" y="4554"/>
                    </a:lnTo>
                    <a:lnTo>
                      <a:pt x="826" y="4753"/>
                    </a:lnTo>
                    <a:lnTo>
                      <a:pt x="1025" y="4938"/>
                    </a:lnTo>
                    <a:lnTo>
                      <a:pt x="1239" y="5095"/>
                    </a:lnTo>
                    <a:lnTo>
                      <a:pt x="1466" y="5237"/>
                    </a:lnTo>
                    <a:lnTo>
                      <a:pt x="1708" y="5351"/>
                    </a:lnTo>
                    <a:lnTo>
                      <a:pt x="1964" y="5450"/>
                    </a:lnTo>
                    <a:lnTo>
                      <a:pt x="2235" y="5522"/>
                    </a:lnTo>
                    <a:lnTo>
                      <a:pt x="2505" y="5564"/>
                    </a:lnTo>
                    <a:lnTo>
                      <a:pt x="2790" y="5578"/>
                    </a:lnTo>
                    <a:lnTo>
                      <a:pt x="17276" y="5578"/>
                    </a:lnTo>
                    <a:lnTo>
                      <a:pt x="17560" y="5564"/>
                    </a:lnTo>
                    <a:lnTo>
                      <a:pt x="17831" y="5522"/>
                    </a:lnTo>
                    <a:lnTo>
                      <a:pt x="18101" y="5450"/>
                    </a:lnTo>
                    <a:lnTo>
                      <a:pt x="18357" y="5351"/>
                    </a:lnTo>
                    <a:lnTo>
                      <a:pt x="18599" y="5237"/>
                    </a:lnTo>
                    <a:lnTo>
                      <a:pt x="18827" y="5095"/>
                    </a:lnTo>
                    <a:lnTo>
                      <a:pt x="19040" y="4938"/>
                    </a:lnTo>
                    <a:lnTo>
                      <a:pt x="19239" y="4753"/>
                    </a:lnTo>
                    <a:lnTo>
                      <a:pt x="19424" y="4554"/>
                    </a:lnTo>
                    <a:lnTo>
                      <a:pt x="19581" y="4340"/>
                    </a:lnTo>
                    <a:lnTo>
                      <a:pt x="19723" y="4113"/>
                    </a:lnTo>
                    <a:lnTo>
                      <a:pt x="19837" y="3871"/>
                    </a:lnTo>
                    <a:lnTo>
                      <a:pt x="19937" y="3615"/>
                    </a:lnTo>
                    <a:lnTo>
                      <a:pt x="20008" y="3344"/>
                    </a:lnTo>
                    <a:lnTo>
                      <a:pt x="20051" y="3074"/>
                    </a:lnTo>
                    <a:lnTo>
                      <a:pt x="20065" y="2789"/>
                    </a:lnTo>
                    <a:lnTo>
                      <a:pt x="20051" y="2505"/>
                    </a:lnTo>
                    <a:lnTo>
                      <a:pt x="20008" y="2220"/>
                    </a:lnTo>
                    <a:lnTo>
                      <a:pt x="19937" y="1964"/>
                    </a:lnTo>
                    <a:lnTo>
                      <a:pt x="19837" y="1708"/>
                    </a:lnTo>
                    <a:lnTo>
                      <a:pt x="19723" y="1466"/>
                    </a:lnTo>
                    <a:lnTo>
                      <a:pt x="19581" y="1224"/>
                    </a:lnTo>
                    <a:lnTo>
                      <a:pt x="19424" y="1011"/>
                    </a:lnTo>
                    <a:lnTo>
                      <a:pt x="19239" y="811"/>
                    </a:lnTo>
                    <a:lnTo>
                      <a:pt x="19040" y="641"/>
                    </a:lnTo>
                    <a:lnTo>
                      <a:pt x="18827" y="470"/>
                    </a:lnTo>
                    <a:lnTo>
                      <a:pt x="18599" y="342"/>
                    </a:lnTo>
                    <a:lnTo>
                      <a:pt x="18357" y="214"/>
                    </a:lnTo>
                    <a:lnTo>
                      <a:pt x="18101" y="128"/>
                    </a:lnTo>
                    <a:lnTo>
                      <a:pt x="17831" y="57"/>
                    </a:lnTo>
                    <a:lnTo>
                      <a:pt x="17560" y="15"/>
                    </a:lnTo>
                    <a:lnTo>
                      <a:pt x="17276" y="0"/>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7"/>
              <p:cNvSpPr/>
              <p:nvPr/>
            </p:nvSpPr>
            <p:spPr>
              <a:xfrm>
                <a:off x="1821199" y="2075012"/>
                <a:ext cx="1207755" cy="1252720"/>
              </a:xfrm>
              <a:custGeom>
                <a:avLst/>
                <a:gdLst/>
                <a:ahLst/>
                <a:cxnLst/>
                <a:rect l="l" t="t" r="r" b="b"/>
                <a:pathLst>
                  <a:path w="36288" h="37639" extrusionOk="0">
                    <a:moveTo>
                      <a:pt x="9734" y="0"/>
                    </a:moveTo>
                    <a:lnTo>
                      <a:pt x="9236" y="15"/>
                    </a:lnTo>
                    <a:lnTo>
                      <a:pt x="8738" y="43"/>
                    </a:lnTo>
                    <a:lnTo>
                      <a:pt x="8254" y="114"/>
                    </a:lnTo>
                    <a:lnTo>
                      <a:pt x="7785" y="200"/>
                    </a:lnTo>
                    <a:lnTo>
                      <a:pt x="7315" y="313"/>
                    </a:lnTo>
                    <a:lnTo>
                      <a:pt x="6845" y="441"/>
                    </a:lnTo>
                    <a:lnTo>
                      <a:pt x="6390" y="598"/>
                    </a:lnTo>
                    <a:lnTo>
                      <a:pt x="5949" y="769"/>
                    </a:lnTo>
                    <a:lnTo>
                      <a:pt x="5522" y="968"/>
                    </a:lnTo>
                    <a:lnTo>
                      <a:pt x="5109" y="1181"/>
                    </a:lnTo>
                    <a:lnTo>
                      <a:pt x="4697" y="1409"/>
                    </a:lnTo>
                    <a:lnTo>
                      <a:pt x="4298" y="1665"/>
                    </a:lnTo>
                    <a:lnTo>
                      <a:pt x="3914" y="1936"/>
                    </a:lnTo>
                    <a:lnTo>
                      <a:pt x="3558" y="2234"/>
                    </a:lnTo>
                    <a:lnTo>
                      <a:pt x="3203" y="2533"/>
                    </a:lnTo>
                    <a:lnTo>
                      <a:pt x="2861" y="2861"/>
                    </a:lnTo>
                    <a:lnTo>
                      <a:pt x="2534" y="3202"/>
                    </a:lnTo>
                    <a:lnTo>
                      <a:pt x="2235" y="3544"/>
                    </a:lnTo>
                    <a:lnTo>
                      <a:pt x="1936" y="3914"/>
                    </a:lnTo>
                    <a:lnTo>
                      <a:pt x="1666" y="4298"/>
                    </a:lnTo>
                    <a:lnTo>
                      <a:pt x="1410" y="4696"/>
                    </a:lnTo>
                    <a:lnTo>
                      <a:pt x="1182" y="5109"/>
                    </a:lnTo>
                    <a:lnTo>
                      <a:pt x="968" y="5522"/>
                    </a:lnTo>
                    <a:lnTo>
                      <a:pt x="769" y="5948"/>
                    </a:lnTo>
                    <a:lnTo>
                      <a:pt x="598" y="6390"/>
                    </a:lnTo>
                    <a:lnTo>
                      <a:pt x="442" y="6845"/>
                    </a:lnTo>
                    <a:lnTo>
                      <a:pt x="314" y="7300"/>
                    </a:lnTo>
                    <a:lnTo>
                      <a:pt x="200" y="7770"/>
                    </a:lnTo>
                    <a:lnTo>
                      <a:pt x="115" y="8254"/>
                    </a:lnTo>
                    <a:lnTo>
                      <a:pt x="58" y="8737"/>
                    </a:lnTo>
                    <a:lnTo>
                      <a:pt x="15" y="9236"/>
                    </a:lnTo>
                    <a:lnTo>
                      <a:pt x="1" y="9734"/>
                    </a:lnTo>
                    <a:lnTo>
                      <a:pt x="1" y="19495"/>
                    </a:lnTo>
                    <a:lnTo>
                      <a:pt x="1" y="19965"/>
                    </a:lnTo>
                    <a:lnTo>
                      <a:pt x="29" y="20434"/>
                    </a:lnTo>
                    <a:lnTo>
                      <a:pt x="58" y="20890"/>
                    </a:lnTo>
                    <a:lnTo>
                      <a:pt x="100" y="21345"/>
                    </a:lnTo>
                    <a:lnTo>
                      <a:pt x="143" y="21801"/>
                    </a:lnTo>
                    <a:lnTo>
                      <a:pt x="214" y="22256"/>
                    </a:lnTo>
                    <a:lnTo>
                      <a:pt x="285" y="22697"/>
                    </a:lnTo>
                    <a:lnTo>
                      <a:pt x="371" y="23138"/>
                    </a:lnTo>
                    <a:lnTo>
                      <a:pt x="470" y="23579"/>
                    </a:lnTo>
                    <a:lnTo>
                      <a:pt x="570" y="24020"/>
                    </a:lnTo>
                    <a:lnTo>
                      <a:pt x="698" y="24447"/>
                    </a:lnTo>
                    <a:lnTo>
                      <a:pt x="826" y="24874"/>
                    </a:lnTo>
                    <a:lnTo>
                      <a:pt x="954" y="25301"/>
                    </a:lnTo>
                    <a:lnTo>
                      <a:pt x="1111" y="25714"/>
                    </a:lnTo>
                    <a:lnTo>
                      <a:pt x="1267" y="26141"/>
                    </a:lnTo>
                    <a:lnTo>
                      <a:pt x="1438" y="26539"/>
                    </a:lnTo>
                    <a:lnTo>
                      <a:pt x="1609" y="26952"/>
                    </a:lnTo>
                    <a:lnTo>
                      <a:pt x="1794" y="27350"/>
                    </a:lnTo>
                    <a:lnTo>
                      <a:pt x="1993" y="27734"/>
                    </a:lnTo>
                    <a:lnTo>
                      <a:pt x="2206" y="28133"/>
                    </a:lnTo>
                    <a:lnTo>
                      <a:pt x="2420" y="28517"/>
                    </a:lnTo>
                    <a:lnTo>
                      <a:pt x="2633" y="28887"/>
                    </a:lnTo>
                    <a:lnTo>
                      <a:pt x="2875" y="29257"/>
                    </a:lnTo>
                    <a:lnTo>
                      <a:pt x="3117" y="29627"/>
                    </a:lnTo>
                    <a:lnTo>
                      <a:pt x="3359" y="29983"/>
                    </a:lnTo>
                    <a:lnTo>
                      <a:pt x="3615" y="30339"/>
                    </a:lnTo>
                    <a:lnTo>
                      <a:pt x="3886" y="30680"/>
                    </a:lnTo>
                    <a:lnTo>
                      <a:pt x="4156" y="31022"/>
                    </a:lnTo>
                    <a:lnTo>
                      <a:pt x="4441" y="31349"/>
                    </a:lnTo>
                    <a:lnTo>
                      <a:pt x="4725" y="31676"/>
                    </a:lnTo>
                    <a:lnTo>
                      <a:pt x="5024" y="32003"/>
                    </a:lnTo>
                    <a:lnTo>
                      <a:pt x="5337" y="32316"/>
                    </a:lnTo>
                    <a:lnTo>
                      <a:pt x="5650" y="32615"/>
                    </a:lnTo>
                    <a:lnTo>
                      <a:pt x="5963" y="32914"/>
                    </a:lnTo>
                    <a:lnTo>
                      <a:pt x="6290" y="33199"/>
                    </a:lnTo>
                    <a:lnTo>
                      <a:pt x="6618" y="33483"/>
                    </a:lnTo>
                    <a:lnTo>
                      <a:pt x="6959" y="33754"/>
                    </a:lnTo>
                    <a:lnTo>
                      <a:pt x="7301" y="34024"/>
                    </a:lnTo>
                    <a:lnTo>
                      <a:pt x="7657" y="34280"/>
                    </a:lnTo>
                    <a:lnTo>
                      <a:pt x="8012" y="34536"/>
                    </a:lnTo>
                    <a:lnTo>
                      <a:pt x="8382" y="34778"/>
                    </a:lnTo>
                    <a:lnTo>
                      <a:pt x="8752" y="35006"/>
                    </a:lnTo>
                    <a:lnTo>
                      <a:pt x="9136" y="35234"/>
                    </a:lnTo>
                    <a:lnTo>
                      <a:pt x="9521" y="35447"/>
                    </a:lnTo>
                    <a:lnTo>
                      <a:pt x="9905" y="35646"/>
                    </a:lnTo>
                    <a:lnTo>
                      <a:pt x="10303" y="35846"/>
                    </a:lnTo>
                    <a:lnTo>
                      <a:pt x="10702" y="36031"/>
                    </a:lnTo>
                    <a:lnTo>
                      <a:pt x="11100" y="36215"/>
                    </a:lnTo>
                    <a:lnTo>
                      <a:pt x="11513" y="36372"/>
                    </a:lnTo>
                    <a:lnTo>
                      <a:pt x="11925" y="36543"/>
                    </a:lnTo>
                    <a:lnTo>
                      <a:pt x="12338" y="36685"/>
                    </a:lnTo>
                    <a:lnTo>
                      <a:pt x="12765" y="36827"/>
                    </a:lnTo>
                    <a:lnTo>
                      <a:pt x="13192" y="36955"/>
                    </a:lnTo>
                    <a:lnTo>
                      <a:pt x="13619" y="37069"/>
                    </a:lnTo>
                    <a:lnTo>
                      <a:pt x="14060" y="37169"/>
                    </a:lnTo>
                    <a:lnTo>
                      <a:pt x="14501" y="37269"/>
                    </a:lnTo>
                    <a:lnTo>
                      <a:pt x="14942" y="37354"/>
                    </a:lnTo>
                    <a:lnTo>
                      <a:pt x="15398" y="37425"/>
                    </a:lnTo>
                    <a:lnTo>
                      <a:pt x="15839" y="37496"/>
                    </a:lnTo>
                    <a:lnTo>
                      <a:pt x="16294" y="37553"/>
                    </a:lnTo>
                    <a:lnTo>
                      <a:pt x="16749" y="37596"/>
                    </a:lnTo>
                    <a:lnTo>
                      <a:pt x="17219" y="37624"/>
                    </a:lnTo>
                    <a:lnTo>
                      <a:pt x="17674" y="37638"/>
                    </a:lnTo>
                    <a:lnTo>
                      <a:pt x="18614" y="37638"/>
                    </a:lnTo>
                    <a:lnTo>
                      <a:pt x="19069" y="37624"/>
                    </a:lnTo>
                    <a:lnTo>
                      <a:pt x="19538" y="37596"/>
                    </a:lnTo>
                    <a:lnTo>
                      <a:pt x="19994" y="37553"/>
                    </a:lnTo>
                    <a:lnTo>
                      <a:pt x="20449" y="37496"/>
                    </a:lnTo>
                    <a:lnTo>
                      <a:pt x="20905" y="37425"/>
                    </a:lnTo>
                    <a:lnTo>
                      <a:pt x="21346" y="37354"/>
                    </a:lnTo>
                    <a:lnTo>
                      <a:pt x="21787" y="37269"/>
                    </a:lnTo>
                    <a:lnTo>
                      <a:pt x="22228" y="37169"/>
                    </a:lnTo>
                    <a:lnTo>
                      <a:pt x="22669" y="37069"/>
                    </a:lnTo>
                    <a:lnTo>
                      <a:pt x="23096" y="36955"/>
                    </a:lnTo>
                    <a:lnTo>
                      <a:pt x="23523" y="36827"/>
                    </a:lnTo>
                    <a:lnTo>
                      <a:pt x="23950" y="36685"/>
                    </a:lnTo>
                    <a:lnTo>
                      <a:pt x="24362" y="36543"/>
                    </a:lnTo>
                    <a:lnTo>
                      <a:pt x="24775" y="36372"/>
                    </a:lnTo>
                    <a:lnTo>
                      <a:pt x="25188" y="36215"/>
                    </a:lnTo>
                    <a:lnTo>
                      <a:pt x="25600" y="36031"/>
                    </a:lnTo>
                    <a:lnTo>
                      <a:pt x="25999" y="35846"/>
                    </a:lnTo>
                    <a:lnTo>
                      <a:pt x="26383" y="35646"/>
                    </a:lnTo>
                    <a:lnTo>
                      <a:pt x="26781" y="35447"/>
                    </a:lnTo>
                    <a:lnTo>
                      <a:pt x="27151" y="35234"/>
                    </a:lnTo>
                    <a:lnTo>
                      <a:pt x="27536" y="35006"/>
                    </a:lnTo>
                    <a:lnTo>
                      <a:pt x="27906" y="34778"/>
                    </a:lnTo>
                    <a:lnTo>
                      <a:pt x="28276" y="34536"/>
                    </a:lnTo>
                    <a:lnTo>
                      <a:pt x="28631" y="34280"/>
                    </a:lnTo>
                    <a:lnTo>
                      <a:pt x="28987" y="34024"/>
                    </a:lnTo>
                    <a:lnTo>
                      <a:pt x="29329" y="33754"/>
                    </a:lnTo>
                    <a:lnTo>
                      <a:pt x="29670" y="33483"/>
                    </a:lnTo>
                    <a:lnTo>
                      <a:pt x="29997" y="33199"/>
                    </a:lnTo>
                    <a:lnTo>
                      <a:pt x="30325" y="32914"/>
                    </a:lnTo>
                    <a:lnTo>
                      <a:pt x="30652" y="32615"/>
                    </a:lnTo>
                    <a:lnTo>
                      <a:pt x="30965" y="32316"/>
                    </a:lnTo>
                    <a:lnTo>
                      <a:pt x="31264" y="32003"/>
                    </a:lnTo>
                    <a:lnTo>
                      <a:pt x="31563" y="31676"/>
                    </a:lnTo>
                    <a:lnTo>
                      <a:pt x="31847" y="31349"/>
                    </a:lnTo>
                    <a:lnTo>
                      <a:pt x="32132" y="31022"/>
                    </a:lnTo>
                    <a:lnTo>
                      <a:pt x="32402" y="30680"/>
                    </a:lnTo>
                    <a:lnTo>
                      <a:pt x="32673" y="30339"/>
                    </a:lnTo>
                    <a:lnTo>
                      <a:pt x="32929" y="29983"/>
                    </a:lnTo>
                    <a:lnTo>
                      <a:pt x="33185" y="29627"/>
                    </a:lnTo>
                    <a:lnTo>
                      <a:pt x="33427" y="29257"/>
                    </a:lnTo>
                    <a:lnTo>
                      <a:pt x="33655" y="28887"/>
                    </a:lnTo>
                    <a:lnTo>
                      <a:pt x="33882" y="28517"/>
                    </a:lnTo>
                    <a:lnTo>
                      <a:pt x="34096" y="28133"/>
                    </a:lnTo>
                    <a:lnTo>
                      <a:pt x="34295" y="27734"/>
                    </a:lnTo>
                    <a:lnTo>
                      <a:pt x="34494" y="27350"/>
                    </a:lnTo>
                    <a:lnTo>
                      <a:pt x="34679" y="26952"/>
                    </a:lnTo>
                    <a:lnTo>
                      <a:pt x="34864" y="26539"/>
                    </a:lnTo>
                    <a:lnTo>
                      <a:pt x="35021" y="26141"/>
                    </a:lnTo>
                    <a:lnTo>
                      <a:pt x="35177" y="25714"/>
                    </a:lnTo>
                    <a:lnTo>
                      <a:pt x="35334" y="25301"/>
                    </a:lnTo>
                    <a:lnTo>
                      <a:pt x="35476" y="24874"/>
                    </a:lnTo>
                    <a:lnTo>
                      <a:pt x="35604" y="24447"/>
                    </a:lnTo>
                    <a:lnTo>
                      <a:pt x="35718" y="24020"/>
                    </a:lnTo>
                    <a:lnTo>
                      <a:pt x="35817" y="23579"/>
                    </a:lnTo>
                    <a:lnTo>
                      <a:pt x="35917" y="23138"/>
                    </a:lnTo>
                    <a:lnTo>
                      <a:pt x="36002" y="22697"/>
                    </a:lnTo>
                    <a:lnTo>
                      <a:pt x="36074" y="22256"/>
                    </a:lnTo>
                    <a:lnTo>
                      <a:pt x="36145" y="21801"/>
                    </a:lnTo>
                    <a:lnTo>
                      <a:pt x="36202" y="21345"/>
                    </a:lnTo>
                    <a:lnTo>
                      <a:pt x="36230" y="20890"/>
                    </a:lnTo>
                    <a:lnTo>
                      <a:pt x="36259" y="20434"/>
                    </a:lnTo>
                    <a:lnTo>
                      <a:pt x="36287" y="19965"/>
                    </a:lnTo>
                    <a:lnTo>
                      <a:pt x="36287" y="19495"/>
                    </a:lnTo>
                    <a:lnTo>
                      <a:pt x="36287" y="9734"/>
                    </a:lnTo>
                    <a:lnTo>
                      <a:pt x="36273" y="9236"/>
                    </a:lnTo>
                    <a:lnTo>
                      <a:pt x="36244" y="8737"/>
                    </a:lnTo>
                    <a:lnTo>
                      <a:pt x="36173" y="8254"/>
                    </a:lnTo>
                    <a:lnTo>
                      <a:pt x="36088" y="7770"/>
                    </a:lnTo>
                    <a:lnTo>
                      <a:pt x="35988" y="7300"/>
                    </a:lnTo>
                    <a:lnTo>
                      <a:pt x="35846" y="6845"/>
                    </a:lnTo>
                    <a:lnTo>
                      <a:pt x="35689" y="6390"/>
                    </a:lnTo>
                    <a:lnTo>
                      <a:pt x="35519" y="5948"/>
                    </a:lnTo>
                    <a:lnTo>
                      <a:pt x="35319" y="5522"/>
                    </a:lnTo>
                    <a:lnTo>
                      <a:pt x="35106" y="5109"/>
                    </a:lnTo>
                    <a:lnTo>
                      <a:pt x="34878" y="4696"/>
                    </a:lnTo>
                    <a:lnTo>
                      <a:pt x="34622" y="4298"/>
                    </a:lnTo>
                    <a:lnTo>
                      <a:pt x="34352" y="3914"/>
                    </a:lnTo>
                    <a:lnTo>
                      <a:pt x="34053" y="3544"/>
                    </a:lnTo>
                    <a:lnTo>
                      <a:pt x="33754" y="3202"/>
                    </a:lnTo>
                    <a:lnTo>
                      <a:pt x="33427" y="2861"/>
                    </a:lnTo>
                    <a:lnTo>
                      <a:pt x="33085" y="2533"/>
                    </a:lnTo>
                    <a:lnTo>
                      <a:pt x="32744" y="2234"/>
                    </a:lnTo>
                    <a:lnTo>
                      <a:pt x="32374" y="1936"/>
                    </a:lnTo>
                    <a:lnTo>
                      <a:pt x="31990" y="1665"/>
                    </a:lnTo>
                    <a:lnTo>
                      <a:pt x="31591" y="1409"/>
                    </a:lnTo>
                    <a:lnTo>
                      <a:pt x="31193" y="1181"/>
                    </a:lnTo>
                    <a:lnTo>
                      <a:pt x="30766" y="968"/>
                    </a:lnTo>
                    <a:lnTo>
                      <a:pt x="30339" y="769"/>
                    </a:lnTo>
                    <a:lnTo>
                      <a:pt x="29898" y="598"/>
                    </a:lnTo>
                    <a:lnTo>
                      <a:pt x="29442" y="441"/>
                    </a:lnTo>
                    <a:lnTo>
                      <a:pt x="28987" y="313"/>
                    </a:lnTo>
                    <a:lnTo>
                      <a:pt x="28518" y="200"/>
                    </a:lnTo>
                    <a:lnTo>
                      <a:pt x="28034" y="114"/>
                    </a:lnTo>
                    <a:lnTo>
                      <a:pt x="27550" y="43"/>
                    </a:lnTo>
                    <a:lnTo>
                      <a:pt x="27052" y="15"/>
                    </a:lnTo>
                    <a:lnTo>
                      <a:pt x="26554"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7"/>
              <p:cNvSpPr/>
              <p:nvPr/>
            </p:nvSpPr>
            <p:spPr>
              <a:xfrm>
                <a:off x="2038600" y="2210471"/>
                <a:ext cx="765364" cy="765364"/>
              </a:xfrm>
              <a:custGeom>
                <a:avLst/>
                <a:gdLst/>
                <a:ahLst/>
                <a:cxnLst/>
                <a:rect l="l" t="t" r="r" b="b"/>
                <a:pathLst>
                  <a:path w="22996" h="22996" extrusionOk="0">
                    <a:moveTo>
                      <a:pt x="11498" y="0"/>
                    </a:moveTo>
                    <a:lnTo>
                      <a:pt x="10900" y="14"/>
                    </a:lnTo>
                    <a:lnTo>
                      <a:pt x="10317" y="57"/>
                    </a:lnTo>
                    <a:lnTo>
                      <a:pt x="9748" y="128"/>
                    </a:lnTo>
                    <a:lnTo>
                      <a:pt x="9179" y="242"/>
                    </a:lnTo>
                    <a:lnTo>
                      <a:pt x="8624" y="370"/>
                    </a:lnTo>
                    <a:lnTo>
                      <a:pt x="8083" y="512"/>
                    </a:lnTo>
                    <a:lnTo>
                      <a:pt x="7542" y="697"/>
                    </a:lnTo>
                    <a:lnTo>
                      <a:pt x="7030" y="911"/>
                    </a:lnTo>
                    <a:lnTo>
                      <a:pt x="6518" y="1138"/>
                    </a:lnTo>
                    <a:lnTo>
                      <a:pt x="6020" y="1395"/>
                    </a:lnTo>
                    <a:lnTo>
                      <a:pt x="5536" y="1665"/>
                    </a:lnTo>
                    <a:lnTo>
                      <a:pt x="5066" y="1964"/>
                    </a:lnTo>
                    <a:lnTo>
                      <a:pt x="4625" y="2291"/>
                    </a:lnTo>
                    <a:lnTo>
                      <a:pt x="4184" y="2633"/>
                    </a:lnTo>
                    <a:lnTo>
                      <a:pt x="3771" y="2988"/>
                    </a:lnTo>
                    <a:lnTo>
                      <a:pt x="3373" y="3373"/>
                    </a:lnTo>
                    <a:lnTo>
                      <a:pt x="2989" y="3771"/>
                    </a:lnTo>
                    <a:lnTo>
                      <a:pt x="2633" y="4184"/>
                    </a:lnTo>
                    <a:lnTo>
                      <a:pt x="2291" y="4625"/>
                    </a:lnTo>
                    <a:lnTo>
                      <a:pt x="1964" y="5066"/>
                    </a:lnTo>
                    <a:lnTo>
                      <a:pt x="1665" y="5536"/>
                    </a:lnTo>
                    <a:lnTo>
                      <a:pt x="1395" y="6019"/>
                    </a:lnTo>
                    <a:lnTo>
                      <a:pt x="1139" y="6517"/>
                    </a:lnTo>
                    <a:lnTo>
                      <a:pt x="911" y="7015"/>
                    </a:lnTo>
                    <a:lnTo>
                      <a:pt x="698" y="7542"/>
                    </a:lnTo>
                    <a:lnTo>
                      <a:pt x="527" y="8083"/>
                    </a:lnTo>
                    <a:lnTo>
                      <a:pt x="370" y="8623"/>
                    </a:lnTo>
                    <a:lnTo>
                      <a:pt x="242" y="9178"/>
                    </a:lnTo>
                    <a:lnTo>
                      <a:pt x="143" y="9748"/>
                    </a:lnTo>
                    <a:lnTo>
                      <a:pt x="57" y="10317"/>
                    </a:lnTo>
                    <a:lnTo>
                      <a:pt x="15" y="10900"/>
                    </a:lnTo>
                    <a:lnTo>
                      <a:pt x="0" y="11498"/>
                    </a:lnTo>
                    <a:lnTo>
                      <a:pt x="15" y="12081"/>
                    </a:lnTo>
                    <a:lnTo>
                      <a:pt x="57" y="12665"/>
                    </a:lnTo>
                    <a:lnTo>
                      <a:pt x="143" y="13248"/>
                    </a:lnTo>
                    <a:lnTo>
                      <a:pt x="242" y="13817"/>
                    </a:lnTo>
                    <a:lnTo>
                      <a:pt x="370" y="14372"/>
                    </a:lnTo>
                    <a:lnTo>
                      <a:pt x="527" y="14913"/>
                    </a:lnTo>
                    <a:lnTo>
                      <a:pt x="698" y="15454"/>
                    </a:lnTo>
                    <a:lnTo>
                      <a:pt x="911" y="15966"/>
                    </a:lnTo>
                    <a:lnTo>
                      <a:pt x="1139" y="16478"/>
                    </a:lnTo>
                    <a:lnTo>
                      <a:pt x="1395" y="16976"/>
                    </a:lnTo>
                    <a:lnTo>
                      <a:pt x="1665" y="17460"/>
                    </a:lnTo>
                    <a:lnTo>
                      <a:pt x="1964" y="17916"/>
                    </a:lnTo>
                    <a:lnTo>
                      <a:pt x="2291" y="18371"/>
                    </a:lnTo>
                    <a:lnTo>
                      <a:pt x="2633" y="18812"/>
                    </a:lnTo>
                    <a:lnTo>
                      <a:pt x="2989" y="19225"/>
                    </a:lnTo>
                    <a:lnTo>
                      <a:pt x="3373" y="19623"/>
                    </a:lnTo>
                    <a:lnTo>
                      <a:pt x="3771" y="20007"/>
                    </a:lnTo>
                    <a:lnTo>
                      <a:pt x="4184" y="20363"/>
                    </a:lnTo>
                    <a:lnTo>
                      <a:pt x="4625" y="20705"/>
                    </a:lnTo>
                    <a:lnTo>
                      <a:pt x="5066" y="21032"/>
                    </a:lnTo>
                    <a:lnTo>
                      <a:pt x="5536" y="21331"/>
                    </a:lnTo>
                    <a:lnTo>
                      <a:pt x="6020" y="21601"/>
                    </a:lnTo>
                    <a:lnTo>
                      <a:pt x="6518" y="21857"/>
                    </a:lnTo>
                    <a:lnTo>
                      <a:pt x="7030" y="22085"/>
                    </a:lnTo>
                    <a:lnTo>
                      <a:pt x="7542" y="22298"/>
                    </a:lnTo>
                    <a:lnTo>
                      <a:pt x="8083" y="22469"/>
                    </a:lnTo>
                    <a:lnTo>
                      <a:pt x="8624" y="22626"/>
                    </a:lnTo>
                    <a:lnTo>
                      <a:pt x="9179" y="22754"/>
                    </a:lnTo>
                    <a:lnTo>
                      <a:pt x="9748" y="22853"/>
                    </a:lnTo>
                    <a:lnTo>
                      <a:pt x="10317" y="22924"/>
                    </a:lnTo>
                    <a:lnTo>
                      <a:pt x="10900" y="22981"/>
                    </a:lnTo>
                    <a:lnTo>
                      <a:pt x="11498" y="22996"/>
                    </a:lnTo>
                    <a:lnTo>
                      <a:pt x="12096" y="22981"/>
                    </a:lnTo>
                    <a:lnTo>
                      <a:pt x="12679" y="22924"/>
                    </a:lnTo>
                    <a:lnTo>
                      <a:pt x="13248" y="22853"/>
                    </a:lnTo>
                    <a:lnTo>
                      <a:pt x="13818" y="22754"/>
                    </a:lnTo>
                    <a:lnTo>
                      <a:pt x="14373" y="22626"/>
                    </a:lnTo>
                    <a:lnTo>
                      <a:pt x="14913" y="22469"/>
                    </a:lnTo>
                    <a:lnTo>
                      <a:pt x="15454" y="22298"/>
                    </a:lnTo>
                    <a:lnTo>
                      <a:pt x="15966" y="22085"/>
                    </a:lnTo>
                    <a:lnTo>
                      <a:pt x="16479" y="21857"/>
                    </a:lnTo>
                    <a:lnTo>
                      <a:pt x="16977" y="21601"/>
                    </a:lnTo>
                    <a:lnTo>
                      <a:pt x="17460" y="21331"/>
                    </a:lnTo>
                    <a:lnTo>
                      <a:pt x="17930" y="21032"/>
                    </a:lnTo>
                    <a:lnTo>
                      <a:pt x="18371" y="20705"/>
                    </a:lnTo>
                    <a:lnTo>
                      <a:pt x="18812" y="20363"/>
                    </a:lnTo>
                    <a:lnTo>
                      <a:pt x="19225" y="20007"/>
                    </a:lnTo>
                    <a:lnTo>
                      <a:pt x="19623" y="19623"/>
                    </a:lnTo>
                    <a:lnTo>
                      <a:pt x="20008" y="19225"/>
                    </a:lnTo>
                    <a:lnTo>
                      <a:pt x="20363" y="18812"/>
                    </a:lnTo>
                    <a:lnTo>
                      <a:pt x="20705" y="18371"/>
                    </a:lnTo>
                    <a:lnTo>
                      <a:pt x="21032" y="17916"/>
                    </a:lnTo>
                    <a:lnTo>
                      <a:pt x="21331" y="17460"/>
                    </a:lnTo>
                    <a:lnTo>
                      <a:pt x="21601" y="16976"/>
                    </a:lnTo>
                    <a:lnTo>
                      <a:pt x="21857" y="16478"/>
                    </a:lnTo>
                    <a:lnTo>
                      <a:pt x="22085" y="15966"/>
                    </a:lnTo>
                    <a:lnTo>
                      <a:pt x="22299" y="15454"/>
                    </a:lnTo>
                    <a:lnTo>
                      <a:pt x="22469" y="14913"/>
                    </a:lnTo>
                    <a:lnTo>
                      <a:pt x="22626" y="14372"/>
                    </a:lnTo>
                    <a:lnTo>
                      <a:pt x="22754" y="13817"/>
                    </a:lnTo>
                    <a:lnTo>
                      <a:pt x="22854" y="13248"/>
                    </a:lnTo>
                    <a:lnTo>
                      <a:pt x="22939" y="12665"/>
                    </a:lnTo>
                    <a:lnTo>
                      <a:pt x="22982" y="12081"/>
                    </a:lnTo>
                    <a:lnTo>
                      <a:pt x="22996" y="11498"/>
                    </a:lnTo>
                    <a:lnTo>
                      <a:pt x="22982" y="10900"/>
                    </a:lnTo>
                    <a:lnTo>
                      <a:pt x="22939" y="10317"/>
                    </a:lnTo>
                    <a:lnTo>
                      <a:pt x="22854" y="9748"/>
                    </a:lnTo>
                    <a:lnTo>
                      <a:pt x="22754" y="9178"/>
                    </a:lnTo>
                    <a:lnTo>
                      <a:pt x="22626" y="8623"/>
                    </a:lnTo>
                    <a:lnTo>
                      <a:pt x="22469" y="8083"/>
                    </a:lnTo>
                    <a:lnTo>
                      <a:pt x="22299" y="7542"/>
                    </a:lnTo>
                    <a:lnTo>
                      <a:pt x="22085" y="7015"/>
                    </a:lnTo>
                    <a:lnTo>
                      <a:pt x="21857" y="6517"/>
                    </a:lnTo>
                    <a:lnTo>
                      <a:pt x="21601" y="6019"/>
                    </a:lnTo>
                    <a:lnTo>
                      <a:pt x="21331" y="5536"/>
                    </a:lnTo>
                    <a:lnTo>
                      <a:pt x="21032" y="5066"/>
                    </a:lnTo>
                    <a:lnTo>
                      <a:pt x="20705" y="4625"/>
                    </a:lnTo>
                    <a:lnTo>
                      <a:pt x="20363" y="4184"/>
                    </a:lnTo>
                    <a:lnTo>
                      <a:pt x="20008" y="3771"/>
                    </a:lnTo>
                    <a:lnTo>
                      <a:pt x="19623" y="3373"/>
                    </a:lnTo>
                    <a:lnTo>
                      <a:pt x="19225" y="2988"/>
                    </a:lnTo>
                    <a:lnTo>
                      <a:pt x="18812" y="2633"/>
                    </a:lnTo>
                    <a:lnTo>
                      <a:pt x="18371" y="2291"/>
                    </a:lnTo>
                    <a:lnTo>
                      <a:pt x="17930" y="1964"/>
                    </a:lnTo>
                    <a:lnTo>
                      <a:pt x="17460" y="1665"/>
                    </a:lnTo>
                    <a:lnTo>
                      <a:pt x="16977" y="1395"/>
                    </a:lnTo>
                    <a:lnTo>
                      <a:pt x="16479" y="1138"/>
                    </a:lnTo>
                    <a:lnTo>
                      <a:pt x="15966" y="911"/>
                    </a:lnTo>
                    <a:lnTo>
                      <a:pt x="15454" y="697"/>
                    </a:lnTo>
                    <a:lnTo>
                      <a:pt x="14913" y="512"/>
                    </a:lnTo>
                    <a:lnTo>
                      <a:pt x="14373" y="370"/>
                    </a:lnTo>
                    <a:lnTo>
                      <a:pt x="13818" y="242"/>
                    </a:lnTo>
                    <a:lnTo>
                      <a:pt x="13248" y="128"/>
                    </a:lnTo>
                    <a:lnTo>
                      <a:pt x="12679" y="57"/>
                    </a:lnTo>
                    <a:lnTo>
                      <a:pt x="12096" y="14"/>
                    </a:lnTo>
                    <a:lnTo>
                      <a:pt x="11498" y="0"/>
                    </a:lnTo>
                    <a:close/>
                  </a:path>
                </a:pathLst>
              </a:custGeom>
              <a:solidFill>
                <a:srgbClr val="E99B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7"/>
              <p:cNvSpPr/>
              <p:nvPr/>
            </p:nvSpPr>
            <p:spPr>
              <a:xfrm>
                <a:off x="2190134" y="2362006"/>
                <a:ext cx="462294" cy="462294"/>
              </a:xfrm>
              <a:custGeom>
                <a:avLst/>
                <a:gdLst/>
                <a:ahLst/>
                <a:cxnLst/>
                <a:rect l="l" t="t" r="r" b="b"/>
                <a:pathLst>
                  <a:path w="13890" h="13890" extrusionOk="0">
                    <a:moveTo>
                      <a:pt x="6945" y="1"/>
                    </a:moveTo>
                    <a:lnTo>
                      <a:pt x="6589" y="15"/>
                    </a:lnTo>
                    <a:lnTo>
                      <a:pt x="6234" y="29"/>
                    </a:lnTo>
                    <a:lnTo>
                      <a:pt x="5892" y="86"/>
                    </a:lnTo>
                    <a:lnTo>
                      <a:pt x="5551" y="143"/>
                    </a:lnTo>
                    <a:lnTo>
                      <a:pt x="5209" y="214"/>
                    </a:lnTo>
                    <a:lnTo>
                      <a:pt x="4882" y="314"/>
                    </a:lnTo>
                    <a:lnTo>
                      <a:pt x="4554" y="428"/>
                    </a:lnTo>
                    <a:lnTo>
                      <a:pt x="4241" y="541"/>
                    </a:lnTo>
                    <a:lnTo>
                      <a:pt x="3928" y="684"/>
                    </a:lnTo>
                    <a:lnTo>
                      <a:pt x="3630" y="840"/>
                    </a:lnTo>
                    <a:lnTo>
                      <a:pt x="3345" y="1011"/>
                    </a:lnTo>
                    <a:lnTo>
                      <a:pt x="3060" y="1182"/>
                    </a:lnTo>
                    <a:lnTo>
                      <a:pt x="2790" y="1381"/>
                    </a:lnTo>
                    <a:lnTo>
                      <a:pt x="2534" y="1580"/>
                    </a:lnTo>
                    <a:lnTo>
                      <a:pt x="2278" y="1808"/>
                    </a:lnTo>
                    <a:lnTo>
                      <a:pt x="2036" y="2036"/>
                    </a:lnTo>
                    <a:lnTo>
                      <a:pt x="1808" y="2277"/>
                    </a:lnTo>
                    <a:lnTo>
                      <a:pt x="1580" y="2519"/>
                    </a:lnTo>
                    <a:lnTo>
                      <a:pt x="1381" y="2790"/>
                    </a:lnTo>
                    <a:lnTo>
                      <a:pt x="1182" y="3060"/>
                    </a:lnTo>
                    <a:lnTo>
                      <a:pt x="1011" y="3345"/>
                    </a:lnTo>
                    <a:lnTo>
                      <a:pt x="840" y="3629"/>
                    </a:lnTo>
                    <a:lnTo>
                      <a:pt x="684" y="3928"/>
                    </a:lnTo>
                    <a:lnTo>
                      <a:pt x="542" y="4241"/>
                    </a:lnTo>
                    <a:lnTo>
                      <a:pt x="428" y="4554"/>
                    </a:lnTo>
                    <a:lnTo>
                      <a:pt x="314" y="4882"/>
                    </a:lnTo>
                    <a:lnTo>
                      <a:pt x="214" y="5209"/>
                    </a:lnTo>
                    <a:lnTo>
                      <a:pt x="143" y="5550"/>
                    </a:lnTo>
                    <a:lnTo>
                      <a:pt x="86" y="5892"/>
                    </a:lnTo>
                    <a:lnTo>
                      <a:pt x="44" y="6233"/>
                    </a:lnTo>
                    <a:lnTo>
                      <a:pt x="15" y="6589"/>
                    </a:lnTo>
                    <a:lnTo>
                      <a:pt x="1" y="6945"/>
                    </a:lnTo>
                    <a:lnTo>
                      <a:pt x="15" y="7301"/>
                    </a:lnTo>
                    <a:lnTo>
                      <a:pt x="44" y="7656"/>
                    </a:lnTo>
                    <a:lnTo>
                      <a:pt x="86" y="7998"/>
                    </a:lnTo>
                    <a:lnTo>
                      <a:pt x="143" y="8339"/>
                    </a:lnTo>
                    <a:lnTo>
                      <a:pt x="214" y="8681"/>
                    </a:lnTo>
                    <a:lnTo>
                      <a:pt x="314" y="9008"/>
                    </a:lnTo>
                    <a:lnTo>
                      <a:pt x="428" y="9335"/>
                    </a:lnTo>
                    <a:lnTo>
                      <a:pt x="542" y="9649"/>
                    </a:lnTo>
                    <a:lnTo>
                      <a:pt x="684" y="9947"/>
                    </a:lnTo>
                    <a:lnTo>
                      <a:pt x="840" y="10246"/>
                    </a:lnTo>
                    <a:lnTo>
                      <a:pt x="1011" y="10545"/>
                    </a:lnTo>
                    <a:lnTo>
                      <a:pt x="1182" y="10830"/>
                    </a:lnTo>
                    <a:lnTo>
                      <a:pt x="1381" y="11100"/>
                    </a:lnTo>
                    <a:lnTo>
                      <a:pt x="1580" y="11356"/>
                    </a:lnTo>
                    <a:lnTo>
                      <a:pt x="1808" y="11612"/>
                    </a:lnTo>
                    <a:lnTo>
                      <a:pt x="2036" y="11854"/>
                    </a:lnTo>
                    <a:lnTo>
                      <a:pt x="2278" y="12082"/>
                    </a:lnTo>
                    <a:lnTo>
                      <a:pt x="2534" y="12295"/>
                    </a:lnTo>
                    <a:lnTo>
                      <a:pt x="2790" y="12509"/>
                    </a:lnTo>
                    <a:lnTo>
                      <a:pt x="3060" y="12708"/>
                    </a:lnTo>
                    <a:lnTo>
                      <a:pt x="3345" y="12879"/>
                    </a:lnTo>
                    <a:lnTo>
                      <a:pt x="3630" y="13049"/>
                    </a:lnTo>
                    <a:lnTo>
                      <a:pt x="3928" y="13206"/>
                    </a:lnTo>
                    <a:lnTo>
                      <a:pt x="4241" y="13348"/>
                    </a:lnTo>
                    <a:lnTo>
                      <a:pt x="4554" y="13462"/>
                    </a:lnTo>
                    <a:lnTo>
                      <a:pt x="4882" y="13576"/>
                    </a:lnTo>
                    <a:lnTo>
                      <a:pt x="5209" y="13661"/>
                    </a:lnTo>
                    <a:lnTo>
                      <a:pt x="5551" y="13747"/>
                    </a:lnTo>
                    <a:lnTo>
                      <a:pt x="5892" y="13804"/>
                    </a:lnTo>
                    <a:lnTo>
                      <a:pt x="6234" y="13846"/>
                    </a:lnTo>
                    <a:lnTo>
                      <a:pt x="6589" y="13875"/>
                    </a:lnTo>
                    <a:lnTo>
                      <a:pt x="6945" y="13889"/>
                    </a:lnTo>
                    <a:lnTo>
                      <a:pt x="7301" y="13875"/>
                    </a:lnTo>
                    <a:lnTo>
                      <a:pt x="7657" y="13846"/>
                    </a:lnTo>
                    <a:lnTo>
                      <a:pt x="7998" y="13804"/>
                    </a:lnTo>
                    <a:lnTo>
                      <a:pt x="8340" y="13747"/>
                    </a:lnTo>
                    <a:lnTo>
                      <a:pt x="8681" y="13661"/>
                    </a:lnTo>
                    <a:lnTo>
                      <a:pt x="9008" y="13576"/>
                    </a:lnTo>
                    <a:lnTo>
                      <a:pt x="9336" y="13462"/>
                    </a:lnTo>
                    <a:lnTo>
                      <a:pt x="9649" y="13348"/>
                    </a:lnTo>
                    <a:lnTo>
                      <a:pt x="9962" y="13206"/>
                    </a:lnTo>
                    <a:lnTo>
                      <a:pt x="10261" y="13049"/>
                    </a:lnTo>
                    <a:lnTo>
                      <a:pt x="10545" y="12879"/>
                    </a:lnTo>
                    <a:lnTo>
                      <a:pt x="10830" y="12708"/>
                    </a:lnTo>
                    <a:lnTo>
                      <a:pt x="11100" y="12509"/>
                    </a:lnTo>
                    <a:lnTo>
                      <a:pt x="11356" y="12295"/>
                    </a:lnTo>
                    <a:lnTo>
                      <a:pt x="11613" y="12082"/>
                    </a:lnTo>
                    <a:lnTo>
                      <a:pt x="11854" y="11854"/>
                    </a:lnTo>
                    <a:lnTo>
                      <a:pt x="12082" y="11612"/>
                    </a:lnTo>
                    <a:lnTo>
                      <a:pt x="12310" y="11356"/>
                    </a:lnTo>
                    <a:lnTo>
                      <a:pt x="12509" y="11100"/>
                    </a:lnTo>
                    <a:lnTo>
                      <a:pt x="12708" y="10830"/>
                    </a:lnTo>
                    <a:lnTo>
                      <a:pt x="12879" y="10545"/>
                    </a:lnTo>
                    <a:lnTo>
                      <a:pt x="13050" y="10246"/>
                    </a:lnTo>
                    <a:lnTo>
                      <a:pt x="13206" y="9947"/>
                    </a:lnTo>
                    <a:lnTo>
                      <a:pt x="13349" y="9649"/>
                    </a:lnTo>
                    <a:lnTo>
                      <a:pt x="13462" y="9335"/>
                    </a:lnTo>
                    <a:lnTo>
                      <a:pt x="13576" y="9008"/>
                    </a:lnTo>
                    <a:lnTo>
                      <a:pt x="13676" y="8681"/>
                    </a:lnTo>
                    <a:lnTo>
                      <a:pt x="13747" y="8339"/>
                    </a:lnTo>
                    <a:lnTo>
                      <a:pt x="13804" y="7998"/>
                    </a:lnTo>
                    <a:lnTo>
                      <a:pt x="13847" y="7656"/>
                    </a:lnTo>
                    <a:lnTo>
                      <a:pt x="13875" y="7301"/>
                    </a:lnTo>
                    <a:lnTo>
                      <a:pt x="13889" y="6945"/>
                    </a:lnTo>
                    <a:lnTo>
                      <a:pt x="13875" y="6589"/>
                    </a:lnTo>
                    <a:lnTo>
                      <a:pt x="13847" y="6233"/>
                    </a:lnTo>
                    <a:lnTo>
                      <a:pt x="13804" y="5892"/>
                    </a:lnTo>
                    <a:lnTo>
                      <a:pt x="13747" y="5550"/>
                    </a:lnTo>
                    <a:lnTo>
                      <a:pt x="13676" y="5209"/>
                    </a:lnTo>
                    <a:lnTo>
                      <a:pt x="13576" y="4882"/>
                    </a:lnTo>
                    <a:lnTo>
                      <a:pt x="13462" y="4554"/>
                    </a:lnTo>
                    <a:lnTo>
                      <a:pt x="13349" y="4241"/>
                    </a:lnTo>
                    <a:lnTo>
                      <a:pt x="13206" y="3928"/>
                    </a:lnTo>
                    <a:lnTo>
                      <a:pt x="13050" y="3629"/>
                    </a:lnTo>
                    <a:lnTo>
                      <a:pt x="12879" y="3345"/>
                    </a:lnTo>
                    <a:lnTo>
                      <a:pt x="12708" y="3060"/>
                    </a:lnTo>
                    <a:lnTo>
                      <a:pt x="12509" y="2790"/>
                    </a:lnTo>
                    <a:lnTo>
                      <a:pt x="12310" y="2519"/>
                    </a:lnTo>
                    <a:lnTo>
                      <a:pt x="12082" y="2277"/>
                    </a:lnTo>
                    <a:lnTo>
                      <a:pt x="11854" y="2036"/>
                    </a:lnTo>
                    <a:lnTo>
                      <a:pt x="11613" y="1808"/>
                    </a:lnTo>
                    <a:lnTo>
                      <a:pt x="11356" y="1580"/>
                    </a:lnTo>
                    <a:lnTo>
                      <a:pt x="11100" y="1381"/>
                    </a:lnTo>
                    <a:lnTo>
                      <a:pt x="10830" y="1182"/>
                    </a:lnTo>
                    <a:lnTo>
                      <a:pt x="10545" y="1011"/>
                    </a:lnTo>
                    <a:lnTo>
                      <a:pt x="10261" y="840"/>
                    </a:lnTo>
                    <a:lnTo>
                      <a:pt x="9962" y="684"/>
                    </a:lnTo>
                    <a:lnTo>
                      <a:pt x="9649" y="541"/>
                    </a:lnTo>
                    <a:lnTo>
                      <a:pt x="9336" y="428"/>
                    </a:lnTo>
                    <a:lnTo>
                      <a:pt x="9008" y="314"/>
                    </a:lnTo>
                    <a:lnTo>
                      <a:pt x="8681" y="214"/>
                    </a:lnTo>
                    <a:lnTo>
                      <a:pt x="8340" y="143"/>
                    </a:lnTo>
                    <a:lnTo>
                      <a:pt x="7998" y="86"/>
                    </a:lnTo>
                    <a:lnTo>
                      <a:pt x="7657" y="29"/>
                    </a:lnTo>
                    <a:lnTo>
                      <a:pt x="7301" y="15"/>
                    </a:lnTo>
                    <a:lnTo>
                      <a:pt x="6945" y="1"/>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7"/>
              <p:cNvSpPr/>
              <p:nvPr/>
            </p:nvSpPr>
            <p:spPr>
              <a:xfrm>
                <a:off x="2282027" y="2416489"/>
                <a:ext cx="101378" cy="101378"/>
              </a:xfrm>
              <a:custGeom>
                <a:avLst/>
                <a:gdLst/>
                <a:ahLst/>
                <a:cxnLst/>
                <a:rect l="l" t="t" r="r" b="b"/>
                <a:pathLst>
                  <a:path w="3046" h="3046" extrusionOk="0">
                    <a:moveTo>
                      <a:pt x="1367" y="0"/>
                    </a:moveTo>
                    <a:lnTo>
                      <a:pt x="1210" y="29"/>
                    </a:lnTo>
                    <a:lnTo>
                      <a:pt x="1068" y="71"/>
                    </a:lnTo>
                    <a:lnTo>
                      <a:pt x="925" y="114"/>
                    </a:lnTo>
                    <a:lnTo>
                      <a:pt x="797" y="185"/>
                    </a:lnTo>
                    <a:lnTo>
                      <a:pt x="669" y="256"/>
                    </a:lnTo>
                    <a:lnTo>
                      <a:pt x="555" y="342"/>
                    </a:lnTo>
                    <a:lnTo>
                      <a:pt x="442" y="441"/>
                    </a:lnTo>
                    <a:lnTo>
                      <a:pt x="342" y="555"/>
                    </a:lnTo>
                    <a:lnTo>
                      <a:pt x="257" y="669"/>
                    </a:lnTo>
                    <a:lnTo>
                      <a:pt x="185" y="797"/>
                    </a:lnTo>
                    <a:lnTo>
                      <a:pt x="114" y="925"/>
                    </a:lnTo>
                    <a:lnTo>
                      <a:pt x="57" y="1067"/>
                    </a:lnTo>
                    <a:lnTo>
                      <a:pt x="29" y="1210"/>
                    </a:lnTo>
                    <a:lnTo>
                      <a:pt x="1" y="1366"/>
                    </a:lnTo>
                    <a:lnTo>
                      <a:pt x="1" y="1523"/>
                    </a:lnTo>
                    <a:lnTo>
                      <a:pt x="1" y="1679"/>
                    </a:lnTo>
                    <a:lnTo>
                      <a:pt x="29" y="1836"/>
                    </a:lnTo>
                    <a:lnTo>
                      <a:pt x="57" y="1978"/>
                    </a:lnTo>
                    <a:lnTo>
                      <a:pt x="114" y="2120"/>
                    </a:lnTo>
                    <a:lnTo>
                      <a:pt x="185" y="2248"/>
                    </a:lnTo>
                    <a:lnTo>
                      <a:pt x="257" y="2376"/>
                    </a:lnTo>
                    <a:lnTo>
                      <a:pt x="342" y="2490"/>
                    </a:lnTo>
                    <a:lnTo>
                      <a:pt x="442" y="2604"/>
                    </a:lnTo>
                    <a:lnTo>
                      <a:pt x="555" y="2704"/>
                    </a:lnTo>
                    <a:lnTo>
                      <a:pt x="669" y="2789"/>
                    </a:lnTo>
                    <a:lnTo>
                      <a:pt x="797" y="2860"/>
                    </a:lnTo>
                    <a:lnTo>
                      <a:pt x="925" y="2931"/>
                    </a:lnTo>
                    <a:lnTo>
                      <a:pt x="1068" y="2974"/>
                    </a:lnTo>
                    <a:lnTo>
                      <a:pt x="1210" y="3017"/>
                    </a:lnTo>
                    <a:lnTo>
                      <a:pt x="1367" y="3045"/>
                    </a:lnTo>
                    <a:lnTo>
                      <a:pt x="1680" y="3045"/>
                    </a:lnTo>
                    <a:lnTo>
                      <a:pt x="1822" y="3017"/>
                    </a:lnTo>
                    <a:lnTo>
                      <a:pt x="1978" y="2974"/>
                    </a:lnTo>
                    <a:lnTo>
                      <a:pt x="2121" y="2931"/>
                    </a:lnTo>
                    <a:lnTo>
                      <a:pt x="2249" y="2860"/>
                    </a:lnTo>
                    <a:lnTo>
                      <a:pt x="2377" y="2789"/>
                    </a:lnTo>
                    <a:lnTo>
                      <a:pt x="2491" y="2704"/>
                    </a:lnTo>
                    <a:lnTo>
                      <a:pt x="2605" y="2604"/>
                    </a:lnTo>
                    <a:lnTo>
                      <a:pt x="2704" y="2490"/>
                    </a:lnTo>
                    <a:lnTo>
                      <a:pt x="2790" y="2376"/>
                    </a:lnTo>
                    <a:lnTo>
                      <a:pt x="2861" y="2248"/>
                    </a:lnTo>
                    <a:lnTo>
                      <a:pt x="2932" y="2120"/>
                    </a:lnTo>
                    <a:lnTo>
                      <a:pt x="2975" y="1978"/>
                    </a:lnTo>
                    <a:lnTo>
                      <a:pt x="3017" y="1836"/>
                    </a:lnTo>
                    <a:lnTo>
                      <a:pt x="3046" y="1679"/>
                    </a:lnTo>
                    <a:lnTo>
                      <a:pt x="3046" y="1523"/>
                    </a:lnTo>
                    <a:lnTo>
                      <a:pt x="3046" y="1366"/>
                    </a:lnTo>
                    <a:lnTo>
                      <a:pt x="3017" y="1210"/>
                    </a:lnTo>
                    <a:lnTo>
                      <a:pt x="2975" y="1067"/>
                    </a:lnTo>
                    <a:lnTo>
                      <a:pt x="2932" y="925"/>
                    </a:lnTo>
                    <a:lnTo>
                      <a:pt x="2861" y="797"/>
                    </a:lnTo>
                    <a:lnTo>
                      <a:pt x="2790" y="669"/>
                    </a:lnTo>
                    <a:lnTo>
                      <a:pt x="2704" y="555"/>
                    </a:lnTo>
                    <a:lnTo>
                      <a:pt x="2605" y="441"/>
                    </a:lnTo>
                    <a:lnTo>
                      <a:pt x="2491" y="342"/>
                    </a:lnTo>
                    <a:lnTo>
                      <a:pt x="2377" y="256"/>
                    </a:lnTo>
                    <a:lnTo>
                      <a:pt x="2249" y="185"/>
                    </a:lnTo>
                    <a:lnTo>
                      <a:pt x="2121" y="114"/>
                    </a:lnTo>
                    <a:lnTo>
                      <a:pt x="1978" y="71"/>
                    </a:lnTo>
                    <a:lnTo>
                      <a:pt x="1822" y="29"/>
                    </a:lnTo>
                    <a:lnTo>
                      <a:pt x="168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7"/>
              <p:cNvSpPr/>
              <p:nvPr/>
            </p:nvSpPr>
            <p:spPr>
              <a:xfrm>
                <a:off x="1657350" y="1114550"/>
                <a:ext cx="484527" cy="1381523"/>
              </a:xfrm>
              <a:custGeom>
                <a:avLst/>
                <a:gdLst/>
                <a:ahLst/>
                <a:cxnLst/>
                <a:rect l="l" t="t" r="r" b="b"/>
                <a:pathLst>
                  <a:path w="14558" h="41509" extrusionOk="0">
                    <a:moveTo>
                      <a:pt x="4525" y="0"/>
                    </a:moveTo>
                    <a:lnTo>
                      <a:pt x="4283" y="28"/>
                    </a:lnTo>
                    <a:lnTo>
                      <a:pt x="4042" y="57"/>
                    </a:lnTo>
                    <a:lnTo>
                      <a:pt x="3800" y="100"/>
                    </a:lnTo>
                    <a:lnTo>
                      <a:pt x="3558" y="157"/>
                    </a:lnTo>
                    <a:lnTo>
                      <a:pt x="3330" y="228"/>
                    </a:lnTo>
                    <a:lnTo>
                      <a:pt x="3102" y="299"/>
                    </a:lnTo>
                    <a:lnTo>
                      <a:pt x="2875" y="384"/>
                    </a:lnTo>
                    <a:lnTo>
                      <a:pt x="2661" y="484"/>
                    </a:lnTo>
                    <a:lnTo>
                      <a:pt x="2462" y="598"/>
                    </a:lnTo>
                    <a:lnTo>
                      <a:pt x="2263" y="711"/>
                    </a:lnTo>
                    <a:lnTo>
                      <a:pt x="2064" y="840"/>
                    </a:lnTo>
                    <a:lnTo>
                      <a:pt x="1879" y="982"/>
                    </a:lnTo>
                    <a:lnTo>
                      <a:pt x="1694" y="1124"/>
                    </a:lnTo>
                    <a:lnTo>
                      <a:pt x="1523" y="1281"/>
                    </a:lnTo>
                    <a:lnTo>
                      <a:pt x="1366" y="1437"/>
                    </a:lnTo>
                    <a:lnTo>
                      <a:pt x="1210" y="1608"/>
                    </a:lnTo>
                    <a:lnTo>
                      <a:pt x="1053" y="1779"/>
                    </a:lnTo>
                    <a:lnTo>
                      <a:pt x="911" y="1964"/>
                    </a:lnTo>
                    <a:lnTo>
                      <a:pt x="783" y="2149"/>
                    </a:lnTo>
                    <a:lnTo>
                      <a:pt x="669" y="2348"/>
                    </a:lnTo>
                    <a:lnTo>
                      <a:pt x="555" y="2547"/>
                    </a:lnTo>
                    <a:lnTo>
                      <a:pt x="456" y="2761"/>
                    </a:lnTo>
                    <a:lnTo>
                      <a:pt x="356" y="2960"/>
                    </a:lnTo>
                    <a:lnTo>
                      <a:pt x="271" y="3188"/>
                    </a:lnTo>
                    <a:lnTo>
                      <a:pt x="199" y="3401"/>
                    </a:lnTo>
                    <a:lnTo>
                      <a:pt x="143" y="3629"/>
                    </a:lnTo>
                    <a:lnTo>
                      <a:pt x="86" y="3856"/>
                    </a:lnTo>
                    <a:lnTo>
                      <a:pt x="43" y="4084"/>
                    </a:lnTo>
                    <a:lnTo>
                      <a:pt x="15" y="4312"/>
                    </a:lnTo>
                    <a:lnTo>
                      <a:pt x="0" y="4554"/>
                    </a:lnTo>
                    <a:lnTo>
                      <a:pt x="0" y="4795"/>
                    </a:lnTo>
                    <a:lnTo>
                      <a:pt x="0" y="5037"/>
                    </a:lnTo>
                    <a:lnTo>
                      <a:pt x="15" y="5279"/>
                    </a:lnTo>
                    <a:lnTo>
                      <a:pt x="57" y="5521"/>
                    </a:lnTo>
                    <a:lnTo>
                      <a:pt x="5052" y="37467"/>
                    </a:lnTo>
                    <a:lnTo>
                      <a:pt x="5109" y="37709"/>
                    </a:lnTo>
                    <a:lnTo>
                      <a:pt x="5152" y="37951"/>
                    </a:lnTo>
                    <a:lnTo>
                      <a:pt x="5223" y="38179"/>
                    </a:lnTo>
                    <a:lnTo>
                      <a:pt x="5308" y="38407"/>
                    </a:lnTo>
                    <a:lnTo>
                      <a:pt x="5393" y="38620"/>
                    </a:lnTo>
                    <a:lnTo>
                      <a:pt x="5493" y="38833"/>
                    </a:lnTo>
                    <a:lnTo>
                      <a:pt x="5607" y="39047"/>
                    </a:lnTo>
                    <a:lnTo>
                      <a:pt x="5721" y="39246"/>
                    </a:lnTo>
                    <a:lnTo>
                      <a:pt x="5849" y="39431"/>
                    </a:lnTo>
                    <a:lnTo>
                      <a:pt x="5977" y="39630"/>
                    </a:lnTo>
                    <a:lnTo>
                      <a:pt x="6133" y="39801"/>
                    </a:lnTo>
                    <a:lnTo>
                      <a:pt x="6276" y="39972"/>
                    </a:lnTo>
                    <a:lnTo>
                      <a:pt x="6446" y="40143"/>
                    </a:lnTo>
                    <a:lnTo>
                      <a:pt x="6603" y="40299"/>
                    </a:lnTo>
                    <a:lnTo>
                      <a:pt x="6788" y="40441"/>
                    </a:lnTo>
                    <a:lnTo>
                      <a:pt x="6973" y="40584"/>
                    </a:lnTo>
                    <a:lnTo>
                      <a:pt x="7158" y="40712"/>
                    </a:lnTo>
                    <a:lnTo>
                      <a:pt x="7357" y="40840"/>
                    </a:lnTo>
                    <a:lnTo>
                      <a:pt x="7556" y="40954"/>
                    </a:lnTo>
                    <a:lnTo>
                      <a:pt x="7756" y="41053"/>
                    </a:lnTo>
                    <a:lnTo>
                      <a:pt x="7969" y="41153"/>
                    </a:lnTo>
                    <a:lnTo>
                      <a:pt x="8182" y="41224"/>
                    </a:lnTo>
                    <a:lnTo>
                      <a:pt x="8410" y="41295"/>
                    </a:lnTo>
                    <a:lnTo>
                      <a:pt x="8624" y="41366"/>
                    </a:lnTo>
                    <a:lnTo>
                      <a:pt x="8851" y="41409"/>
                    </a:lnTo>
                    <a:lnTo>
                      <a:pt x="9093" y="41452"/>
                    </a:lnTo>
                    <a:lnTo>
                      <a:pt x="9321" y="41480"/>
                    </a:lnTo>
                    <a:lnTo>
                      <a:pt x="9563" y="41509"/>
                    </a:lnTo>
                    <a:lnTo>
                      <a:pt x="9790" y="41509"/>
                    </a:lnTo>
                    <a:lnTo>
                      <a:pt x="10032" y="41494"/>
                    </a:lnTo>
                    <a:lnTo>
                      <a:pt x="10274" y="41480"/>
                    </a:lnTo>
                    <a:lnTo>
                      <a:pt x="10516" y="41452"/>
                    </a:lnTo>
                    <a:lnTo>
                      <a:pt x="10758" y="41409"/>
                    </a:lnTo>
                    <a:lnTo>
                      <a:pt x="11000" y="41352"/>
                    </a:lnTo>
                    <a:lnTo>
                      <a:pt x="11228" y="41281"/>
                    </a:lnTo>
                    <a:lnTo>
                      <a:pt x="11455" y="41210"/>
                    </a:lnTo>
                    <a:lnTo>
                      <a:pt x="11669" y="41110"/>
                    </a:lnTo>
                    <a:lnTo>
                      <a:pt x="11882" y="41011"/>
                    </a:lnTo>
                    <a:lnTo>
                      <a:pt x="12096" y="40911"/>
                    </a:lnTo>
                    <a:lnTo>
                      <a:pt x="12295" y="40783"/>
                    </a:lnTo>
                    <a:lnTo>
                      <a:pt x="12494" y="40669"/>
                    </a:lnTo>
                    <a:lnTo>
                      <a:pt x="12679" y="40527"/>
                    </a:lnTo>
                    <a:lnTo>
                      <a:pt x="12850" y="40385"/>
                    </a:lnTo>
                    <a:lnTo>
                      <a:pt x="13035" y="40228"/>
                    </a:lnTo>
                    <a:lnTo>
                      <a:pt x="13191" y="40071"/>
                    </a:lnTo>
                    <a:lnTo>
                      <a:pt x="13348" y="39901"/>
                    </a:lnTo>
                    <a:lnTo>
                      <a:pt x="13504" y="39716"/>
                    </a:lnTo>
                    <a:lnTo>
                      <a:pt x="13633" y="39545"/>
                    </a:lnTo>
                    <a:lnTo>
                      <a:pt x="13775" y="39346"/>
                    </a:lnTo>
                    <a:lnTo>
                      <a:pt x="13889" y="39161"/>
                    </a:lnTo>
                    <a:lnTo>
                      <a:pt x="14002" y="38962"/>
                    </a:lnTo>
                    <a:lnTo>
                      <a:pt x="14102" y="38748"/>
                    </a:lnTo>
                    <a:lnTo>
                      <a:pt x="14202" y="38535"/>
                    </a:lnTo>
                    <a:lnTo>
                      <a:pt x="14287" y="38321"/>
                    </a:lnTo>
                    <a:lnTo>
                      <a:pt x="14358" y="38108"/>
                    </a:lnTo>
                    <a:lnTo>
                      <a:pt x="14415" y="37880"/>
                    </a:lnTo>
                    <a:lnTo>
                      <a:pt x="14472" y="37652"/>
                    </a:lnTo>
                    <a:lnTo>
                      <a:pt x="14515" y="37425"/>
                    </a:lnTo>
                    <a:lnTo>
                      <a:pt x="14543" y="37183"/>
                    </a:lnTo>
                    <a:lnTo>
                      <a:pt x="14557" y="36955"/>
                    </a:lnTo>
                    <a:lnTo>
                      <a:pt x="14557" y="36713"/>
                    </a:lnTo>
                    <a:lnTo>
                      <a:pt x="14557" y="36471"/>
                    </a:lnTo>
                    <a:lnTo>
                      <a:pt x="14529" y="36229"/>
                    </a:lnTo>
                    <a:lnTo>
                      <a:pt x="14501" y="35988"/>
                    </a:lnTo>
                    <a:lnTo>
                      <a:pt x="9492" y="4041"/>
                    </a:lnTo>
                    <a:lnTo>
                      <a:pt x="9449" y="3799"/>
                    </a:lnTo>
                    <a:lnTo>
                      <a:pt x="9392" y="3557"/>
                    </a:lnTo>
                    <a:lnTo>
                      <a:pt x="9335" y="3330"/>
                    </a:lnTo>
                    <a:lnTo>
                      <a:pt x="9250" y="3102"/>
                    </a:lnTo>
                    <a:lnTo>
                      <a:pt x="9164" y="2889"/>
                    </a:lnTo>
                    <a:lnTo>
                      <a:pt x="9065" y="2675"/>
                    </a:lnTo>
                    <a:lnTo>
                      <a:pt x="8951" y="2462"/>
                    </a:lnTo>
                    <a:lnTo>
                      <a:pt x="8837" y="2263"/>
                    </a:lnTo>
                    <a:lnTo>
                      <a:pt x="8709" y="2063"/>
                    </a:lnTo>
                    <a:lnTo>
                      <a:pt x="8567" y="1878"/>
                    </a:lnTo>
                    <a:lnTo>
                      <a:pt x="8424" y="1708"/>
                    </a:lnTo>
                    <a:lnTo>
                      <a:pt x="8268" y="1523"/>
                    </a:lnTo>
                    <a:lnTo>
                      <a:pt x="8111" y="1366"/>
                    </a:lnTo>
                    <a:lnTo>
                      <a:pt x="7941" y="1210"/>
                    </a:lnTo>
                    <a:lnTo>
                      <a:pt x="7770" y="1053"/>
                    </a:lnTo>
                    <a:lnTo>
                      <a:pt x="7585" y="925"/>
                    </a:lnTo>
                    <a:lnTo>
                      <a:pt x="7400" y="783"/>
                    </a:lnTo>
                    <a:lnTo>
                      <a:pt x="7201" y="669"/>
                    </a:lnTo>
                    <a:lnTo>
                      <a:pt x="7001" y="555"/>
                    </a:lnTo>
                    <a:lnTo>
                      <a:pt x="6802" y="455"/>
                    </a:lnTo>
                    <a:lnTo>
                      <a:pt x="6589" y="356"/>
                    </a:lnTo>
                    <a:lnTo>
                      <a:pt x="6375" y="270"/>
                    </a:lnTo>
                    <a:lnTo>
                      <a:pt x="6148" y="199"/>
                    </a:lnTo>
                    <a:lnTo>
                      <a:pt x="5920" y="142"/>
                    </a:lnTo>
                    <a:lnTo>
                      <a:pt x="5692" y="85"/>
                    </a:lnTo>
                    <a:lnTo>
                      <a:pt x="5465" y="43"/>
                    </a:lnTo>
                    <a:lnTo>
                      <a:pt x="5237" y="14"/>
                    </a:lnTo>
                    <a:lnTo>
                      <a:pt x="499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7"/>
              <p:cNvSpPr/>
              <p:nvPr/>
            </p:nvSpPr>
            <p:spPr>
              <a:xfrm>
                <a:off x="2076009" y="1114550"/>
                <a:ext cx="477903" cy="1197771"/>
              </a:xfrm>
              <a:custGeom>
                <a:avLst/>
                <a:gdLst/>
                <a:ahLst/>
                <a:cxnLst/>
                <a:rect l="l" t="t" r="r" b="b"/>
                <a:pathLst>
                  <a:path w="14359" h="35988" extrusionOk="0">
                    <a:moveTo>
                      <a:pt x="9463" y="0"/>
                    </a:moveTo>
                    <a:lnTo>
                      <a:pt x="9236" y="14"/>
                    </a:lnTo>
                    <a:lnTo>
                      <a:pt x="8994" y="28"/>
                    </a:lnTo>
                    <a:lnTo>
                      <a:pt x="8766" y="71"/>
                    </a:lnTo>
                    <a:lnTo>
                      <a:pt x="8538" y="114"/>
                    </a:lnTo>
                    <a:lnTo>
                      <a:pt x="8311" y="171"/>
                    </a:lnTo>
                    <a:lnTo>
                      <a:pt x="8083" y="242"/>
                    </a:lnTo>
                    <a:lnTo>
                      <a:pt x="7870" y="313"/>
                    </a:lnTo>
                    <a:lnTo>
                      <a:pt x="7656" y="398"/>
                    </a:lnTo>
                    <a:lnTo>
                      <a:pt x="7443" y="498"/>
                    </a:lnTo>
                    <a:lnTo>
                      <a:pt x="7244" y="612"/>
                    </a:lnTo>
                    <a:lnTo>
                      <a:pt x="7044" y="726"/>
                    </a:lnTo>
                    <a:lnTo>
                      <a:pt x="6859" y="854"/>
                    </a:lnTo>
                    <a:lnTo>
                      <a:pt x="6674" y="996"/>
                    </a:lnTo>
                    <a:lnTo>
                      <a:pt x="6489" y="1138"/>
                    </a:lnTo>
                    <a:lnTo>
                      <a:pt x="6319" y="1281"/>
                    </a:lnTo>
                    <a:lnTo>
                      <a:pt x="6148" y="1451"/>
                    </a:lnTo>
                    <a:lnTo>
                      <a:pt x="5991" y="1622"/>
                    </a:lnTo>
                    <a:lnTo>
                      <a:pt x="5849" y="1793"/>
                    </a:lnTo>
                    <a:lnTo>
                      <a:pt x="5707" y="1978"/>
                    </a:lnTo>
                    <a:lnTo>
                      <a:pt x="5564" y="2163"/>
                    </a:lnTo>
                    <a:lnTo>
                      <a:pt x="5451" y="2362"/>
                    </a:lnTo>
                    <a:lnTo>
                      <a:pt x="5337" y="2576"/>
                    </a:lnTo>
                    <a:lnTo>
                      <a:pt x="5223" y="2789"/>
                    </a:lnTo>
                    <a:lnTo>
                      <a:pt x="5137" y="3003"/>
                    </a:lnTo>
                    <a:lnTo>
                      <a:pt x="5052" y="3230"/>
                    </a:lnTo>
                    <a:lnTo>
                      <a:pt x="4981" y="3458"/>
                    </a:lnTo>
                    <a:lnTo>
                      <a:pt x="4924" y="3686"/>
                    </a:lnTo>
                    <a:lnTo>
                      <a:pt x="4867" y="3927"/>
                    </a:lnTo>
                    <a:lnTo>
                      <a:pt x="72" y="30352"/>
                    </a:lnTo>
                    <a:lnTo>
                      <a:pt x="43" y="30594"/>
                    </a:lnTo>
                    <a:lnTo>
                      <a:pt x="15" y="30836"/>
                    </a:lnTo>
                    <a:lnTo>
                      <a:pt x="1" y="31078"/>
                    </a:lnTo>
                    <a:lnTo>
                      <a:pt x="1" y="31320"/>
                    </a:lnTo>
                    <a:lnTo>
                      <a:pt x="15" y="31548"/>
                    </a:lnTo>
                    <a:lnTo>
                      <a:pt x="29" y="31790"/>
                    </a:lnTo>
                    <a:lnTo>
                      <a:pt x="72" y="32017"/>
                    </a:lnTo>
                    <a:lnTo>
                      <a:pt x="114" y="32245"/>
                    </a:lnTo>
                    <a:lnTo>
                      <a:pt x="171" y="32473"/>
                    </a:lnTo>
                    <a:lnTo>
                      <a:pt x="242" y="32700"/>
                    </a:lnTo>
                    <a:lnTo>
                      <a:pt x="314" y="32914"/>
                    </a:lnTo>
                    <a:lnTo>
                      <a:pt x="413" y="33127"/>
                    </a:lnTo>
                    <a:lnTo>
                      <a:pt x="499" y="33341"/>
                    </a:lnTo>
                    <a:lnTo>
                      <a:pt x="612" y="33540"/>
                    </a:lnTo>
                    <a:lnTo>
                      <a:pt x="726" y="33739"/>
                    </a:lnTo>
                    <a:lnTo>
                      <a:pt x="854" y="33924"/>
                    </a:lnTo>
                    <a:lnTo>
                      <a:pt x="997" y="34109"/>
                    </a:lnTo>
                    <a:lnTo>
                      <a:pt x="1139" y="34294"/>
                    </a:lnTo>
                    <a:lnTo>
                      <a:pt x="1295" y="34465"/>
                    </a:lnTo>
                    <a:lnTo>
                      <a:pt x="1452" y="34636"/>
                    </a:lnTo>
                    <a:lnTo>
                      <a:pt x="1623" y="34792"/>
                    </a:lnTo>
                    <a:lnTo>
                      <a:pt x="1793" y="34934"/>
                    </a:lnTo>
                    <a:lnTo>
                      <a:pt x="1978" y="35077"/>
                    </a:lnTo>
                    <a:lnTo>
                      <a:pt x="2163" y="35219"/>
                    </a:lnTo>
                    <a:lnTo>
                      <a:pt x="2363" y="35333"/>
                    </a:lnTo>
                    <a:lnTo>
                      <a:pt x="2576" y="35447"/>
                    </a:lnTo>
                    <a:lnTo>
                      <a:pt x="2790" y="35561"/>
                    </a:lnTo>
                    <a:lnTo>
                      <a:pt x="3003" y="35646"/>
                    </a:lnTo>
                    <a:lnTo>
                      <a:pt x="3231" y="35731"/>
                    </a:lnTo>
                    <a:lnTo>
                      <a:pt x="3458" y="35803"/>
                    </a:lnTo>
                    <a:lnTo>
                      <a:pt x="3686" y="35859"/>
                    </a:lnTo>
                    <a:lnTo>
                      <a:pt x="3928" y="35916"/>
                    </a:lnTo>
                    <a:lnTo>
                      <a:pt x="4170" y="35959"/>
                    </a:lnTo>
                    <a:lnTo>
                      <a:pt x="4412" y="35973"/>
                    </a:lnTo>
                    <a:lnTo>
                      <a:pt x="4654" y="35988"/>
                    </a:lnTo>
                    <a:lnTo>
                      <a:pt x="4896" y="35988"/>
                    </a:lnTo>
                    <a:lnTo>
                      <a:pt x="5137" y="35973"/>
                    </a:lnTo>
                    <a:lnTo>
                      <a:pt x="5365" y="35959"/>
                    </a:lnTo>
                    <a:lnTo>
                      <a:pt x="5593" y="35916"/>
                    </a:lnTo>
                    <a:lnTo>
                      <a:pt x="5821" y="35874"/>
                    </a:lnTo>
                    <a:lnTo>
                      <a:pt x="6048" y="35817"/>
                    </a:lnTo>
                    <a:lnTo>
                      <a:pt x="6276" y="35746"/>
                    </a:lnTo>
                    <a:lnTo>
                      <a:pt x="6489" y="35674"/>
                    </a:lnTo>
                    <a:lnTo>
                      <a:pt x="6703" y="35589"/>
                    </a:lnTo>
                    <a:lnTo>
                      <a:pt x="6916" y="35489"/>
                    </a:lnTo>
                    <a:lnTo>
                      <a:pt x="7115" y="35376"/>
                    </a:lnTo>
                    <a:lnTo>
                      <a:pt x="7315" y="35262"/>
                    </a:lnTo>
                    <a:lnTo>
                      <a:pt x="7514" y="35134"/>
                    </a:lnTo>
                    <a:lnTo>
                      <a:pt x="7699" y="35006"/>
                    </a:lnTo>
                    <a:lnTo>
                      <a:pt x="7870" y="34849"/>
                    </a:lnTo>
                    <a:lnTo>
                      <a:pt x="8040" y="34707"/>
                    </a:lnTo>
                    <a:lnTo>
                      <a:pt x="8211" y="34536"/>
                    </a:lnTo>
                    <a:lnTo>
                      <a:pt x="8368" y="34380"/>
                    </a:lnTo>
                    <a:lnTo>
                      <a:pt x="8524" y="34195"/>
                    </a:lnTo>
                    <a:lnTo>
                      <a:pt x="8652" y="34010"/>
                    </a:lnTo>
                    <a:lnTo>
                      <a:pt x="8795" y="33825"/>
                    </a:lnTo>
                    <a:lnTo>
                      <a:pt x="8908" y="33625"/>
                    </a:lnTo>
                    <a:lnTo>
                      <a:pt x="9022" y="33412"/>
                    </a:lnTo>
                    <a:lnTo>
                      <a:pt x="9136" y="33213"/>
                    </a:lnTo>
                    <a:lnTo>
                      <a:pt x="9221" y="32985"/>
                    </a:lnTo>
                    <a:lnTo>
                      <a:pt x="9307" y="32772"/>
                    </a:lnTo>
                    <a:lnTo>
                      <a:pt x="9378" y="32530"/>
                    </a:lnTo>
                    <a:lnTo>
                      <a:pt x="9449" y="32302"/>
                    </a:lnTo>
                    <a:lnTo>
                      <a:pt x="9492" y="32060"/>
                    </a:lnTo>
                    <a:lnTo>
                      <a:pt x="14287" y="5635"/>
                    </a:lnTo>
                    <a:lnTo>
                      <a:pt x="14330" y="5393"/>
                    </a:lnTo>
                    <a:lnTo>
                      <a:pt x="14344" y="5151"/>
                    </a:lnTo>
                    <a:lnTo>
                      <a:pt x="14358" y="4909"/>
                    </a:lnTo>
                    <a:lnTo>
                      <a:pt x="14358" y="4667"/>
                    </a:lnTo>
                    <a:lnTo>
                      <a:pt x="14344" y="4440"/>
                    </a:lnTo>
                    <a:lnTo>
                      <a:pt x="14330" y="4198"/>
                    </a:lnTo>
                    <a:lnTo>
                      <a:pt x="14287" y="3970"/>
                    </a:lnTo>
                    <a:lnTo>
                      <a:pt x="14245" y="3742"/>
                    </a:lnTo>
                    <a:lnTo>
                      <a:pt x="14188" y="3515"/>
                    </a:lnTo>
                    <a:lnTo>
                      <a:pt x="14117" y="3287"/>
                    </a:lnTo>
                    <a:lnTo>
                      <a:pt x="14045" y="3074"/>
                    </a:lnTo>
                    <a:lnTo>
                      <a:pt x="13960" y="2860"/>
                    </a:lnTo>
                    <a:lnTo>
                      <a:pt x="13860" y="2647"/>
                    </a:lnTo>
                    <a:lnTo>
                      <a:pt x="13747" y="2448"/>
                    </a:lnTo>
                    <a:lnTo>
                      <a:pt x="13633" y="2248"/>
                    </a:lnTo>
                    <a:lnTo>
                      <a:pt x="13505" y="2063"/>
                    </a:lnTo>
                    <a:lnTo>
                      <a:pt x="13377" y="1878"/>
                    </a:lnTo>
                    <a:lnTo>
                      <a:pt x="13220" y="1693"/>
                    </a:lnTo>
                    <a:lnTo>
                      <a:pt x="13078" y="1523"/>
                    </a:lnTo>
                    <a:lnTo>
                      <a:pt x="12907" y="1352"/>
                    </a:lnTo>
                    <a:lnTo>
                      <a:pt x="12736" y="1195"/>
                    </a:lnTo>
                    <a:lnTo>
                      <a:pt x="12566" y="1053"/>
                    </a:lnTo>
                    <a:lnTo>
                      <a:pt x="12381" y="911"/>
                    </a:lnTo>
                    <a:lnTo>
                      <a:pt x="12196" y="783"/>
                    </a:lnTo>
                    <a:lnTo>
                      <a:pt x="11996" y="655"/>
                    </a:lnTo>
                    <a:lnTo>
                      <a:pt x="11783" y="541"/>
                    </a:lnTo>
                    <a:lnTo>
                      <a:pt x="11584" y="441"/>
                    </a:lnTo>
                    <a:lnTo>
                      <a:pt x="11356" y="342"/>
                    </a:lnTo>
                    <a:lnTo>
                      <a:pt x="11128" y="256"/>
                    </a:lnTo>
                    <a:lnTo>
                      <a:pt x="10901" y="185"/>
                    </a:lnTo>
                    <a:lnTo>
                      <a:pt x="10673" y="128"/>
                    </a:lnTo>
                    <a:lnTo>
                      <a:pt x="10431" y="71"/>
                    </a:lnTo>
                    <a:lnTo>
                      <a:pt x="10189" y="43"/>
                    </a:lnTo>
                    <a:lnTo>
                      <a:pt x="9947" y="14"/>
                    </a:lnTo>
                    <a:lnTo>
                      <a:pt x="970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7"/>
              <p:cNvSpPr/>
              <p:nvPr/>
            </p:nvSpPr>
            <p:spPr>
              <a:xfrm>
                <a:off x="1734998" y="2217094"/>
                <a:ext cx="575954" cy="703792"/>
              </a:xfrm>
              <a:custGeom>
                <a:avLst/>
                <a:gdLst/>
                <a:ahLst/>
                <a:cxnLst/>
                <a:rect l="l" t="t" r="r" b="b"/>
                <a:pathLst>
                  <a:path w="17305" h="21146" extrusionOk="0">
                    <a:moveTo>
                      <a:pt x="11485" y="0"/>
                    </a:moveTo>
                    <a:lnTo>
                      <a:pt x="11214" y="15"/>
                    </a:lnTo>
                    <a:lnTo>
                      <a:pt x="10930" y="29"/>
                    </a:lnTo>
                    <a:lnTo>
                      <a:pt x="10659" y="71"/>
                    </a:lnTo>
                    <a:lnTo>
                      <a:pt x="10375" y="114"/>
                    </a:lnTo>
                    <a:lnTo>
                      <a:pt x="10104" y="185"/>
                    </a:lnTo>
                    <a:lnTo>
                      <a:pt x="9834" y="256"/>
                    </a:lnTo>
                    <a:lnTo>
                      <a:pt x="9578" y="342"/>
                    </a:lnTo>
                    <a:lnTo>
                      <a:pt x="9322" y="441"/>
                    </a:lnTo>
                    <a:lnTo>
                      <a:pt x="9065" y="555"/>
                    </a:lnTo>
                    <a:lnTo>
                      <a:pt x="8809" y="683"/>
                    </a:lnTo>
                    <a:lnTo>
                      <a:pt x="8567" y="811"/>
                    </a:lnTo>
                    <a:lnTo>
                      <a:pt x="8325" y="968"/>
                    </a:lnTo>
                    <a:lnTo>
                      <a:pt x="8098" y="1124"/>
                    </a:lnTo>
                    <a:lnTo>
                      <a:pt x="7870" y="1295"/>
                    </a:lnTo>
                    <a:lnTo>
                      <a:pt x="7657" y="1480"/>
                    </a:lnTo>
                    <a:lnTo>
                      <a:pt x="7443" y="1679"/>
                    </a:lnTo>
                    <a:lnTo>
                      <a:pt x="7244" y="1879"/>
                    </a:lnTo>
                    <a:lnTo>
                      <a:pt x="7059" y="2092"/>
                    </a:lnTo>
                    <a:lnTo>
                      <a:pt x="6874" y="2320"/>
                    </a:lnTo>
                    <a:lnTo>
                      <a:pt x="6703" y="2562"/>
                    </a:lnTo>
                    <a:lnTo>
                      <a:pt x="6547" y="2818"/>
                    </a:lnTo>
                    <a:lnTo>
                      <a:pt x="826" y="12380"/>
                    </a:lnTo>
                    <a:lnTo>
                      <a:pt x="684" y="12636"/>
                    </a:lnTo>
                    <a:lnTo>
                      <a:pt x="542" y="12907"/>
                    </a:lnTo>
                    <a:lnTo>
                      <a:pt x="428" y="13177"/>
                    </a:lnTo>
                    <a:lnTo>
                      <a:pt x="328" y="13448"/>
                    </a:lnTo>
                    <a:lnTo>
                      <a:pt x="243" y="13718"/>
                    </a:lnTo>
                    <a:lnTo>
                      <a:pt x="172" y="13988"/>
                    </a:lnTo>
                    <a:lnTo>
                      <a:pt x="101" y="14273"/>
                    </a:lnTo>
                    <a:lnTo>
                      <a:pt x="58" y="14543"/>
                    </a:lnTo>
                    <a:lnTo>
                      <a:pt x="29" y="14828"/>
                    </a:lnTo>
                    <a:lnTo>
                      <a:pt x="15" y="15112"/>
                    </a:lnTo>
                    <a:lnTo>
                      <a:pt x="1" y="15383"/>
                    </a:lnTo>
                    <a:lnTo>
                      <a:pt x="15" y="15667"/>
                    </a:lnTo>
                    <a:lnTo>
                      <a:pt x="44" y="15952"/>
                    </a:lnTo>
                    <a:lnTo>
                      <a:pt x="72" y="16222"/>
                    </a:lnTo>
                    <a:lnTo>
                      <a:pt x="115" y="16493"/>
                    </a:lnTo>
                    <a:lnTo>
                      <a:pt x="186" y="16763"/>
                    </a:lnTo>
                    <a:lnTo>
                      <a:pt x="257" y="17034"/>
                    </a:lnTo>
                    <a:lnTo>
                      <a:pt x="342" y="17304"/>
                    </a:lnTo>
                    <a:lnTo>
                      <a:pt x="442" y="17560"/>
                    </a:lnTo>
                    <a:lnTo>
                      <a:pt x="556" y="17816"/>
                    </a:lnTo>
                    <a:lnTo>
                      <a:pt x="684" y="18072"/>
                    </a:lnTo>
                    <a:lnTo>
                      <a:pt x="812" y="18314"/>
                    </a:lnTo>
                    <a:lnTo>
                      <a:pt x="969" y="18556"/>
                    </a:lnTo>
                    <a:lnTo>
                      <a:pt x="1125" y="18784"/>
                    </a:lnTo>
                    <a:lnTo>
                      <a:pt x="1296" y="19011"/>
                    </a:lnTo>
                    <a:lnTo>
                      <a:pt x="1481" y="19225"/>
                    </a:lnTo>
                    <a:lnTo>
                      <a:pt x="1680" y="19438"/>
                    </a:lnTo>
                    <a:lnTo>
                      <a:pt x="1879" y="19638"/>
                    </a:lnTo>
                    <a:lnTo>
                      <a:pt x="2107" y="19823"/>
                    </a:lnTo>
                    <a:lnTo>
                      <a:pt x="2335" y="20008"/>
                    </a:lnTo>
                    <a:lnTo>
                      <a:pt x="2577" y="20178"/>
                    </a:lnTo>
                    <a:lnTo>
                      <a:pt x="2819" y="20335"/>
                    </a:lnTo>
                    <a:lnTo>
                      <a:pt x="3075" y="20477"/>
                    </a:lnTo>
                    <a:lnTo>
                      <a:pt x="3345" y="20605"/>
                    </a:lnTo>
                    <a:lnTo>
                      <a:pt x="3615" y="20733"/>
                    </a:lnTo>
                    <a:lnTo>
                      <a:pt x="3886" y="20833"/>
                    </a:lnTo>
                    <a:lnTo>
                      <a:pt x="4156" y="20918"/>
                    </a:lnTo>
                    <a:lnTo>
                      <a:pt x="4426" y="20989"/>
                    </a:lnTo>
                    <a:lnTo>
                      <a:pt x="4711" y="21046"/>
                    </a:lnTo>
                    <a:lnTo>
                      <a:pt x="4981" y="21089"/>
                    </a:lnTo>
                    <a:lnTo>
                      <a:pt x="5266" y="21132"/>
                    </a:lnTo>
                    <a:lnTo>
                      <a:pt x="5551" y="21146"/>
                    </a:lnTo>
                    <a:lnTo>
                      <a:pt x="6106" y="21146"/>
                    </a:lnTo>
                    <a:lnTo>
                      <a:pt x="6390" y="21118"/>
                    </a:lnTo>
                    <a:lnTo>
                      <a:pt x="6661" y="21089"/>
                    </a:lnTo>
                    <a:lnTo>
                      <a:pt x="6931" y="21032"/>
                    </a:lnTo>
                    <a:lnTo>
                      <a:pt x="7201" y="20975"/>
                    </a:lnTo>
                    <a:lnTo>
                      <a:pt x="7472" y="20904"/>
                    </a:lnTo>
                    <a:lnTo>
                      <a:pt x="7742" y="20819"/>
                    </a:lnTo>
                    <a:lnTo>
                      <a:pt x="7998" y="20719"/>
                    </a:lnTo>
                    <a:lnTo>
                      <a:pt x="8254" y="20605"/>
                    </a:lnTo>
                    <a:lnTo>
                      <a:pt x="8510" y="20477"/>
                    </a:lnTo>
                    <a:lnTo>
                      <a:pt x="8752" y="20335"/>
                    </a:lnTo>
                    <a:lnTo>
                      <a:pt x="8994" y="20193"/>
                    </a:lnTo>
                    <a:lnTo>
                      <a:pt x="9222" y="20036"/>
                    </a:lnTo>
                    <a:lnTo>
                      <a:pt x="9450" y="19865"/>
                    </a:lnTo>
                    <a:lnTo>
                      <a:pt x="9663" y="19680"/>
                    </a:lnTo>
                    <a:lnTo>
                      <a:pt x="9877" y="19481"/>
                    </a:lnTo>
                    <a:lnTo>
                      <a:pt x="10076" y="19268"/>
                    </a:lnTo>
                    <a:lnTo>
                      <a:pt x="10261" y="19054"/>
                    </a:lnTo>
                    <a:lnTo>
                      <a:pt x="10446" y="18826"/>
                    </a:lnTo>
                    <a:lnTo>
                      <a:pt x="10616" y="18585"/>
                    </a:lnTo>
                    <a:lnTo>
                      <a:pt x="10773" y="18328"/>
                    </a:lnTo>
                    <a:lnTo>
                      <a:pt x="16493" y="8766"/>
                    </a:lnTo>
                    <a:lnTo>
                      <a:pt x="16636" y="8510"/>
                    </a:lnTo>
                    <a:lnTo>
                      <a:pt x="16764" y="8254"/>
                    </a:lnTo>
                    <a:lnTo>
                      <a:pt x="16892" y="7983"/>
                    </a:lnTo>
                    <a:lnTo>
                      <a:pt x="16991" y="7713"/>
                    </a:lnTo>
                    <a:lnTo>
                      <a:pt x="17077" y="7443"/>
                    </a:lnTo>
                    <a:lnTo>
                      <a:pt x="17148" y="7158"/>
                    </a:lnTo>
                    <a:lnTo>
                      <a:pt x="17205" y="6888"/>
                    </a:lnTo>
                    <a:lnTo>
                      <a:pt x="17262" y="6603"/>
                    </a:lnTo>
                    <a:lnTo>
                      <a:pt x="17290" y="6318"/>
                    </a:lnTo>
                    <a:lnTo>
                      <a:pt x="17305" y="6048"/>
                    </a:lnTo>
                    <a:lnTo>
                      <a:pt x="17305" y="5763"/>
                    </a:lnTo>
                    <a:lnTo>
                      <a:pt x="17305" y="5479"/>
                    </a:lnTo>
                    <a:lnTo>
                      <a:pt x="17276" y="5208"/>
                    </a:lnTo>
                    <a:lnTo>
                      <a:pt x="17248" y="4924"/>
                    </a:lnTo>
                    <a:lnTo>
                      <a:pt x="17191" y="4653"/>
                    </a:lnTo>
                    <a:lnTo>
                      <a:pt x="17134" y="4383"/>
                    </a:lnTo>
                    <a:lnTo>
                      <a:pt x="17063" y="4113"/>
                    </a:lnTo>
                    <a:lnTo>
                      <a:pt x="16977" y="3842"/>
                    </a:lnTo>
                    <a:lnTo>
                      <a:pt x="16878" y="3586"/>
                    </a:lnTo>
                    <a:lnTo>
                      <a:pt x="16764" y="3330"/>
                    </a:lnTo>
                    <a:lnTo>
                      <a:pt x="16636" y="3088"/>
                    </a:lnTo>
                    <a:lnTo>
                      <a:pt x="16508" y="2832"/>
                    </a:lnTo>
                    <a:lnTo>
                      <a:pt x="16351" y="2604"/>
                    </a:lnTo>
                    <a:lnTo>
                      <a:pt x="16195" y="2362"/>
                    </a:lnTo>
                    <a:lnTo>
                      <a:pt x="16024" y="2149"/>
                    </a:lnTo>
                    <a:lnTo>
                      <a:pt x="15839" y="1921"/>
                    </a:lnTo>
                    <a:lnTo>
                      <a:pt x="15640" y="1722"/>
                    </a:lnTo>
                    <a:lnTo>
                      <a:pt x="15440" y="1523"/>
                    </a:lnTo>
                    <a:lnTo>
                      <a:pt x="15213" y="1324"/>
                    </a:lnTo>
                    <a:lnTo>
                      <a:pt x="14985" y="1153"/>
                    </a:lnTo>
                    <a:lnTo>
                      <a:pt x="14743" y="982"/>
                    </a:lnTo>
                    <a:lnTo>
                      <a:pt x="14501" y="826"/>
                    </a:lnTo>
                    <a:lnTo>
                      <a:pt x="14231" y="669"/>
                    </a:lnTo>
                    <a:lnTo>
                      <a:pt x="13975" y="541"/>
                    </a:lnTo>
                    <a:lnTo>
                      <a:pt x="13704" y="427"/>
                    </a:lnTo>
                    <a:lnTo>
                      <a:pt x="13434" y="328"/>
                    </a:lnTo>
                    <a:lnTo>
                      <a:pt x="13164" y="242"/>
                    </a:lnTo>
                    <a:lnTo>
                      <a:pt x="12893" y="157"/>
                    </a:lnTo>
                    <a:lnTo>
                      <a:pt x="12609" y="100"/>
                    </a:lnTo>
                    <a:lnTo>
                      <a:pt x="12324" y="57"/>
                    </a:lnTo>
                    <a:lnTo>
                      <a:pt x="12054" y="29"/>
                    </a:lnTo>
                    <a:lnTo>
                      <a:pt x="11769"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7"/>
              <p:cNvSpPr/>
              <p:nvPr/>
            </p:nvSpPr>
            <p:spPr>
              <a:xfrm>
                <a:off x="2421280" y="1708440"/>
                <a:ext cx="318747" cy="969985"/>
              </a:xfrm>
              <a:custGeom>
                <a:avLst/>
                <a:gdLst/>
                <a:ahLst/>
                <a:cxnLst/>
                <a:rect l="l" t="t" r="r" b="b"/>
                <a:pathLst>
                  <a:path w="9577" h="29144" extrusionOk="0">
                    <a:moveTo>
                      <a:pt x="4781" y="0"/>
                    </a:moveTo>
                    <a:lnTo>
                      <a:pt x="4539" y="15"/>
                    </a:lnTo>
                    <a:lnTo>
                      <a:pt x="4298" y="29"/>
                    </a:lnTo>
                    <a:lnTo>
                      <a:pt x="4056" y="57"/>
                    </a:lnTo>
                    <a:lnTo>
                      <a:pt x="3828" y="100"/>
                    </a:lnTo>
                    <a:lnTo>
                      <a:pt x="3586" y="157"/>
                    </a:lnTo>
                    <a:lnTo>
                      <a:pt x="3373" y="228"/>
                    </a:lnTo>
                    <a:lnTo>
                      <a:pt x="3145" y="299"/>
                    </a:lnTo>
                    <a:lnTo>
                      <a:pt x="2931" y="385"/>
                    </a:lnTo>
                    <a:lnTo>
                      <a:pt x="2718" y="484"/>
                    </a:lnTo>
                    <a:lnTo>
                      <a:pt x="2505" y="584"/>
                    </a:lnTo>
                    <a:lnTo>
                      <a:pt x="2305" y="698"/>
                    </a:lnTo>
                    <a:lnTo>
                      <a:pt x="2120" y="826"/>
                    </a:lnTo>
                    <a:lnTo>
                      <a:pt x="1921" y="954"/>
                    </a:lnTo>
                    <a:lnTo>
                      <a:pt x="1750" y="1096"/>
                    </a:lnTo>
                    <a:lnTo>
                      <a:pt x="1565" y="1253"/>
                    </a:lnTo>
                    <a:lnTo>
                      <a:pt x="1409" y="1409"/>
                    </a:lnTo>
                    <a:lnTo>
                      <a:pt x="1252" y="1580"/>
                    </a:lnTo>
                    <a:lnTo>
                      <a:pt x="1096" y="1751"/>
                    </a:lnTo>
                    <a:lnTo>
                      <a:pt x="954" y="1936"/>
                    </a:lnTo>
                    <a:lnTo>
                      <a:pt x="825" y="2121"/>
                    </a:lnTo>
                    <a:lnTo>
                      <a:pt x="697" y="2320"/>
                    </a:lnTo>
                    <a:lnTo>
                      <a:pt x="584" y="2519"/>
                    </a:lnTo>
                    <a:lnTo>
                      <a:pt x="470" y="2718"/>
                    </a:lnTo>
                    <a:lnTo>
                      <a:pt x="384" y="2932"/>
                    </a:lnTo>
                    <a:lnTo>
                      <a:pt x="285" y="3145"/>
                    </a:lnTo>
                    <a:lnTo>
                      <a:pt x="214" y="3373"/>
                    </a:lnTo>
                    <a:lnTo>
                      <a:pt x="157" y="3601"/>
                    </a:lnTo>
                    <a:lnTo>
                      <a:pt x="100" y="3828"/>
                    </a:lnTo>
                    <a:lnTo>
                      <a:pt x="57" y="4070"/>
                    </a:lnTo>
                    <a:lnTo>
                      <a:pt x="29" y="4298"/>
                    </a:lnTo>
                    <a:lnTo>
                      <a:pt x="0" y="4540"/>
                    </a:lnTo>
                    <a:lnTo>
                      <a:pt x="0" y="4796"/>
                    </a:lnTo>
                    <a:lnTo>
                      <a:pt x="0" y="24362"/>
                    </a:lnTo>
                    <a:lnTo>
                      <a:pt x="0" y="24604"/>
                    </a:lnTo>
                    <a:lnTo>
                      <a:pt x="29" y="24846"/>
                    </a:lnTo>
                    <a:lnTo>
                      <a:pt x="57" y="25088"/>
                    </a:lnTo>
                    <a:lnTo>
                      <a:pt x="100" y="25330"/>
                    </a:lnTo>
                    <a:lnTo>
                      <a:pt x="157" y="25557"/>
                    </a:lnTo>
                    <a:lnTo>
                      <a:pt x="214" y="25785"/>
                    </a:lnTo>
                    <a:lnTo>
                      <a:pt x="285" y="25998"/>
                    </a:lnTo>
                    <a:lnTo>
                      <a:pt x="384" y="26226"/>
                    </a:lnTo>
                    <a:lnTo>
                      <a:pt x="470" y="26425"/>
                    </a:lnTo>
                    <a:lnTo>
                      <a:pt x="584" y="26639"/>
                    </a:lnTo>
                    <a:lnTo>
                      <a:pt x="697" y="26838"/>
                    </a:lnTo>
                    <a:lnTo>
                      <a:pt x="825" y="27037"/>
                    </a:lnTo>
                    <a:lnTo>
                      <a:pt x="954" y="27222"/>
                    </a:lnTo>
                    <a:lnTo>
                      <a:pt x="1096" y="27407"/>
                    </a:lnTo>
                    <a:lnTo>
                      <a:pt x="1252" y="27578"/>
                    </a:lnTo>
                    <a:lnTo>
                      <a:pt x="1409" y="27749"/>
                    </a:lnTo>
                    <a:lnTo>
                      <a:pt x="1565" y="27905"/>
                    </a:lnTo>
                    <a:lnTo>
                      <a:pt x="1750" y="28048"/>
                    </a:lnTo>
                    <a:lnTo>
                      <a:pt x="1921" y="28190"/>
                    </a:lnTo>
                    <a:lnTo>
                      <a:pt x="2120" y="28332"/>
                    </a:lnTo>
                    <a:lnTo>
                      <a:pt x="2305" y="28446"/>
                    </a:lnTo>
                    <a:lnTo>
                      <a:pt x="2505" y="28574"/>
                    </a:lnTo>
                    <a:lnTo>
                      <a:pt x="2718" y="28674"/>
                    </a:lnTo>
                    <a:lnTo>
                      <a:pt x="2931" y="28773"/>
                    </a:lnTo>
                    <a:lnTo>
                      <a:pt x="3145" y="28859"/>
                    </a:lnTo>
                    <a:lnTo>
                      <a:pt x="3373" y="28930"/>
                    </a:lnTo>
                    <a:lnTo>
                      <a:pt x="3586" y="29001"/>
                    </a:lnTo>
                    <a:lnTo>
                      <a:pt x="3828" y="29044"/>
                    </a:lnTo>
                    <a:lnTo>
                      <a:pt x="4056" y="29086"/>
                    </a:lnTo>
                    <a:lnTo>
                      <a:pt x="4298" y="29129"/>
                    </a:lnTo>
                    <a:lnTo>
                      <a:pt x="4539" y="29143"/>
                    </a:lnTo>
                    <a:lnTo>
                      <a:pt x="5037" y="29143"/>
                    </a:lnTo>
                    <a:lnTo>
                      <a:pt x="5279" y="29129"/>
                    </a:lnTo>
                    <a:lnTo>
                      <a:pt x="5507" y="29086"/>
                    </a:lnTo>
                    <a:lnTo>
                      <a:pt x="5749" y="29044"/>
                    </a:lnTo>
                    <a:lnTo>
                      <a:pt x="5977" y="29001"/>
                    </a:lnTo>
                    <a:lnTo>
                      <a:pt x="6204" y="28930"/>
                    </a:lnTo>
                    <a:lnTo>
                      <a:pt x="6432" y="28859"/>
                    </a:lnTo>
                    <a:lnTo>
                      <a:pt x="6645" y="28773"/>
                    </a:lnTo>
                    <a:lnTo>
                      <a:pt x="6859" y="28674"/>
                    </a:lnTo>
                    <a:lnTo>
                      <a:pt x="7058" y="28574"/>
                    </a:lnTo>
                    <a:lnTo>
                      <a:pt x="7257" y="28446"/>
                    </a:lnTo>
                    <a:lnTo>
                      <a:pt x="7457" y="28332"/>
                    </a:lnTo>
                    <a:lnTo>
                      <a:pt x="7642" y="28190"/>
                    </a:lnTo>
                    <a:lnTo>
                      <a:pt x="7827" y="28048"/>
                    </a:lnTo>
                    <a:lnTo>
                      <a:pt x="7997" y="27905"/>
                    </a:lnTo>
                    <a:lnTo>
                      <a:pt x="8168" y="27749"/>
                    </a:lnTo>
                    <a:lnTo>
                      <a:pt x="8325" y="27578"/>
                    </a:lnTo>
                    <a:lnTo>
                      <a:pt x="8481" y="27407"/>
                    </a:lnTo>
                    <a:lnTo>
                      <a:pt x="8623" y="27222"/>
                    </a:lnTo>
                    <a:lnTo>
                      <a:pt x="8751" y="27037"/>
                    </a:lnTo>
                    <a:lnTo>
                      <a:pt x="8880" y="26838"/>
                    </a:lnTo>
                    <a:lnTo>
                      <a:pt x="8993" y="26639"/>
                    </a:lnTo>
                    <a:lnTo>
                      <a:pt x="9093" y="26425"/>
                    </a:lnTo>
                    <a:lnTo>
                      <a:pt x="9193" y="26226"/>
                    </a:lnTo>
                    <a:lnTo>
                      <a:pt x="9278" y="25998"/>
                    </a:lnTo>
                    <a:lnTo>
                      <a:pt x="9349" y="25785"/>
                    </a:lnTo>
                    <a:lnTo>
                      <a:pt x="9420" y="25557"/>
                    </a:lnTo>
                    <a:lnTo>
                      <a:pt x="9477" y="25330"/>
                    </a:lnTo>
                    <a:lnTo>
                      <a:pt x="9520" y="25088"/>
                    </a:lnTo>
                    <a:lnTo>
                      <a:pt x="9548" y="24846"/>
                    </a:lnTo>
                    <a:lnTo>
                      <a:pt x="9563" y="24604"/>
                    </a:lnTo>
                    <a:lnTo>
                      <a:pt x="9577" y="24362"/>
                    </a:lnTo>
                    <a:lnTo>
                      <a:pt x="9577" y="4796"/>
                    </a:lnTo>
                    <a:lnTo>
                      <a:pt x="9563" y="4540"/>
                    </a:lnTo>
                    <a:lnTo>
                      <a:pt x="9548" y="4298"/>
                    </a:lnTo>
                    <a:lnTo>
                      <a:pt x="9520" y="4070"/>
                    </a:lnTo>
                    <a:lnTo>
                      <a:pt x="9477" y="3828"/>
                    </a:lnTo>
                    <a:lnTo>
                      <a:pt x="9420" y="3601"/>
                    </a:lnTo>
                    <a:lnTo>
                      <a:pt x="9349" y="3373"/>
                    </a:lnTo>
                    <a:lnTo>
                      <a:pt x="9278" y="3145"/>
                    </a:lnTo>
                    <a:lnTo>
                      <a:pt x="9193" y="2932"/>
                    </a:lnTo>
                    <a:lnTo>
                      <a:pt x="9093" y="2718"/>
                    </a:lnTo>
                    <a:lnTo>
                      <a:pt x="8993" y="2519"/>
                    </a:lnTo>
                    <a:lnTo>
                      <a:pt x="8880" y="2320"/>
                    </a:lnTo>
                    <a:lnTo>
                      <a:pt x="8751" y="2121"/>
                    </a:lnTo>
                    <a:lnTo>
                      <a:pt x="8623" y="1936"/>
                    </a:lnTo>
                    <a:lnTo>
                      <a:pt x="8481" y="1751"/>
                    </a:lnTo>
                    <a:lnTo>
                      <a:pt x="8325" y="1580"/>
                    </a:lnTo>
                    <a:lnTo>
                      <a:pt x="8168" y="1409"/>
                    </a:lnTo>
                    <a:lnTo>
                      <a:pt x="7997" y="1253"/>
                    </a:lnTo>
                    <a:lnTo>
                      <a:pt x="7827" y="1096"/>
                    </a:lnTo>
                    <a:lnTo>
                      <a:pt x="7642" y="954"/>
                    </a:lnTo>
                    <a:lnTo>
                      <a:pt x="7457" y="826"/>
                    </a:lnTo>
                    <a:lnTo>
                      <a:pt x="7257" y="698"/>
                    </a:lnTo>
                    <a:lnTo>
                      <a:pt x="7058" y="584"/>
                    </a:lnTo>
                    <a:lnTo>
                      <a:pt x="6859" y="484"/>
                    </a:lnTo>
                    <a:lnTo>
                      <a:pt x="6645" y="385"/>
                    </a:lnTo>
                    <a:lnTo>
                      <a:pt x="6432" y="299"/>
                    </a:lnTo>
                    <a:lnTo>
                      <a:pt x="6204" y="228"/>
                    </a:lnTo>
                    <a:lnTo>
                      <a:pt x="5977" y="157"/>
                    </a:lnTo>
                    <a:lnTo>
                      <a:pt x="5749" y="100"/>
                    </a:lnTo>
                    <a:lnTo>
                      <a:pt x="5507" y="57"/>
                    </a:lnTo>
                    <a:lnTo>
                      <a:pt x="5279" y="29"/>
                    </a:lnTo>
                    <a:lnTo>
                      <a:pt x="5037" y="15"/>
                    </a:lnTo>
                    <a:lnTo>
                      <a:pt x="4781" y="0"/>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7"/>
              <p:cNvSpPr/>
              <p:nvPr/>
            </p:nvSpPr>
            <p:spPr>
              <a:xfrm>
                <a:off x="2728090" y="1736364"/>
                <a:ext cx="287062" cy="785301"/>
              </a:xfrm>
              <a:custGeom>
                <a:avLst/>
                <a:gdLst/>
                <a:ahLst/>
                <a:cxnLst/>
                <a:rect l="l" t="t" r="r" b="b"/>
                <a:pathLst>
                  <a:path w="8625" h="23595" extrusionOk="0">
                    <a:moveTo>
                      <a:pt x="3885" y="1"/>
                    </a:moveTo>
                    <a:lnTo>
                      <a:pt x="3672" y="15"/>
                    </a:lnTo>
                    <a:lnTo>
                      <a:pt x="3473" y="44"/>
                    </a:lnTo>
                    <a:lnTo>
                      <a:pt x="3274" y="86"/>
                    </a:lnTo>
                    <a:lnTo>
                      <a:pt x="3074" y="129"/>
                    </a:lnTo>
                    <a:lnTo>
                      <a:pt x="2875" y="186"/>
                    </a:lnTo>
                    <a:lnTo>
                      <a:pt x="2690" y="243"/>
                    </a:lnTo>
                    <a:lnTo>
                      <a:pt x="2505" y="314"/>
                    </a:lnTo>
                    <a:lnTo>
                      <a:pt x="2320" y="399"/>
                    </a:lnTo>
                    <a:lnTo>
                      <a:pt x="2149" y="485"/>
                    </a:lnTo>
                    <a:lnTo>
                      <a:pt x="1979" y="584"/>
                    </a:lnTo>
                    <a:lnTo>
                      <a:pt x="1808" y="698"/>
                    </a:lnTo>
                    <a:lnTo>
                      <a:pt x="1651" y="812"/>
                    </a:lnTo>
                    <a:lnTo>
                      <a:pt x="1495" y="926"/>
                    </a:lnTo>
                    <a:lnTo>
                      <a:pt x="1353" y="1054"/>
                    </a:lnTo>
                    <a:lnTo>
                      <a:pt x="1210" y="1196"/>
                    </a:lnTo>
                    <a:lnTo>
                      <a:pt x="1068" y="1339"/>
                    </a:lnTo>
                    <a:lnTo>
                      <a:pt x="940" y="1481"/>
                    </a:lnTo>
                    <a:lnTo>
                      <a:pt x="826" y="1637"/>
                    </a:lnTo>
                    <a:lnTo>
                      <a:pt x="712" y="1794"/>
                    </a:lnTo>
                    <a:lnTo>
                      <a:pt x="598" y="1965"/>
                    </a:lnTo>
                    <a:lnTo>
                      <a:pt x="499" y="2135"/>
                    </a:lnTo>
                    <a:lnTo>
                      <a:pt x="413" y="2306"/>
                    </a:lnTo>
                    <a:lnTo>
                      <a:pt x="328" y="2491"/>
                    </a:lnTo>
                    <a:lnTo>
                      <a:pt x="257" y="2676"/>
                    </a:lnTo>
                    <a:lnTo>
                      <a:pt x="186" y="2875"/>
                    </a:lnTo>
                    <a:lnTo>
                      <a:pt x="143" y="3060"/>
                    </a:lnTo>
                    <a:lnTo>
                      <a:pt x="86" y="3260"/>
                    </a:lnTo>
                    <a:lnTo>
                      <a:pt x="58" y="3459"/>
                    </a:lnTo>
                    <a:lnTo>
                      <a:pt x="29" y="3658"/>
                    </a:lnTo>
                    <a:lnTo>
                      <a:pt x="15" y="3871"/>
                    </a:lnTo>
                    <a:lnTo>
                      <a:pt x="1" y="4085"/>
                    </a:lnTo>
                    <a:lnTo>
                      <a:pt x="1" y="19510"/>
                    </a:lnTo>
                    <a:lnTo>
                      <a:pt x="15" y="19724"/>
                    </a:lnTo>
                    <a:lnTo>
                      <a:pt x="29" y="19937"/>
                    </a:lnTo>
                    <a:lnTo>
                      <a:pt x="58" y="20136"/>
                    </a:lnTo>
                    <a:lnTo>
                      <a:pt x="86" y="20335"/>
                    </a:lnTo>
                    <a:lnTo>
                      <a:pt x="143" y="20535"/>
                    </a:lnTo>
                    <a:lnTo>
                      <a:pt x="186" y="20720"/>
                    </a:lnTo>
                    <a:lnTo>
                      <a:pt x="257" y="20919"/>
                    </a:lnTo>
                    <a:lnTo>
                      <a:pt x="328" y="21104"/>
                    </a:lnTo>
                    <a:lnTo>
                      <a:pt x="413" y="21275"/>
                    </a:lnTo>
                    <a:lnTo>
                      <a:pt x="499" y="21460"/>
                    </a:lnTo>
                    <a:lnTo>
                      <a:pt x="598" y="21630"/>
                    </a:lnTo>
                    <a:lnTo>
                      <a:pt x="712" y="21801"/>
                    </a:lnTo>
                    <a:lnTo>
                      <a:pt x="826" y="21958"/>
                    </a:lnTo>
                    <a:lnTo>
                      <a:pt x="940" y="22114"/>
                    </a:lnTo>
                    <a:lnTo>
                      <a:pt x="1068" y="22257"/>
                    </a:lnTo>
                    <a:lnTo>
                      <a:pt x="1210" y="22399"/>
                    </a:lnTo>
                    <a:lnTo>
                      <a:pt x="1353" y="22541"/>
                    </a:lnTo>
                    <a:lnTo>
                      <a:pt x="1495" y="22669"/>
                    </a:lnTo>
                    <a:lnTo>
                      <a:pt x="1651" y="22783"/>
                    </a:lnTo>
                    <a:lnTo>
                      <a:pt x="1808" y="22897"/>
                    </a:lnTo>
                    <a:lnTo>
                      <a:pt x="1979" y="23011"/>
                    </a:lnTo>
                    <a:lnTo>
                      <a:pt x="2149" y="23110"/>
                    </a:lnTo>
                    <a:lnTo>
                      <a:pt x="2320" y="23196"/>
                    </a:lnTo>
                    <a:lnTo>
                      <a:pt x="2505" y="23281"/>
                    </a:lnTo>
                    <a:lnTo>
                      <a:pt x="2690" y="23352"/>
                    </a:lnTo>
                    <a:lnTo>
                      <a:pt x="2875" y="23409"/>
                    </a:lnTo>
                    <a:lnTo>
                      <a:pt x="3074" y="23466"/>
                    </a:lnTo>
                    <a:lnTo>
                      <a:pt x="3274" y="23509"/>
                    </a:lnTo>
                    <a:lnTo>
                      <a:pt x="3473" y="23551"/>
                    </a:lnTo>
                    <a:lnTo>
                      <a:pt x="3672" y="23580"/>
                    </a:lnTo>
                    <a:lnTo>
                      <a:pt x="3885" y="23594"/>
                    </a:lnTo>
                    <a:lnTo>
                      <a:pt x="4754" y="23594"/>
                    </a:lnTo>
                    <a:lnTo>
                      <a:pt x="4953" y="23580"/>
                    </a:lnTo>
                    <a:lnTo>
                      <a:pt x="5166" y="23551"/>
                    </a:lnTo>
                    <a:lnTo>
                      <a:pt x="5365" y="23509"/>
                    </a:lnTo>
                    <a:lnTo>
                      <a:pt x="5565" y="23466"/>
                    </a:lnTo>
                    <a:lnTo>
                      <a:pt x="5750" y="23409"/>
                    </a:lnTo>
                    <a:lnTo>
                      <a:pt x="5949" y="23352"/>
                    </a:lnTo>
                    <a:lnTo>
                      <a:pt x="6134" y="23281"/>
                    </a:lnTo>
                    <a:lnTo>
                      <a:pt x="6305" y="23196"/>
                    </a:lnTo>
                    <a:lnTo>
                      <a:pt x="6490" y="23110"/>
                    </a:lnTo>
                    <a:lnTo>
                      <a:pt x="6660" y="23011"/>
                    </a:lnTo>
                    <a:lnTo>
                      <a:pt x="6817" y="22897"/>
                    </a:lnTo>
                    <a:lnTo>
                      <a:pt x="6988" y="22783"/>
                    </a:lnTo>
                    <a:lnTo>
                      <a:pt x="7130" y="22669"/>
                    </a:lnTo>
                    <a:lnTo>
                      <a:pt x="7286" y="22541"/>
                    </a:lnTo>
                    <a:lnTo>
                      <a:pt x="7429" y="22399"/>
                    </a:lnTo>
                    <a:lnTo>
                      <a:pt x="7557" y="22257"/>
                    </a:lnTo>
                    <a:lnTo>
                      <a:pt x="7685" y="22114"/>
                    </a:lnTo>
                    <a:lnTo>
                      <a:pt x="7813" y="21958"/>
                    </a:lnTo>
                    <a:lnTo>
                      <a:pt x="7927" y="21801"/>
                    </a:lnTo>
                    <a:lnTo>
                      <a:pt x="8026" y="21630"/>
                    </a:lnTo>
                    <a:lnTo>
                      <a:pt x="8126" y="21460"/>
                    </a:lnTo>
                    <a:lnTo>
                      <a:pt x="8226" y="21275"/>
                    </a:lnTo>
                    <a:lnTo>
                      <a:pt x="8311" y="21104"/>
                    </a:lnTo>
                    <a:lnTo>
                      <a:pt x="8382" y="20919"/>
                    </a:lnTo>
                    <a:lnTo>
                      <a:pt x="8439" y="20720"/>
                    </a:lnTo>
                    <a:lnTo>
                      <a:pt x="8496" y="20535"/>
                    </a:lnTo>
                    <a:lnTo>
                      <a:pt x="8539" y="20335"/>
                    </a:lnTo>
                    <a:lnTo>
                      <a:pt x="8581" y="20136"/>
                    </a:lnTo>
                    <a:lnTo>
                      <a:pt x="8610" y="19937"/>
                    </a:lnTo>
                    <a:lnTo>
                      <a:pt x="8624" y="19724"/>
                    </a:lnTo>
                    <a:lnTo>
                      <a:pt x="8624" y="19510"/>
                    </a:lnTo>
                    <a:lnTo>
                      <a:pt x="8624" y="4085"/>
                    </a:lnTo>
                    <a:lnTo>
                      <a:pt x="8624" y="3871"/>
                    </a:lnTo>
                    <a:lnTo>
                      <a:pt x="8610" y="3658"/>
                    </a:lnTo>
                    <a:lnTo>
                      <a:pt x="8581" y="3459"/>
                    </a:lnTo>
                    <a:lnTo>
                      <a:pt x="8539" y="3260"/>
                    </a:lnTo>
                    <a:lnTo>
                      <a:pt x="8496" y="3060"/>
                    </a:lnTo>
                    <a:lnTo>
                      <a:pt x="8439" y="2875"/>
                    </a:lnTo>
                    <a:lnTo>
                      <a:pt x="8382" y="2676"/>
                    </a:lnTo>
                    <a:lnTo>
                      <a:pt x="8311" y="2491"/>
                    </a:lnTo>
                    <a:lnTo>
                      <a:pt x="8226" y="2306"/>
                    </a:lnTo>
                    <a:lnTo>
                      <a:pt x="8126" y="2135"/>
                    </a:lnTo>
                    <a:lnTo>
                      <a:pt x="8026" y="1965"/>
                    </a:lnTo>
                    <a:lnTo>
                      <a:pt x="7927" y="1794"/>
                    </a:lnTo>
                    <a:lnTo>
                      <a:pt x="7813" y="1637"/>
                    </a:lnTo>
                    <a:lnTo>
                      <a:pt x="7685" y="1481"/>
                    </a:lnTo>
                    <a:lnTo>
                      <a:pt x="7557" y="1339"/>
                    </a:lnTo>
                    <a:lnTo>
                      <a:pt x="7429" y="1196"/>
                    </a:lnTo>
                    <a:lnTo>
                      <a:pt x="7286" y="1054"/>
                    </a:lnTo>
                    <a:lnTo>
                      <a:pt x="7130" y="926"/>
                    </a:lnTo>
                    <a:lnTo>
                      <a:pt x="6988" y="812"/>
                    </a:lnTo>
                    <a:lnTo>
                      <a:pt x="6817" y="698"/>
                    </a:lnTo>
                    <a:lnTo>
                      <a:pt x="6660" y="584"/>
                    </a:lnTo>
                    <a:lnTo>
                      <a:pt x="6490" y="485"/>
                    </a:lnTo>
                    <a:lnTo>
                      <a:pt x="6305" y="399"/>
                    </a:lnTo>
                    <a:lnTo>
                      <a:pt x="6134" y="314"/>
                    </a:lnTo>
                    <a:lnTo>
                      <a:pt x="5949" y="243"/>
                    </a:lnTo>
                    <a:lnTo>
                      <a:pt x="5750" y="186"/>
                    </a:lnTo>
                    <a:lnTo>
                      <a:pt x="5565" y="129"/>
                    </a:lnTo>
                    <a:lnTo>
                      <a:pt x="5365" y="86"/>
                    </a:lnTo>
                    <a:lnTo>
                      <a:pt x="5166" y="44"/>
                    </a:lnTo>
                    <a:lnTo>
                      <a:pt x="4953" y="15"/>
                    </a:lnTo>
                    <a:lnTo>
                      <a:pt x="4754" y="1"/>
                    </a:ln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7"/>
              <p:cNvSpPr/>
              <p:nvPr/>
            </p:nvSpPr>
            <p:spPr>
              <a:xfrm>
                <a:off x="2515037" y="2151728"/>
                <a:ext cx="116056" cy="344341"/>
              </a:xfrm>
              <a:custGeom>
                <a:avLst/>
                <a:gdLst/>
                <a:ahLst/>
                <a:cxnLst/>
                <a:rect l="l" t="t" r="r" b="b"/>
                <a:pathLst>
                  <a:path w="3487" h="10346" extrusionOk="0">
                    <a:moveTo>
                      <a:pt x="1566" y="1"/>
                    </a:moveTo>
                    <a:lnTo>
                      <a:pt x="1395" y="29"/>
                    </a:lnTo>
                    <a:lnTo>
                      <a:pt x="1224" y="72"/>
                    </a:lnTo>
                    <a:lnTo>
                      <a:pt x="1068" y="129"/>
                    </a:lnTo>
                    <a:lnTo>
                      <a:pt x="911" y="214"/>
                    </a:lnTo>
                    <a:lnTo>
                      <a:pt x="769" y="299"/>
                    </a:lnTo>
                    <a:lnTo>
                      <a:pt x="641" y="399"/>
                    </a:lnTo>
                    <a:lnTo>
                      <a:pt x="513" y="513"/>
                    </a:lnTo>
                    <a:lnTo>
                      <a:pt x="399" y="627"/>
                    </a:lnTo>
                    <a:lnTo>
                      <a:pt x="299" y="769"/>
                    </a:lnTo>
                    <a:lnTo>
                      <a:pt x="214" y="911"/>
                    </a:lnTo>
                    <a:lnTo>
                      <a:pt x="143" y="1068"/>
                    </a:lnTo>
                    <a:lnTo>
                      <a:pt x="86" y="1224"/>
                    </a:lnTo>
                    <a:lnTo>
                      <a:pt x="43" y="1381"/>
                    </a:lnTo>
                    <a:lnTo>
                      <a:pt x="15" y="1566"/>
                    </a:lnTo>
                    <a:lnTo>
                      <a:pt x="1" y="1737"/>
                    </a:lnTo>
                    <a:lnTo>
                      <a:pt x="1" y="8610"/>
                    </a:lnTo>
                    <a:lnTo>
                      <a:pt x="15" y="8780"/>
                    </a:lnTo>
                    <a:lnTo>
                      <a:pt x="43" y="8951"/>
                    </a:lnTo>
                    <a:lnTo>
                      <a:pt x="86" y="9122"/>
                    </a:lnTo>
                    <a:lnTo>
                      <a:pt x="143" y="9278"/>
                    </a:lnTo>
                    <a:lnTo>
                      <a:pt x="214" y="9435"/>
                    </a:lnTo>
                    <a:lnTo>
                      <a:pt x="299" y="9577"/>
                    </a:lnTo>
                    <a:lnTo>
                      <a:pt x="399" y="9705"/>
                    </a:lnTo>
                    <a:lnTo>
                      <a:pt x="513" y="9833"/>
                    </a:lnTo>
                    <a:lnTo>
                      <a:pt x="641" y="9947"/>
                    </a:lnTo>
                    <a:lnTo>
                      <a:pt x="769" y="10047"/>
                    </a:lnTo>
                    <a:lnTo>
                      <a:pt x="911" y="10132"/>
                    </a:lnTo>
                    <a:lnTo>
                      <a:pt x="1068" y="10203"/>
                    </a:lnTo>
                    <a:lnTo>
                      <a:pt x="1224" y="10260"/>
                    </a:lnTo>
                    <a:lnTo>
                      <a:pt x="1395" y="10303"/>
                    </a:lnTo>
                    <a:lnTo>
                      <a:pt x="1566" y="10331"/>
                    </a:lnTo>
                    <a:lnTo>
                      <a:pt x="1751" y="10346"/>
                    </a:lnTo>
                    <a:lnTo>
                      <a:pt x="1922" y="10331"/>
                    </a:lnTo>
                    <a:lnTo>
                      <a:pt x="2092" y="10303"/>
                    </a:lnTo>
                    <a:lnTo>
                      <a:pt x="2263" y="10260"/>
                    </a:lnTo>
                    <a:lnTo>
                      <a:pt x="2420" y="10203"/>
                    </a:lnTo>
                    <a:lnTo>
                      <a:pt x="2576" y="10132"/>
                    </a:lnTo>
                    <a:lnTo>
                      <a:pt x="2719" y="10047"/>
                    </a:lnTo>
                    <a:lnTo>
                      <a:pt x="2847" y="9947"/>
                    </a:lnTo>
                    <a:lnTo>
                      <a:pt x="2975" y="9833"/>
                    </a:lnTo>
                    <a:lnTo>
                      <a:pt x="3089" y="9705"/>
                    </a:lnTo>
                    <a:lnTo>
                      <a:pt x="3188" y="9577"/>
                    </a:lnTo>
                    <a:lnTo>
                      <a:pt x="3273" y="9435"/>
                    </a:lnTo>
                    <a:lnTo>
                      <a:pt x="3345" y="9278"/>
                    </a:lnTo>
                    <a:lnTo>
                      <a:pt x="3402" y="9122"/>
                    </a:lnTo>
                    <a:lnTo>
                      <a:pt x="3444" y="8951"/>
                    </a:lnTo>
                    <a:lnTo>
                      <a:pt x="3473" y="8780"/>
                    </a:lnTo>
                    <a:lnTo>
                      <a:pt x="3487" y="8610"/>
                    </a:lnTo>
                    <a:lnTo>
                      <a:pt x="3487" y="1737"/>
                    </a:lnTo>
                    <a:lnTo>
                      <a:pt x="3473" y="1566"/>
                    </a:lnTo>
                    <a:lnTo>
                      <a:pt x="3444" y="1381"/>
                    </a:lnTo>
                    <a:lnTo>
                      <a:pt x="3402" y="1224"/>
                    </a:lnTo>
                    <a:lnTo>
                      <a:pt x="3345" y="1068"/>
                    </a:lnTo>
                    <a:lnTo>
                      <a:pt x="3273" y="911"/>
                    </a:lnTo>
                    <a:lnTo>
                      <a:pt x="3188" y="769"/>
                    </a:lnTo>
                    <a:lnTo>
                      <a:pt x="3089" y="627"/>
                    </a:lnTo>
                    <a:lnTo>
                      <a:pt x="2975" y="513"/>
                    </a:lnTo>
                    <a:lnTo>
                      <a:pt x="2847" y="399"/>
                    </a:lnTo>
                    <a:lnTo>
                      <a:pt x="2719" y="299"/>
                    </a:lnTo>
                    <a:lnTo>
                      <a:pt x="2576" y="214"/>
                    </a:lnTo>
                    <a:lnTo>
                      <a:pt x="2420" y="129"/>
                    </a:lnTo>
                    <a:lnTo>
                      <a:pt x="2263" y="72"/>
                    </a:lnTo>
                    <a:lnTo>
                      <a:pt x="2092" y="29"/>
                    </a:lnTo>
                    <a:lnTo>
                      <a:pt x="1922" y="1"/>
                    </a:lnTo>
                    <a:close/>
                  </a:path>
                </a:pathLst>
              </a:custGeom>
              <a:solidFill>
                <a:srgbClr val="E99B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7"/>
              <p:cNvSpPr/>
              <p:nvPr/>
            </p:nvSpPr>
            <p:spPr>
              <a:xfrm>
                <a:off x="1989808" y="2335979"/>
                <a:ext cx="206518" cy="262399"/>
              </a:xfrm>
              <a:custGeom>
                <a:avLst/>
                <a:gdLst/>
                <a:ahLst/>
                <a:cxnLst/>
                <a:rect l="l" t="t" r="r" b="b"/>
                <a:pathLst>
                  <a:path w="6205" h="7884" extrusionOk="0">
                    <a:moveTo>
                      <a:pt x="4398" y="0"/>
                    </a:moveTo>
                    <a:lnTo>
                      <a:pt x="4241" y="28"/>
                    </a:lnTo>
                    <a:lnTo>
                      <a:pt x="4070" y="57"/>
                    </a:lnTo>
                    <a:lnTo>
                      <a:pt x="3914" y="100"/>
                    </a:lnTo>
                    <a:lnTo>
                      <a:pt x="3757" y="157"/>
                    </a:lnTo>
                    <a:lnTo>
                      <a:pt x="3601" y="228"/>
                    </a:lnTo>
                    <a:lnTo>
                      <a:pt x="3459" y="327"/>
                    </a:lnTo>
                    <a:lnTo>
                      <a:pt x="3330" y="427"/>
                    </a:lnTo>
                    <a:lnTo>
                      <a:pt x="3202" y="541"/>
                    </a:lnTo>
                    <a:lnTo>
                      <a:pt x="3089" y="683"/>
                    </a:lnTo>
                    <a:lnTo>
                      <a:pt x="2989" y="825"/>
                    </a:lnTo>
                    <a:lnTo>
                      <a:pt x="257" y="5222"/>
                    </a:lnTo>
                    <a:lnTo>
                      <a:pt x="171" y="5379"/>
                    </a:lnTo>
                    <a:lnTo>
                      <a:pt x="100" y="5535"/>
                    </a:lnTo>
                    <a:lnTo>
                      <a:pt x="58" y="5706"/>
                    </a:lnTo>
                    <a:lnTo>
                      <a:pt x="15" y="5863"/>
                    </a:lnTo>
                    <a:lnTo>
                      <a:pt x="1" y="6033"/>
                    </a:lnTo>
                    <a:lnTo>
                      <a:pt x="1" y="6204"/>
                    </a:lnTo>
                    <a:lnTo>
                      <a:pt x="15" y="6375"/>
                    </a:lnTo>
                    <a:lnTo>
                      <a:pt x="43" y="6532"/>
                    </a:lnTo>
                    <a:lnTo>
                      <a:pt x="86" y="6702"/>
                    </a:lnTo>
                    <a:lnTo>
                      <a:pt x="157" y="6859"/>
                    </a:lnTo>
                    <a:lnTo>
                      <a:pt x="228" y="7001"/>
                    </a:lnTo>
                    <a:lnTo>
                      <a:pt x="314" y="7143"/>
                    </a:lnTo>
                    <a:lnTo>
                      <a:pt x="428" y="7286"/>
                    </a:lnTo>
                    <a:lnTo>
                      <a:pt x="541" y="7400"/>
                    </a:lnTo>
                    <a:lnTo>
                      <a:pt x="669" y="7513"/>
                    </a:lnTo>
                    <a:lnTo>
                      <a:pt x="826" y="7613"/>
                    </a:lnTo>
                    <a:lnTo>
                      <a:pt x="968" y="7698"/>
                    </a:lnTo>
                    <a:lnTo>
                      <a:pt x="1139" y="7770"/>
                    </a:lnTo>
                    <a:lnTo>
                      <a:pt x="1296" y="7826"/>
                    </a:lnTo>
                    <a:lnTo>
                      <a:pt x="1466" y="7855"/>
                    </a:lnTo>
                    <a:lnTo>
                      <a:pt x="1637" y="7869"/>
                    </a:lnTo>
                    <a:lnTo>
                      <a:pt x="1808" y="7883"/>
                    </a:lnTo>
                    <a:lnTo>
                      <a:pt x="1964" y="7869"/>
                    </a:lnTo>
                    <a:lnTo>
                      <a:pt x="2135" y="7826"/>
                    </a:lnTo>
                    <a:lnTo>
                      <a:pt x="2292" y="7784"/>
                    </a:lnTo>
                    <a:lnTo>
                      <a:pt x="2448" y="7727"/>
                    </a:lnTo>
                    <a:lnTo>
                      <a:pt x="2605" y="7656"/>
                    </a:lnTo>
                    <a:lnTo>
                      <a:pt x="2747" y="7556"/>
                    </a:lnTo>
                    <a:lnTo>
                      <a:pt x="2875" y="7456"/>
                    </a:lnTo>
                    <a:lnTo>
                      <a:pt x="3003" y="7343"/>
                    </a:lnTo>
                    <a:lnTo>
                      <a:pt x="3117" y="7200"/>
                    </a:lnTo>
                    <a:lnTo>
                      <a:pt x="3217" y="7058"/>
                    </a:lnTo>
                    <a:lnTo>
                      <a:pt x="5949" y="2661"/>
                    </a:lnTo>
                    <a:lnTo>
                      <a:pt x="6034" y="2504"/>
                    </a:lnTo>
                    <a:lnTo>
                      <a:pt x="6105" y="2348"/>
                    </a:lnTo>
                    <a:lnTo>
                      <a:pt x="6148" y="2177"/>
                    </a:lnTo>
                    <a:lnTo>
                      <a:pt x="6191" y="2021"/>
                    </a:lnTo>
                    <a:lnTo>
                      <a:pt x="6205" y="1850"/>
                    </a:lnTo>
                    <a:lnTo>
                      <a:pt x="6205" y="1679"/>
                    </a:lnTo>
                    <a:lnTo>
                      <a:pt x="6191" y="1508"/>
                    </a:lnTo>
                    <a:lnTo>
                      <a:pt x="6162" y="1352"/>
                    </a:lnTo>
                    <a:lnTo>
                      <a:pt x="6120" y="1181"/>
                    </a:lnTo>
                    <a:lnTo>
                      <a:pt x="6048" y="1025"/>
                    </a:lnTo>
                    <a:lnTo>
                      <a:pt x="5977" y="882"/>
                    </a:lnTo>
                    <a:lnTo>
                      <a:pt x="5892" y="740"/>
                    </a:lnTo>
                    <a:lnTo>
                      <a:pt x="5778" y="598"/>
                    </a:lnTo>
                    <a:lnTo>
                      <a:pt x="5664" y="484"/>
                    </a:lnTo>
                    <a:lnTo>
                      <a:pt x="5536" y="370"/>
                    </a:lnTo>
                    <a:lnTo>
                      <a:pt x="5380" y="270"/>
                    </a:lnTo>
                    <a:lnTo>
                      <a:pt x="5223" y="185"/>
                    </a:lnTo>
                    <a:lnTo>
                      <a:pt x="5067" y="114"/>
                    </a:lnTo>
                    <a:lnTo>
                      <a:pt x="4910" y="57"/>
                    </a:lnTo>
                    <a:lnTo>
                      <a:pt x="4739" y="28"/>
                    </a:lnTo>
                    <a:lnTo>
                      <a:pt x="4568" y="14"/>
                    </a:lnTo>
                    <a:lnTo>
                      <a:pt x="4398" y="0"/>
                    </a:lnTo>
                    <a:close/>
                  </a:path>
                </a:pathLst>
              </a:custGeom>
              <a:solidFill>
                <a:srgbClr val="E99B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7"/>
              <p:cNvSpPr/>
              <p:nvPr/>
            </p:nvSpPr>
            <p:spPr>
              <a:xfrm>
                <a:off x="2813825" y="2099175"/>
                <a:ext cx="115590" cy="344341"/>
              </a:xfrm>
              <a:custGeom>
                <a:avLst/>
                <a:gdLst/>
                <a:ahLst/>
                <a:cxnLst/>
                <a:rect l="l" t="t" r="r" b="b"/>
                <a:pathLst>
                  <a:path w="3473" h="10346" extrusionOk="0">
                    <a:moveTo>
                      <a:pt x="1566" y="0"/>
                    </a:moveTo>
                    <a:lnTo>
                      <a:pt x="1395" y="28"/>
                    </a:lnTo>
                    <a:lnTo>
                      <a:pt x="1224" y="71"/>
                    </a:lnTo>
                    <a:lnTo>
                      <a:pt x="1068" y="128"/>
                    </a:lnTo>
                    <a:lnTo>
                      <a:pt x="911" y="213"/>
                    </a:lnTo>
                    <a:lnTo>
                      <a:pt x="769" y="299"/>
                    </a:lnTo>
                    <a:lnTo>
                      <a:pt x="641" y="398"/>
                    </a:lnTo>
                    <a:lnTo>
                      <a:pt x="513" y="512"/>
                    </a:lnTo>
                    <a:lnTo>
                      <a:pt x="399" y="626"/>
                    </a:lnTo>
                    <a:lnTo>
                      <a:pt x="299" y="768"/>
                    </a:lnTo>
                    <a:lnTo>
                      <a:pt x="214" y="911"/>
                    </a:lnTo>
                    <a:lnTo>
                      <a:pt x="143" y="1067"/>
                    </a:lnTo>
                    <a:lnTo>
                      <a:pt x="86" y="1224"/>
                    </a:lnTo>
                    <a:lnTo>
                      <a:pt x="43" y="1380"/>
                    </a:lnTo>
                    <a:lnTo>
                      <a:pt x="15" y="1565"/>
                    </a:lnTo>
                    <a:lnTo>
                      <a:pt x="0" y="1736"/>
                    </a:lnTo>
                    <a:lnTo>
                      <a:pt x="0" y="8609"/>
                    </a:lnTo>
                    <a:lnTo>
                      <a:pt x="15" y="8780"/>
                    </a:lnTo>
                    <a:lnTo>
                      <a:pt x="43" y="8951"/>
                    </a:lnTo>
                    <a:lnTo>
                      <a:pt x="86" y="9121"/>
                    </a:lnTo>
                    <a:lnTo>
                      <a:pt x="143" y="9278"/>
                    </a:lnTo>
                    <a:lnTo>
                      <a:pt x="214" y="9434"/>
                    </a:lnTo>
                    <a:lnTo>
                      <a:pt x="299" y="9577"/>
                    </a:lnTo>
                    <a:lnTo>
                      <a:pt x="399" y="9705"/>
                    </a:lnTo>
                    <a:lnTo>
                      <a:pt x="513" y="9833"/>
                    </a:lnTo>
                    <a:lnTo>
                      <a:pt x="641" y="9947"/>
                    </a:lnTo>
                    <a:lnTo>
                      <a:pt x="769" y="10046"/>
                    </a:lnTo>
                    <a:lnTo>
                      <a:pt x="911" y="10132"/>
                    </a:lnTo>
                    <a:lnTo>
                      <a:pt x="1068" y="10203"/>
                    </a:lnTo>
                    <a:lnTo>
                      <a:pt x="1224" y="10260"/>
                    </a:lnTo>
                    <a:lnTo>
                      <a:pt x="1395" y="10303"/>
                    </a:lnTo>
                    <a:lnTo>
                      <a:pt x="1566" y="10331"/>
                    </a:lnTo>
                    <a:lnTo>
                      <a:pt x="1736" y="10345"/>
                    </a:lnTo>
                    <a:lnTo>
                      <a:pt x="1921" y="10331"/>
                    </a:lnTo>
                    <a:lnTo>
                      <a:pt x="2092" y="10303"/>
                    </a:lnTo>
                    <a:lnTo>
                      <a:pt x="2263" y="10260"/>
                    </a:lnTo>
                    <a:lnTo>
                      <a:pt x="2419" y="10203"/>
                    </a:lnTo>
                    <a:lnTo>
                      <a:pt x="2562" y="10132"/>
                    </a:lnTo>
                    <a:lnTo>
                      <a:pt x="2704" y="10046"/>
                    </a:lnTo>
                    <a:lnTo>
                      <a:pt x="2846" y="9947"/>
                    </a:lnTo>
                    <a:lnTo>
                      <a:pt x="2974" y="9833"/>
                    </a:lnTo>
                    <a:lnTo>
                      <a:pt x="3088" y="9705"/>
                    </a:lnTo>
                    <a:lnTo>
                      <a:pt x="3188" y="9577"/>
                    </a:lnTo>
                    <a:lnTo>
                      <a:pt x="3273" y="9434"/>
                    </a:lnTo>
                    <a:lnTo>
                      <a:pt x="3344" y="9278"/>
                    </a:lnTo>
                    <a:lnTo>
                      <a:pt x="3401" y="9121"/>
                    </a:lnTo>
                    <a:lnTo>
                      <a:pt x="3444" y="8951"/>
                    </a:lnTo>
                    <a:lnTo>
                      <a:pt x="3472" y="8780"/>
                    </a:lnTo>
                    <a:lnTo>
                      <a:pt x="3472" y="8609"/>
                    </a:lnTo>
                    <a:lnTo>
                      <a:pt x="3472" y="1736"/>
                    </a:lnTo>
                    <a:lnTo>
                      <a:pt x="3472" y="1565"/>
                    </a:lnTo>
                    <a:lnTo>
                      <a:pt x="3444" y="1380"/>
                    </a:lnTo>
                    <a:lnTo>
                      <a:pt x="3401" y="1224"/>
                    </a:lnTo>
                    <a:lnTo>
                      <a:pt x="3344" y="1067"/>
                    </a:lnTo>
                    <a:lnTo>
                      <a:pt x="3273" y="911"/>
                    </a:lnTo>
                    <a:lnTo>
                      <a:pt x="3188" y="768"/>
                    </a:lnTo>
                    <a:lnTo>
                      <a:pt x="3088" y="626"/>
                    </a:lnTo>
                    <a:lnTo>
                      <a:pt x="2974" y="512"/>
                    </a:lnTo>
                    <a:lnTo>
                      <a:pt x="2846" y="398"/>
                    </a:lnTo>
                    <a:lnTo>
                      <a:pt x="2704" y="299"/>
                    </a:lnTo>
                    <a:lnTo>
                      <a:pt x="2562" y="213"/>
                    </a:lnTo>
                    <a:lnTo>
                      <a:pt x="2419" y="128"/>
                    </a:lnTo>
                    <a:lnTo>
                      <a:pt x="2263" y="71"/>
                    </a:lnTo>
                    <a:lnTo>
                      <a:pt x="2092" y="28"/>
                    </a:lnTo>
                    <a:lnTo>
                      <a:pt x="1921" y="0"/>
                    </a:lnTo>
                    <a:close/>
                  </a:path>
                </a:pathLst>
              </a:custGeom>
              <a:solidFill>
                <a:srgbClr val="E99B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7"/>
              <p:cNvSpPr/>
              <p:nvPr/>
            </p:nvSpPr>
            <p:spPr>
              <a:xfrm>
                <a:off x="2050914" y="3166673"/>
                <a:ext cx="819382" cy="1190681"/>
              </a:xfrm>
              <a:custGeom>
                <a:avLst/>
                <a:gdLst/>
                <a:ahLst/>
                <a:cxnLst/>
                <a:rect l="l" t="t" r="r" b="b"/>
                <a:pathLst>
                  <a:path w="24619" h="35775" extrusionOk="0">
                    <a:moveTo>
                      <a:pt x="23907" y="0"/>
                    </a:moveTo>
                    <a:lnTo>
                      <a:pt x="22768" y="385"/>
                    </a:lnTo>
                    <a:lnTo>
                      <a:pt x="22839" y="598"/>
                    </a:lnTo>
                    <a:lnTo>
                      <a:pt x="22953" y="1025"/>
                    </a:lnTo>
                    <a:lnTo>
                      <a:pt x="23110" y="1665"/>
                    </a:lnTo>
                    <a:lnTo>
                      <a:pt x="23181" y="2064"/>
                    </a:lnTo>
                    <a:lnTo>
                      <a:pt x="23266" y="2491"/>
                    </a:lnTo>
                    <a:lnTo>
                      <a:pt x="23323" y="2960"/>
                    </a:lnTo>
                    <a:lnTo>
                      <a:pt x="23394" y="3458"/>
                    </a:lnTo>
                    <a:lnTo>
                      <a:pt x="23437" y="3999"/>
                    </a:lnTo>
                    <a:lnTo>
                      <a:pt x="23465" y="4554"/>
                    </a:lnTo>
                    <a:lnTo>
                      <a:pt x="23480" y="5152"/>
                    </a:lnTo>
                    <a:lnTo>
                      <a:pt x="23465" y="5763"/>
                    </a:lnTo>
                    <a:lnTo>
                      <a:pt x="23423" y="6390"/>
                    </a:lnTo>
                    <a:lnTo>
                      <a:pt x="23366" y="7044"/>
                    </a:lnTo>
                    <a:lnTo>
                      <a:pt x="23266" y="7699"/>
                    </a:lnTo>
                    <a:lnTo>
                      <a:pt x="23195" y="8040"/>
                    </a:lnTo>
                    <a:lnTo>
                      <a:pt x="23124" y="8382"/>
                    </a:lnTo>
                    <a:lnTo>
                      <a:pt x="23053" y="8723"/>
                    </a:lnTo>
                    <a:lnTo>
                      <a:pt x="22953" y="9051"/>
                    </a:lnTo>
                    <a:lnTo>
                      <a:pt x="22854" y="9392"/>
                    </a:lnTo>
                    <a:lnTo>
                      <a:pt x="22740" y="9734"/>
                    </a:lnTo>
                    <a:lnTo>
                      <a:pt x="22612" y="10089"/>
                    </a:lnTo>
                    <a:lnTo>
                      <a:pt x="22484" y="10431"/>
                    </a:lnTo>
                    <a:lnTo>
                      <a:pt x="22327" y="10772"/>
                    </a:lnTo>
                    <a:lnTo>
                      <a:pt x="22170" y="11100"/>
                    </a:lnTo>
                    <a:lnTo>
                      <a:pt x="22000" y="11441"/>
                    </a:lnTo>
                    <a:lnTo>
                      <a:pt x="21815" y="11783"/>
                    </a:lnTo>
                    <a:lnTo>
                      <a:pt x="21601" y="12124"/>
                    </a:lnTo>
                    <a:lnTo>
                      <a:pt x="21388" y="12451"/>
                    </a:lnTo>
                    <a:lnTo>
                      <a:pt x="21160" y="12779"/>
                    </a:lnTo>
                    <a:lnTo>
                      <a:pt x="20918" y="13106"/>
                    </a:lnTo>
                    <a:lnTo>
                      <a:pt x="20648" y="13433"/>
                    </a:lnTo>
                    <a:lnTo>
                      <a:pt x="20378" y="13746"/>
                    </a:lnTo>
                    <a:lnTo>
                      <a:pt x="20079" y="14059"/>
                    </a:lnTo>
                    <a:lnTo>
                      <a:pt x="19780" y="14373"/>
                    </a:lnTo>
                    <a:lnTo>
                      <a:pt x="19453" y="14686"/>
                    </a:lnTo>
                    <a:lnTo>
                      <a:pt x="19097" y="14984"/>
                    </a:lnTo>
                    <a:lnTo>
                      <a:pt x="18741" y="15269"/>
                    </a:lnTo>
                    <a:lnTo>
                      <a:pt x="18357" y="15554"/>
                    </a:lnTo>
                    <a:lnTo>
                      <a:pt x="17958" y="15838"/>
                    </a:lnTo>
                    <a:lnTo>
                      <a:pt x="17546" y="16109"/>
                    </a:lnTo>
                    <a:lnTo>
                      <a:pt x="17105" y="16379"/>
                    </a:lnTo>
                    <a:lnTo>
                      <a:pt x="16649" y="16635"/>
                    </a:lnTo>
                    <a:lnTo>
                      <a:pt x="16165" y="16891"/>
                    </a:lnTo>
                    <a:lnTo>
                      <a:pt x="15667" y="17119"/>
                    </a:lnTo>
                    <a:lnTo>
                      <a:pt x="14913" y="17475"/>
                    </a:lnTo>
                    <a:lnTo>
                      <a:pt x="14173" y="17845"/>
                    </a:lnTo>
                    <a:lnTo>
                      <a:pt x="13462" y="18200"/>
                    </a:lnTo>
                    <a:lnTo>
                      <a:pt x="12750" y="18570"/>
                    </a:lnTo>
                    <a:lnTo>
                      <a:pt x="12067" y="18955"/>
                    </a:lnTo>
                    <a:lnTo>
                      <a:pt x="11384" y="19325"/>
                    </a:lnTo>
                    <a:lnTo>
                      <a:pt x="10730" y="19709"/>
                    </a:lnTo>
                    <a:lnTo>
                      <a:pt x="10089" y="20107"/>
                    </a:lnTo>
                    <a:lnTo>
                      <a:pt x="9477" y="20491"/>
                    </a:lnTo>
                    <a:lnTo>
                      <a:pt x="8866" y="20890"/>
                    </a:lnTo>
                    <a:lnTo>
                      <a:pt x="8282" y="21288"/>
                    </a:lnTo>
                    <a:lnTo>
                      <a:pt x="7713" y="21701"/>
                    </a:lnTo>
                    <a:lnTo>
                      <a:pt x="7158" y="22099"/>
                    </a:lnTo>
                    <a:lnTo>
                      <a:pt x="6617" y="22512"/>
                    </a:lnTo>
                    <a:lnTo>
                      <a:pt x="6105" y="22925"/>
                    </a:lnTo>
                    <a:lnTo>
                      <a:pt x="5607" y="23337"/>
                    </a:lnTo>
                    <a:lnTo>
                      <a:pt x="5137" y="23764"/>
                    </a:lnTo>
                    <a:lnTo>
                      <a:pt x="4682" y="24177"/>
                    </a:lnTo>
                    <a:lnTo>
                      <a:pt x="4241" y="24604"/>
                    </a:lnTo>
                    <a:lnTo>
                      <a:pt x="3828" y="25031"/>
                    </a:lnTo>
                    <a:lnTo>
                      <a:pt x="3430" y="25458"/>
                    </a:lnTo>
                    <a:lnTo>
                      <a:pt x="3046" y="25885"/>
                    </a:lnTo>
                    <a:lnTo>
                      <a:pt x="2690" y="26311"/>
                    </a:lnTo>
                    <a:lnTo>
                      <a:pt x="2362" y="26738"/>
                    </a:lnTo>
                    <a:lnTo>
                      <a:pt x="2049" y="27165"/>
                    </a:lnTo>
                    <a:lnTo>
                      <a:pt x="1751" y="27592"/>
                    </a:lnTo>
                    <a:lnTo>
                      <a:pt x="1480" y="28019"/>
                    </a:lnTo>
                    <a:lnTo>
                      <a:pt x="1224" y="28446"/>
                    </a:lnTo>
                    <a:lnTo>
                      <a:pt x="996" y="28873"/>
                    </a:lnTo>
                    <a:lnTo>
                      <a:pt x="797" y="29314"/>
                    </a:lnTo>
                    <a:lnTo>
                      <a:pt x="612" y="29741"/>
                    </a:lnTo>
                    <a:lnTo>
                      <a:pt x="456" y="30168"/>
                    </a:lnTo>
                    <a:lnTo>
                      <a:pt x="342" y="30538"/>
                    </a:lnTo>
                    <a:lnTo>
                      <a:pt x="228" y="30908"/>
                    </a:lnTo>
                    <a:lnTo>
                      <a:pt x="157" y="31278"/>
                    </a:lnTo>
                    <a:lnTo>
                      <a:pt x="86" y="31648"/>
                    </a:lnTo>
                    <a:lnTo>
                      <a:pt x="43" y="32003"/>
                    </a:lnTo>
                    <a:lnTo>
                      <a:pt x="15" y="32373"/>
                    </a:lnTo>
                    <a:lnTo>
                      <a:pt x="0" y="32729"/>
                    </a:lnTo>
                    <a:lnTo>
                      <a:pt x="0" y="33085"/>
                    </a:lnTo>
                    <a:lnTo>
                      <a:pt x="29" y="33426"/>
                    </a:lnTo>
                    <a:lnTo>
                      <a:pt x="71" y="33782"/>
                    </a:lnTo>
                    <a:lnTo>
                      <a:pt x="143" y="34124"/>
                    </a:lnTo>
                    <a:lnTo>
                      <a:pt x="228" y="34465"/>
                    </a:lnTo>
                    <a:lnTo>
                      <a:pt x="328" y="34792"/>
                    </a:lnTo>
                    <a:lnTo>
                      <a:pt x="441" y="35120"/>
                    </a:lnTo>
                    <a:lnTo>
                      <a:pt x="584" y="35461"/>
                    </a:lnTo>
                    <a:lnTo>
                      <a:pt x="740" y="35774"/>
                    </a:lnTo>
                    <a:lnTo>
                      <a:pt x="1793" y="35234"/>
                    </a:lnTo>
                    <a:lnTo>
                      <a:pt x="1665" y="34963"/>
                    </a:lnTo>
                    <a:lnTo>
                      <a:pt x="1551" y="34693"/>
                    </a:lnTo>
                    <a:lnTo>
                      <a:pt x="1452" y="34423"/>
                    </a:lnTo>
                    <a:lnTo>
                      <a:pt x="1381" y="34138"/>
                    </a:lnTo>
                    <a:lnTo>
                      <a:pt x="1309" y="33868"/>
                    </a:lnTo>
                    <a:lnTo>
                      <a:pt x="1253" y="33583"/>
                    </a:lnTo>
                    <a:lnTo>
                      <a:pt x="1224" y="33284"/>
                    </a:lnTo>
                    <a:lnTo>
                      <a:pt x="1196" y="33000"/>
                    </a:lnTo>
                    <a:lnTo>
                      <a:pt x="1196" y="32701"/>
                    </a:lnTo>
                    <a:lnTo>
                      <a:pt x="1210" y="32402"/>
                    </a:lnTo>
                    <a:lnTo>
                      <a:pt x="1224" y="32103"/>
                    </a:lnTo>
                    <a:lnTo>
                      <a:pt x="1267" y="31804"/>
                    </a:lnTo>
                    <a:lnTo>
                      <a:pt x="1324" y="31491"/>
                    </a:lnTo>
                    <a:lnTo>
                      <a:pt x="1395" y="31178"/>
                    </a:lnTo>
                    <a:lnTo>
                      <a:pt x="1480" y="30865"/>
                    </a:lnTo>
                    <a:lnTo>
                      <a:pt x="1580" y="30552"/>
                    </a:lnTo>
                    <a:lnTo>
                      <a:pt x="1736" y="30154"/>
                    </a:lnTo>
                    <a:lnTo>
                      <a:pt x="1907" y="29755"/>
                    </a:lnTo>
                    <a:lnTo>
                      <a:pt x="2092" y="29357"/>
                    </a:lnTo>
                    <a:lnTo>
                      <a:pt x="2306" y="28944"/>
                    </a:lnTo>
                    <a:lnTo>
                      <a:pt x="2547" y="28546"/>
                    </a:lnTo>
                    <a:lnTo>
                      <a:pt x="2804" y="28147"/>
                    </a:lnTo>
                    <a:lnTo>
                      <a:pt x="3088" y="27749"/>
                    </a:lnTo>
                    <a:lnTo>
                      <a:pt x="3387" y="27336"/>
                    </a:lnTo>
                    <a:lnTo>
                      <a:pt x="3700" y="26938"/>
                    </a:lnTo>
                    <a:lnTo>
                      <a:pt x="4042" y="26539"/>
                    </a:lnTo>
                    <a:lnTo>
                      <a:pt x="4397" y="26141"/>
                    </a:lnTo>
                    <a:lnTo>
                      <a:pt x="4782" y="25728"/>
                    </a:lnTo>
                    <a:lnTo>
                      <a:pt x="5180" y="25330"/>
                    </a:lnTo>
                    <a:lnTo>
                      <a:pt x="5607" y="24931"/>
                    </a:lnTo>
                    <a:lnTo>
                      <a:pt x="6034" y="24533"/>
                    </a:lnTo>
                    <a:lnTo>
                      <a:pt x="6503" y="24149"/>
                    </a:lnTo>
                    <a:lnTo>
                      <a:pt x="6973" y="23750"/>
                    </a:lnTo>
                    <a:lnTo>
                      <a:pt x="7471" y="23352"/>
                    </a:lnTo>
                    <a:lnTo>
                      <a:pt x="7983" y="22967"/>
                    </a:lnTo>
                    <a:lnTo>
                      <a:pt x="8510" y="22583"/>
                    </a:lnTo>
                    <a:lnTo>
                      <a:pt x="9051" y="22199"/>
                    </a:lnTo>
                    <a:lnTo>
                      <a:pt x="9620" y="21815"/>
                    </a:lnTo>
                    <a:lnTo>
                      <a:pt x="10203" y="21431"/>
                    </a:lnTo>
                    <a:lnTo>
                      <a:pt x="10801" y="21061"/>
                    </a:lnTo>
                    <a:lnTo>
                      <a:pt x="11413" y="20691"/>
                    </a:lnTo>
                    <a:lnTo>
                      <a:pt x="12053" y="20321"/>
                    </a:lnTo>
                    <a:lnTo>
                      <a:pt x="12693" y="19965"/>
                    </a:lnTo>
                    <a:lnTo>
                      <a:pt x="13362" y="19595"/>
                    </a:lnTo>
                    <a:lnTo>
                      <a:pt x="14031" y="19239"/>
                    </a:lnTo>
                    <a:lnTo>
                      <a:pt x="14728" y="18898"/>
                    </a:lnTo>
                    <a:lnTo>
                      <a:pt x="15440" y="18542"/>
                    </a:lnTo>
                    <a:lnTo>
                      <a:pt x="16165" y="18215"/>
                    </a:lnTo>
                    <a:lnTo>
                      <a:pt x="16706" y="17944"/>
                    </a:lnTo>
                    <a:lnTo>
                      <a:pt x="17233" y="17674"/>
                    </a:lnTo>
                    <a:lnTo>
                      <a:pt x="17731" y="17389"/>
                    </a:lnTo>
                    <a:lnTo>
                      <a:pt x="18200" y="17105"/>
                    </a:lnTo>
                    <a:lnTo>
                      <a:pt x="18656" y="16806"/>
                    </a:lnTo>
                    <a:lnTo>
                      <a:pt x="19097" y="16493"/>
                    </a:lnTo>
                    <a:lnTo>
                      <a:pt x="19510" y="16180"/>
                    </a:lnTo>
                    <a:lnTo>
                      <a:pt x="19894" y="15852"/>
                    </a:lnTo>
                    <a:lnTo>
                      <a:pt x="20278" y="15525"/>
                    </a:lnTo>
                    <a:lnTo>
                      <a:pt x="20634" y="15198"/>
                    </a:lnTo>
                    <a:lnTo>
                      <a:pt x="20961" y="14856"/>
                    </a:lnTo>
                    <a:lnTo>
                      <a:pt x="21288" y="14501"/>
                    </a:lnTo>
                    <a:lnTo>
                      <a:pt x="21587" y="14159"/>
                    </a:lnTo>
                    <a:lnTo>
                      <a:pt x="21857" y="13789"/>
                    </a:lnTo>
                    <a:lnTo>
                      <a:pt x="22128" y="13433"/>
                    </a:lnTo>
                    <a:lnTo>
                      <a:pt x="22384" y="13063"/>
                    </a:lnTo>
                    <a:lnTo>
                      <a:pt x="22612" y="12708"/>
                    </a:lnTo>
                    <a:lnTo>
                      <a:pt x="22825" y="12338"/>
                    </a:lnTo>
                    <a:lnTo>
                      <a:pt x="23024" y="11953"/>
                    </a:lnTo>
                    <a:lnTo>
                      <a:pt x="23224" y="11583"/>
                    </a:lnTo>
                    <a:lnTo>
                      <a:pt x="23394" y="11213"/>
                    </a:lnTo>
                    <a:lnTo>
                      <a:pt x="23551" y="10829"/>
                    </a:lnTo>
                    <a:lnTo>
                      <a:pt x="23693" y="10445"/>
                    </a:lnTo>
                    <a:lnTo>
                      <a:pt x="23835" y="10075"/>
                    </a:lnTo>
                    <a:lnTo>
                      <a:pt x="23949" y="9691"/>
                    </a:lnTo>
                    <a:lnTo>
                      <a:pt x="24063" y="9321"/>
                    </a:lnTo>
                    <a:lnTo>
                      <a:pt x="24163" y="8937"/>
                    </a:lnTo>
                    <a:lnTo>
                      <a:pt x="24248" y="8567"/>
                    </a:lnTo>
                    <a:lnTo>
                      <a:pt x="24319" y="8197"/>
                    </a:lnTo>
                    <a:lnTo>
                      <a:pt x="24390" y="7827"/>
                    </a:lnTo>
                    <a:lnTo>
                      <a:pt x="24447" y="7457"/>
                    </a:lnTo>
                    <a:lnTo>
                      <a:pt x="24490" y="7101"/>
                    </a:lnTo>
                    <a:lnTo>
                      <a:pt x="24561" y="6390"/>
                    </a:lnTo>
                    <a:lnTo>
                      <a:pt x="24604" y="5692"/>
                    </a:lnTo>
                    <a:lnTo>
                      <a:pt x="24618" y="5023"/>
                    </a:lnTo>
                    <a:lnTo>
                      <a:pt x="24604" y="4369"/>
                    </a:lnTo>
                    <a:lnTo>
                      <a:pt x="24561" y="3757"/>
                    </a:lnTo>
                    <a:lnTo>
                      <a:pt x="24518" y="3174"/>
                    </a:lnTo>
                    <a:lnTo>
                      <a:pt x="24447" y="2633"/>
                    </a:lnTo>
                    <a:lnTo>
                      <a:pt x="24376" y="2135"/>
                    </a:lnTo>
                    <a:lnTo>
                      <a:pt x="24305" y="1665"/>
                    </a:lnTo>
                    <a:lnTo>
                      <a:pt x="24220" y="1253"/>
                    </a:lnTo>
                    <a:lnTo>
                      <a:pt x="24063" y="598"/>
                    </a:lnTo>
                    <a:lnTo>
                      <a:pt x="23949" y="171"/>
                    </a:lnTo>
                    <a:lnTo>
                      <a:pt x="23907" y="0"/>
                    </a:lnTo>
                    <a:close/>
                  </a:path>
                </a:pathLst>
              </a:custGeom>
              <a:solidFill>
                <a:srgbClr val="2119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6" name="Google Shape;826;p27"/>
            <p:cNvSpPr/>
            <p:nvPr/>
          </p:nvSpPr>
          <p:spPr>
            <a:xfrm>
              <a:off x="4105275" y="1532750"/>
              <a:ext cx="142800" cy="142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7"/>
            <p:cNvSpPr/>
            <p:nvPr/>
          </p:nvSpPr>
          <p:spPr>
            <a:xfrm>
              <a:off x="4424400" y="1532750"/>
              <a:ext cx="142800" cy="1428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28" name="Google Shape;828;p27"/>
          <p:cNvPicPr preferRelativeResize="0"/>
          <p:nvPr/>
        </p:nvPicPr>
        <p:blipFill>
          <a:blip r:embed="rId3">
            <a:alphaModFix/>
          </a:blip>
          <a:stretch>
            <a:fillRect/>
          </a:stretch>
        </p:blipFill>
        <p:spPr>
          <a:xfrm>
            <a:off x="6628400" y="0"/>
            <a:ext cx="2515599" cy="9392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6F859-470B-593A-6BD1-28CFB08D67D7}"/>
              </a:ext>
            </a:extLst>
          </p:cNvPr>
          <p:cNvSpPr>
            <a:spLocks noGrp="1"/>
          </p:cNvSpPr>
          <p:nvPr>
            <p:ph type="title"/>
          </p:nvPr>
        </p:nvSpPr>
        <p:spPr/>
        <p:txBody>
          <a:bodyPr>
            <a:noAutofit/>
          </a:bodyPr>
          <a:lstStyle/>
          <a:p>
            <a:pPr algn="l"/>
            <a:r>
              <a:rPr lang="en-US" sz="3200" dirty="0"/>
              <a:t>References</a:t>
            </a:r>
          </a:p>
        </p:txBody>
      </p:sp>
      <p:sp>
        <p:nvSpPr>
          <p:cNvPr id="3" name="TextBox 2">
            <a:extLst>
              <a:ext uri="{FF2B5EF4-FFF2-40B4-BE49-F238E27FC236}">
                <a16:creationId xmlns:a16="http://schemas.microsoft.com/office/drawing/2014/main" id="{72C373A7-DE58-B2AA-45E8-F3A6D5A184A0}"/>
              </a:ext>
            </a:extLst>
          </p:cNvPr>
          <p:cNvSpPr txBox="1"/>
          <p:nvPr/>
        </p:nvSpPr>
        <p:spPr>
          <a:xfrm>
            <a:off x="390769" y="1328615"/>
            <a:ext cx="5737468" cy="954107"/>
          </a:xfrm>
          <a:prstGeom prst="rect">
            <a:avLst/>
          </a:prstGeom>
          <a:noFill/>
        </p:spPr>
        <p:txBody>
          <a:bodyPr wrap="none" rtlCol="0">
            <a:spAutoFit/>
          </a:bodyPr>
          <a:lstStyle/>
          <a:p>
            <a:pPr marL="342900" indent="-342900">
              <a:buFont typeface="+mj-lt"/>
              <a:buAutoNum type="arabicPeriod"/>
            </a:pPr>
            <a:r>
              <a:rPr lang="en-US" dirty="0"/>
              <a:t>Purington et al., 2016 – Personification in Amazon Echo Reviews.</a:t>
            </a:r>
          </a:p>
          <a:p>
            <a:pPr marL="342900" indent="-342900">
              <a:buFont typeface="+mj-lt"/>
              <a:buAutoNum type="arabicPeriod"/>
            </a:pPr>
            <a:r>
              <a:rPr lang="en-US" dirty="0"/>
              <a:t>Kaggle Dataset – Amazon Alexa Reviews.</a:t>
            </a:r>
          </a:p>
          <a:p>
            <a:pPr marL="342900" indent="-342900">
              <a:buFont typeface="+mj-lt"/>
              <a:buAutoNum type="arabicPeriod"/>
            </a:pPr>
            <a:r>
              <a:rPr lang="en-US" dirty="0"/>
              <a:t>Scikit-learn Documentation – Random Forest Classifier.</a:t>
            </a:r>
          </a:p>
          <a:p>
            <a:pPr marL="342900" indent="-342900">
              <a:buFont typeface="+mj-lt"/>
              <a:buAutoNum type="arabicPeriod"/>
            </a:pPr>
            <a:r>
              <a:rPr lang="en-US" dirty="0"/>
              <a:t>Relevant research articles (feature mining, sentiment mining).</a:t>
            </a:r>
          </a:p>
        </p:txBody>
      </p:sp>
      <p:grpSp>
        <p:nvGrpSpPr>
          <p:cNvPr id="4" name="Google Shape;321;p19">
            <a:extLst>
              <a:ext uri="{FF2B5EF4-FFF2-40B4-BE49-F238E27FC236}">
                <a16:creationId xmlns:a16="http://schemas.microsoft.com/office/drawing/2014/main" id="{CA059B16-ED32-7643-D185-3580EDCCF652}"/>
              </a:ext>
            </a:extLst>
          </p:cNvPr>
          <p:cNvGrpSpPr/>
          <p:nvPr/>
        </p:nvGrpSpPr>
        <p:grpSpPr>
          <a:xfrm>
            <a:off x="5667913" y="1805668"/>
            <a:ext cx="2716242" cy="2750745"/>
            <a:chOff x="457200" y="1485900"/>
            <a:chExt cx="3205384" cy="3246100"/>
          </a:xfrm>
        </p:grpSpPr>
        <p:sp>
          <p:nvSpPr>
            <p:cNvPr id="5" name="Google Shape;322;p19">
              <a:extLst>
                <a:ext uri="{FF2B5EF4-FFF2-40B4-BE49-F238E27FC236}">
                  <a16:creationId xmlns:a16="http://schemas.microsoft.com/office/drawing/2014/main" id="{101905FB-A0A9-9159-C2B7-CF3B3A4584B7}"/>
                </a:ext>
              </a:extLst>
            </p:cNvPr>
            <p:cNvSpPr/>
            <p:nvPr/>
          </p:nvSpPr>
          <p:spPr>
            <a:xfrm>
              <a:off x="457200" y="4516621"/>
              <a:ext cx="1920994" cy="173515"/>
            </a:xfrm>
            <a:custGeom>
              <a:avLst/>
              <a:gdLst/>
              <a:ahLst/>
              <a:cxnLst/>
              <a:rect l="l" t="t" r="r" b="b"/>
              <a:pathLst>
                <a:path w="47517" h="4292" extrusionOk="0">
                  <a:moveTo>
                    <a:pt x="23754" y="1"/>
                  </a:moveTo>
                  <a:lnTo>
                    <a:pt x="21330" y="10"/>
                  </a:lnTo>
                  <a:lnTo>
                    <a:pt x="18965" y="49"/>
                  </a:lnTo>
                  <a:lnTo>
                    <a:pt x="16695" y="97"/>
                  </a:lnTo>
                  <a:lnTo>
                    <a:pt x="14511" y="173"/>
                  </a:lnTo>
                  <a:lnTo>
                    <a:pt x="12432" y="259"/>
                  </a:lnTo>
                  <a:lnTo>
                    <a:pt x="11436" y="317"/>
                  </a:lnTo>
                  <a:lnTo>
                    <a:pt x="10469" y="365"/>
                  </a:lnTo>
                  <a:lnTo>
                    <a:pt x="9540" y="432"/>
                  </a:lnTo>
                  <a:lnTo>
                    <a:pt x="8639" y="489"/>
                  </a:lnTo>
                  <a:lnTo>
                    <a:pt x="7777" y="556"/>
                  </a:lnTo>
                  <a:lnTo>
                    <a:pt x="6954" y="633"/>
                  </a:lnTo>
                  <a:lnTo>
                    <a:pt x="6168" y="710"/>
                  </a:lnTo>
                  <a:lnTo>
                    <a:pt x="5421" y="786"/>
                  </a:lnTo>
                  <a:lnTo>
                    <a:pt x="4722" y="863"/>
                  </a:lnTo>
                  <a:lnTo>
                    <a:pt x="4052" y="949"/>
                  </a:lnTo>
                  <a:lnTo>
                    <a:pt x="3439" y="1035"/>
                  </a:lnTo>
                  <a:lnTo>
                    <a:pt x="2864" y="1121"/>
                  </a:lnTo>
                  <a:lnTo>
                    <a:pt x="2337" y="1217"/>
                  </a:lnTo>
                  <a:lnTo>
                    <a:pt x="1868" y="1313"/>
                  </a:lnTo>
                  <a:lnTo>
                    <a:pt x="1437" y="1409"/>
                  </a:lnTo>
                  <a:lnTo>
                    <a:pt x="1063" y="1514"/>
                  </a:lnTo>
                  <a:lnTo>
                    <a:pt x="747" y="1610"/>
                  </a:lnTo>
                  <a:lnTo>
                    <a:pt x="479" y="1715"/>
                  </a:lnTo>
                  <a:lnTo>
                    <a:pt x="364" y="1773"/>
                  </a:lnTo>
                  <a:lnTo>
                    <a:pt x="268" y="1821"/>
                  </a:lnTo>
                  <a:lnTo>
                    <a:pt x="192" y="1878"/>
                  </a:lnTo>
                  <a:lnTo>
                    <a:pt x="125" y="1926"/>
                  </a:lnTo>
                  <a:lnTo>
                    <a:pt x="67" y="1984"/>
                  </a:lnTo>
                  <a:lnTo>
                    <a:pt x="29" y="2041"/>
                  </a:lnTo>
                  <a:lnTo>
                    <a:pt x="10" y="2098"/>
                  </a:lnTo>
                  <a:lnTo>
                    <a:pt x="0" y="2146"/>
                  </a:lnTo>
                  <a:lnTo>
                    <a:pt x="10" y="2204"/>
                  </a:lnTo>
                  <a:lnTo>
                    <a:pt x="29" y="2261"/>
                  </a:lnTo>
                  <a:lnTo>
                    <a:pt x="67" y="2319"/>
                  </a:lnTo>
                  <a:lnTo>
                    <a:pt x="125" y="2367"/>
                  </a:lnTo>
                  <a:lnTo>
                    <a:pt x="192" y="2424"/>
                  </a:lnTo>
                  <a:lnTo>
                    <a:pt x="268" y="2472"/>
                  </a:lnTo>
                  <a:lnTo>
                    <a:pt x="364" y="2529"/>
                  </a:lnTo>
                  <a:lnTo>
                    <a:pt x="479" y="2577"/>
                  </a:lnTo>
                  <a:lnTo>
                    <a:pt x="747" y="2683"/>
                  </a:lnTo>
                  <a:lnTo>
                    <a:pt x="1063" y="2788"/>
                  </a:lnTo>
                  <a:lnTo>
                    <a:pt x="1437" y="2884"/>
                  </a:lnTo>
                  <a:lnTo>
                    <a:pt x="1868" y="2989"/>
                  </a:lnTo>
                  <a:lnTo>
                    <a:pt x="2337" y="3075"/>
                  </a:lnTo>
                  <a:lnTo>
                    <a:pt x="2864" y="3171"/>
                  </a:lnTo>
                  <a:lnTo>
                    <a:pt x="3439" y="3257"/>
                  </a:lnTo>
                  <a:lnTo>
                    <a:pt x="4052" y="3353"/>
                  </a:lnTo>
                  <a:lnTo>
                    <a:pt x="4722" y="3430"/>
                  </a:lnTo>
                  <a:lnTo>
                    <a:pt x="5421" y="3516"/>
                  </a:lnTo>
                  <a:lnTo>
                    <a:pt x="6168" y="3593"/>
                  </a:lnTo>
                  <a:lnTo>
                    <a:pt x="6954" y="3669"/>
                  </a:lnTo>
                  <a:lnTo>
                    <a:pt x="7777" y="3736"/>
                  </a:lnTo>
                  <a:lnTo>
                    <a:pt x="8639" y="3803"/>
                  </a:lnTo>
                  <a:lnTo>
                    <a:pt x="9540" y="3870"/>
                  </a:lnTo>
                  <a:lnTo>
                    <a:pt x="10469" y="3928"/>
                  </a:lnTo>
                  <a:lnTo>
                    <a:pt x="11436" y="3985"/>
                  </a:lnTo>
                  <a:lnTo>
                    <a:pt x="12432" y="4033"/>
                  </a:lnTo>
                  <a:lnTo>
                    <a:pt x="14511" y="4129"/>
                  </a:lnTo>
                  <a:lnTo>
                    <a:pt x="16695" y="4196"/>
                  </a:lnTo>
                  <a:lnTo>
                    <a:pt x="18965" y="4254"/>
                  </a:lnTo>
                  <a:lnTo>
                    <a:pt x="21330" y="4282"/>
                  </a:lnTo>
                  <a:lnTo>
                    <a:pt x="23754" y="4292"/>
                  </a:lnTo>
                  <a:lnTo>
                    <a:pt x="26187" y="4282"/>
                  </a:lnTo>
                  <a:lnTo>
                    <a:pt x="28543" y="4254"/>
                  </a:lnTo>
                  <a:lnTo>
                    <a:pt x="30822" y="4196"/>
                  </a:lnTo>
                  <a:lnTo>
                    <a:pt x="33006" y="4129"/>
                  </a:lnTo>
                  <a:lnTo>
                    <a:pt x="35085" y="4033"/>
                  </a:lnTo>
                  <a:lnTo>
                    <a:pt x="36071" y="3985"/>
                  </a:lnTo>
                  <a:lnTo>
                    <a:pt x="37038" y="3928"/>
                  </a:lnTo>
                  <a:lnTo>
                    <a:pt x="37968" y="3870"/>
                  </a:lnTo>
                  <a:lnTo>
                    <a:pt x="38868" y="3803"/>
                  </a:lnTo>
                  <a:lnTo>
                    <a:pt x="39730" y="3736"/>
                  </a:lnTo>
                  <a:lnTo>
                    <a:pt x="40554" y="3669"/>
                  </a:lnTo>
                  <a:lnTo>
                    <a:pt x="41339" y="3593"/>
                  </a:lnTo>
                  <a:lnTo>
                    <a:pt x="42086" y="3516"/>
                  </a:lnTo>
                  <a:lnTo>
                    <a:pt x="42795" y="3430"/>
                  </a:lnTo>
                  <a:lnTo>
                    <a:pt x="43456" y="3353"/>
                  </a:lnTo>
                  <a:lnTo>
                    <a:pt x="44078" y="3257"/>
                  </a:lnTo>
                  <a:lnTo>
                    <a:pt x="44643" y="3171"/>
                  </a:lnTo>
                  <a:lnTo>
                    <a:pt x="45170" y="3075"/>
                  </a:lnTo>
                  <a:lnTo>
                    <a:pt x="45649" y="2989"/>
                  </a:lnTo>
                  <a:lnTo>
                    <a:pt x="46071" y="2884"/>
                  </a:lnTo>
                  <a:lnTo>
                    <a:pt x="46444" y="2788"/>
                  </a:lnTo>
                  <a:lnTo>
                    <a:pt x="46770" y="2683"/>
                  </a:lnTo>
                  <a:lnTo>
                    <a:pt x="47028" y="2577"/>
                  </a:lnTo>
                  <a:lnTo>
                    <a:pt x="47143" y="2529"/>
                  </a:lnTo>
                  <a:lnTo>
                    <a:pt x="47239" y="2472"/>
                  </a:lnTo>
                  <a:lnTo>
                    <a:pt x="47325" y="2424"/>
                  </a:lnTo>
                  <a:lnTo>
                    <a:pt x="47392" y="2367"/>
                  </a:lnTo>
                  <a:lnTo>
                    <a:pt x="47450" y="2319"/>
                  </a:lnTo>
                  <a:lnTo>
                    <a:pt x="47488" y="2261"/>
                  </a:lnTo>
                  <a:lnTo>
                    <a:pt x="47507" y="2204"/>
                  </a:lnTo>
                  <a:lnTo>
                    <a:pt x="47517" y="2146"/>
                  </a:lnTo>
                  <a:lnTo>
                    <a:pt x="47507" y="2098"/>
                  </a:lnTo>
                  <a:lnTo>
                    <a:pt x="47488" y="2041"/>
                  </a:lnTo>
                  <a:lnTo>
                    <a:pt x="47450" y="1984"/>
                  </a:lnTo>
                  <a:lnTo>
                    <a:pt x="47392" y="1926"/>
                  </a:lnTo>
                  <a:lnTo>
                    <a:pt x="47325" y="1878"/>
                  </a:lnTo>
                  <a:lnTo>
                    <a:pt x="47239" y="1821"/>
                  </a:lnTo>
                  <a:lnTo>
                    <a:pt x="47143" y="1773"/>
                  </a:lnTo>
                  <a:lnTo>
                    <a:pt x="47028" y="1715"/>
                  </a:lnTo>
                  <a:lnTo>
                    <a:pt x="46770" y="1610"/>
                  </a:lnTo>
                  <a:lnTo>
                    <a:pt x="46444" y="1514"/>
                  </a:lnTo>
                  <a:lnTo>
                    <a:pt x="46071" y="1409"/>
                  </a:lnTo>
                  <a:lnTo>
                    <a:pt x="45649" y="1313"/>
                  </a:lnTo>
                  <a:lnTo>
                    <a:pt x="45170" y="1217"/>
                  </a:lnTo>
                  <a:lnTo>
                    <a:pt x="44643" y="1121"/>
                  </a:lnTo>
                  <a:lnTo>
                    <a:pt x="44078" y="1035"/>
                  </a:lnTo>
                  <a:lnTo>
                    <a:pt x="43456" y="949"/>
                  </a:lnTo>
                  <a:lnTo>
                    <a:pt x="42795" y="863"/>
                  </a:lnTo>
                  <a:lnTo>
                    <a:pt x="42086" y="786"/>
                  </a:lnTo>
                  <a:lnTo>
                    <a:pt x="41339" y="710"/>
                  </a:lnTo>
                  <a:lnTo>
                    <a:pt x="40554" y="633"/>
                  </a:lnTo>
                  <a:lnTo>
                    <a:pt x="39730" y="556"/>
                  </a:lnTo>
                  <a:lnTo>
                    <a:pt x="38868" y="489"/>
                  </a:lnTo>
                  <a:lnTo>
                    <a:pt x="37968" y="432"/>
                  </a:lnTo>
                  <a:lnTo>
                    <a:pt x="37038" y="365"/>
                  </a:lnTo>
                  <a:lnTo>
                    <a:pt x="36071" y="317"/>
                  </a:lnTo>
                  <a:lnTo>
                    <a:pt x="35085" y="259"/>
                  </a:lnTo>
                  <a:lnTo>
                    <a:pt x="33006" y="173"/>
                  </a:lnTo>
                  <a:lnTo>
                    <a:pt x="30822" y="97"/>
                  </a:lnTo>
                  <a:lnTo>
                    <a:pt x="28543" y="49"/>
                  </a:lnTo>
                  <a:lnTo>
                    <a:pt x="26187" y="10"/>
                  </a:lnTo>
                  <a:lnTo>
                    <a:pt x="23754"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23;p19">
              <a:extLst>
                <a:ext uri="{FF2B5EF4-FFF2-40B4-BE49-F238E27FC236}">
                  <a16:creationId xmlns:a16="http://schemas.microsoft.com/office/drawing/2014/main" id="{AF636F97-E75E-0923-702C-89F17C3CF6E4}"/>
                </a:ext>
              </a:extLst>
            </p:cNvPr>
            <p:cNvSpPr/>
            <p:nvPr/>
          </p:nvSpPr>
          <p:spPr>
            <a:xfrm>
              <a:off x="2360341" y="2998390"/>
              <a:ext cx="417454" cy="50373"/>
            </a:xfrm>
            <a:custGeom>
              <a:avLst/>
              <a:gdLst/>
              <a:ahLst/>
              <a:cxnLst/>
              <a:rect l="l" t="t" r="r" b="b"/>
              <a:pathLst>
                <a:path w="10326" h="1246" extrusionOk="0">
                  <a:moveTo>
                    <a:pt x="565" y="0"/>
                  </a:moveTo>
                  <a:lnTo>
                    <a:pt x="498" y="10"/>
                  </a:lnTo>
                  <a:lnTo>
                    <a:pt x="441" y="29"/>
                  </a:lnTo>
                  <a:lnTo>
                    <a:pt x="383" y="48"/>
                  </a:lnTo>
                  <a:lnTo>
                    <a:pt x="326" y="67"/>
                  </a:lnTo>
                  <a:lnTo>
                    <a:pt x="278" y="105"/>
                  </a:lnTo>
                  <a:lnTo>
                    <a:pt x="182" y="182"/>
                  </a:lnTo>
                  <a:lnTo>
                    <a:pt x="106" y="268"/>
                  </a:lnTo>
                  <a:lnTo>
                    <a:pt x="77" y="326"/>
                  </a:lnTo>
                  <a:lnTo>
                    <a:pt x="48" y="374"/>
                  </a:lnTo>
                  <a:lnTo>
                    <a:pt x="29" y="431"/>
                  </a:lnTo>
                  <a:lnTo>
                    <a:pt x="19" y="489"/>
                  </a:lnTo>
                  <a:lnTo>
                    <a:pt x="10" y="556"/>
                  </a:lnTo>
                  <a:lnTo>
                    <a:pt x="0" y="623"/>
                  </a:lnTo>
                  <a:lnTo>
                    <a:pt x="10" y="680"/>
                  </a:lnTo>
                  <a:lnTo>
                    <a:pt x="19" y="747"/>
                  </a:lnTo>
                  <a:lnTo>
                    <a:pt x="29" y="805"/>
                  </a:lnTo>
                  <a:lnTo>
                    <a:pt x="48" y="862"/>
                  </a:lnTo>
                  <a:lnTo>
                    <a:pt x="77" y="920"/>
                  </a:lnTo>
                  <a:lnTo>
                    <a:pt x="106" y="967"/>
                  </a:lnTo>
                  <a:lnTo>
                    <a:pt x="182" y="1063"/>
                  </a:lnTo>
                  <a:lnTo>
                    <a:pt x="278" y="1130"/>
                  </a:lnTo>
                  <a:lnTo>
                    <a:pt x="326" y="1169"/>
                  </a:lnTo>
                  <a:lnTo>
                    <a:pt x="383" y="1188"/>
                  </a:lnTo>
                  <a:lnTo>
                    <a:pt x="441" y="1216"/>
                  </a:lnTo>
                  <a:lnTo>
                    <a:pt x="498" y="1226"/>
                  </a:lnTo>
                  <a:lnTo>
                    <a:pt x="565" y="1236"/>
                  </a:lnTo>
                  <a:lnTo>
                    <a:pt x="623" y="1245"/>
                  </a:lnTo>
                  <a:lnTo>
                    <a:pt x="9703" y="1245"/>
                  </a:lnTo>
                  <a:lnTo>
                    <a:pt x="9770" y="1236"/>
                  </a:lnTo>
                  <a:lnTo>
                    <a:pt x="9837" y="1226"/>
                  </a:lnTo>
                  <a:lnTo>
                    <a:pt x="9894" y="1216"/>
                  </a:lnTo>
                  <a:lnTo>
                    <a:pt x="9952" y="1188"/>
                  </a:lnTo>
                  <a:lnTo>
                    <a:pt x="10000" y="1169"/>
                  </a:lnTo>
                  <a:lnTo>
                    <a:pt x="10057" y="1130"/>
                  </a:lnTo>
                  <a:lnTo>
                    <a:pt x="10144" y="1063"/>
                  </a:lnTo>
                  <a:lnTo>
                    <a:pt x="10220" y="967"/>
                  </a:lnTo>
                  <a:lnTo>
                    <a:pt x="10258" y="920"/>
                  </a:lnTo>
                  <a:lnTo>
                    <a:pt x="10278" y="862"/>
                  </a:lnTo>
                  <a:lnTo>
                    <a:pt x="10297" y="805"/>
                  </a:lnTo>
                  <a:lnTo>
                    <a:pt x="10316" y="747"/>
                  </a:lnTo>
                  <a:lnTo>
                    <a:pt x="10326" y="680"/>
                  </a:lnTo>
                  <a:lnTo>
                    <a:pt x="10326" y="623"/>
                  </a:lnTo>
                  <a:lnTo>
                    <a:pt x="10326" y="556"/>
                  </a:lnTo>
                  <a:lnTo>
                    <a:pt x="10316" y="489"/>
                  </a:lnTo>
                  <a:lnTo>
                    <a:pt x="10297" y="431"/>
                  </a:lnTo>
                  <a:lnTo>
                    <a:pt x="10278" y="374"/>
                  </a:lnTo>
                  <a:lnTo>
                    <a:pt x="10258" y="326"/>
                  </a:lnTo>
                  <a:lnTo>
                    <a:pt x="10220" y="268"/>
                  </a:lnTo>
                  <a:lnTo>
                    <a:pt x="10144" y="182"/>
                  </a:lnTo>
                  <a:lnTo>
                    <a:pt x="10057" y="105"/>
                  </a:lnTo>
                  <a:lnTo>
                    <a:pt x="10000" y="67"/>
                  </a:lnTo>
                  <a:lnTo>
                    <a:pt x="9952" y="48"/>
                  </a:lnTo>
                  <a:lnTo>
                    <a:pt x="9894" y="29"/>
                  </a:lnTo>
                  <a:lnTo>
                    <a:pt x="9837" y="10"/>
                  </a:lnTo>
                  <a:lnTo>
                    <a:pt x="9770"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24;p19">
              <a:extLst>
                <a:ext uri="{FF2B5EF4-FFF2-40B4-BE49-F238E27FC236}">
                  <a16:creationId xmlns:a16="http://schemas.microsoft.com/office/drawing/2014/main" id="{41823C70-0A1B-BEBA-8068-5E3FB72354BC}"/>
                </a:ext>
              </a:extLst>
            </p:cNvPr>
            <p:cNvSpPr/>
            <p:nvPr/>
          </p:nvSpPr>
          <p:spPr>
            <a:xfrm>
              <a:off x="2623642" y="2998390"/>
              <a:ext cx="154150" cy="50373"/>
            </a:xfrm>
            <a:custGeom>
              <a:avLst/>
              <a:gdLst/>
              <a:ahLst/>
              <a:cxnLst/>
              <a:rect l="l" t="t" r="r" b="b"/>
              <a:pathLst>
                <a:path w="3813" h="1246" extrusionOk="0">
                  <a:moveTo>
                    <a:pt x="566" y="0"/>
                  </a:moveTo>
                  <a:lnTo>
                    <a:pt x="498" y="10"/>
                  </a:lnTo>
                  <a:lnTo>
                    <a:pt x="441" y="29"/>
                  </a:lnTo>
                  <a:lnTo>
                    <a:pt x="384" y="48"/>
                  </a:lnTo>
                  <a:lnTo>
                    <a:pt x="326" y="67"/>
                  </a:lnTo>
                  <a:lnTo>
                    <a:pt x="278" y="105"/>
                  </a:lnTo>
                  <a:lnTo>
                    <a:pt x="182" y="182"/>
                  </a:lnTo>
                  <a:lnTo>
                    <a:pt x="106" y="268"/>
                  </a:lnTo>
                  <a:lnTo>
                    <a:pt x="77" y="326"/>
                  </a:lnTo>
                  <a:lnTo>
                    <a:pt x="48" y="374"/>
                  </a:lnTo>
                  <a:lnTo>
                    <a:pt x="29" y="431"/>
                  </a:lnTo>
                  <a:lnTo>
                    <a:pt x="20" y="489"/>
                  </a:lnTo>
                  <a:lnTo>
                    <a:pt x="10" y="556"/>
                  </a:lnTo>
                  <a:lnTo>
                    <a:pt x="0" y="623"/>
                  </a:lnTo>
                  <a:lnTo>
                    <a:pt x="10" y="680"/>
                  </a:lnTo>
                  <a:lnTo>
                    <a:pt x="20" y="747"/>
                  </a:lnTo>
                  <a:lnTo>
                    <a:pt x="29" y="805"/>
                  </a:lnTo>
                  <a:lnTo>
                    <a:pt x="48" y="862"/>
                  </a:lnTo>
                  <a:lnTo>
                    <a:pt x="77" y="920"/>
                  </a:lnTo>
                  <a:lnTo>
                    <a:pt x="106" y="967"/>
                  </a:lnTo>
                  <a:lnTo>
                    <a:pt x="182" y="1063"/>
                  </a:lnTo>
                  <a:lnTo>
                    <a:pt x="278" y="1130"/>
                  </a:lnTo>
                  <a:lnTo>
                    <a:pt x="326" y="1169"/>
                  </a:lnTo>
                  <a:lnTo>
                    <a:pt x="384" y="1188"/>
                  </a:lnTo>
                  <a:lnTo>
                    <a:pt x="441" y="1216"/>
                  </a:lnTo>
                  <a:lnTo>
                    <a:pt x="498" y="1226"/>
                  </a:lnTo>
                  <a:lnTo>
                    <a:pt x="566" y="1236"/>
                  </a:lnTo>
                  <a:lnTo>
                    <a:pt x="623" y="1245"/>
                  </a:lnTo>
                  <a:lnTo>
                    <a:pt x="3190" y="1245"/>
                  </a:lnTo>
                  <a:lnTo>
                    <a:pt x="3257" y="1236"/>
                  </a:lnTo>
                  <a:lnTo>
                    <a:pt x="3324" y="1226"/>
                  </a:lnTo>
                  <a:lnTo>
                    <a:pt x="3381" y="1216"/>
                  </a:lnTo>
                  <a:lnTo>
                    <a:pt x="3439" y="1188"/>
                  </a:lnTo>
                  <a:lnTo>
                    <a:pt x="3487" y="1169"/>
                  </a:lnTo>
                  <a:lnTo>
                    <a:pt x="3544" y="1130"/>
                  </a:lnTo>
                  <a:lnTo>
                    <a:pt x="3631" y="1063"/>
                  </a:lnTo>
                  <a:lnTo>
                    <a:pt x="3707" y="967"/>
                  </a:lnTo>
                  <a:lnTo>
                    <a:pt x="3745" y="920"/>
                  </a:lnTo>
                  <a:lnTo>
                    <a:pt x="3765" y="862"/>
                  </a:lnTo>
                  <a:lnTo>
                    <a:pt x="3784" y="805"/>
                  </a:lnTo>
                  <a:lnTo>
                    <a:pt x="3803" y="747"/>
                  </a:lnTo>
                  <a:lnTo>
                    <a:pt x="3813" y="680"/>
                  </a:lnTo>
                  <a:lnTo>
                    <a:pt x="3813" y="623"/>
                  </a:lnTo>
                  <a:lnTo>
                    <a:pt x="3813" y="556"/>
                  </a:lnTo>
                  <a:lnTo>
                    <a:pt x="3803" y="489"/>
                  </a:lnTo>
                  <a:lnTo>
                    <a:pt x="3784" y="431"/>
                  </a:lnTo>
                  <a:lnTo>
                    <a:pt x="3765" y="374"/>
                  </a:lnTo>
                  <a:lnTo>
                    <a:pt x="3745" y="326"/>
                  </a:lnTo>
                  <a:lnTo>
                    <a:pt x="3707" y="268"/>
                  </a:lnTo>
                  <a:lnTo>
                    <a:pt x="3631" y="182"/>
                  </a:lnTo>
                  <a:lnTo>
                    <a:pt x="3544" y="105"/>
                  </a:lnTo>
                  <a:lnTo>
                    <a:pt x="3487" y="67"/>
                  </a:lnTo>
                  <a:lnTo>
                    <a:pt x="3439" y="48"/>
                  </a:lnTo>
                  <a:lnTo>
                    <a:pt x="3381" y="29"/>
                  </a:lnTo>
                  <a:lnTo>
                    <a:pt x="3324" y="10"/>
                  </a:lnTo>
                  <a:lnTo>
                    <a:pt x="32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25;p19">
              <a:extLst>
                <a:ext uri="{FF2B5EF4-FFF2-40B4-BE49-F238E27FC236}">
                  <a16:creationId xmlns:a16="http://schemas.microsoft.com/office/drawing/2014/main" id="{64FA59AF-4141-E0B6-9ED1-7339ECD2704F}"/>
                </a:ext>
              </a:extLst>
            </p:cNvPr>
            <p:cNvSpPr/>
            <p:nvPr/>
          </p:nvSpPr>
          <p:spPr>
            <a:xfrm>
              <a:off x="2665443" y="2196079"/>
              <a:ext cx="84453" cy="111176"/>
            </a:xfrm>
            <a:custGeom>
              <a:avLst/>
              <a:gdLst/>
              <a:ahLst/>
              <a:cxnLst/>
              <a:rect l="l" t="t" r="r" b="b"/>
              <a:pathLst>
                <a:path w="2089" h="2750" extrusionOk="0">
                  <a:moveTo>
                    <a:pt x="1821" y="0"/>
                  </a:moveTo>
                  <a:lnTo>
                    <a:pt x="1754" y="19"/>
                  </a:lnTo>
                  <a:lnTo>
                    <a:pt x="1620" y="67"/>
                  </a:lnTo>
                  <a:lnTo>
                    <a:pt x="1466" y="144"/>
                  </a:lnTo>
                  <a:lnTo>
                    <a:pt x="1303" y="240"/>
                  </a:lnTo>
                  <a:lnTo>
                    <a:pt x="1141" y="345"/>
                  </a:lnTo>
                  <a:lnTo>
                    <a:pt x="968" y="470"/>
                  </a:lnTo>
                  <a:lnTo>
                    <a:pt x="643" y="719"/>
                  </a:lnTo>
                  <a:lnTo>
                    <a:pt x="374" y="948"/>
                  </a:lnTo>
                  <a:lnTo>
                    <a:pt x="116" y="1178"/>
                  </a:lnTo>
                  <a:lnTo>
                    <a:pt x="68" y="1303"/>
                  </a:lnTo>
                  <a:lnTo>
                    <a:pt x="30" y="1437"/>
                  </a:lnTo>
                  <a:lnTo>
                    <a:pt x="10" y="1571"/>
                  </a:lnTo>
                  <a:lnTo>
                    <a:pt x="1" y="1705"/>
                  </a:lnTo>
                  <a:lnTo>
                    <a:pt x="1" y="1839"/>
                  </a:lnTo>
                  <a:lnTo>
                    <a:pt x="10" y="1964"/>
                  </a:lnTo>
                  <a:lnTo>
                    <a:pt x="39" y="2088"/>
                  </a:lnTo>
                  <a:lnTo>
                    <a:pt x="68" y="2203"/>
                  </a:lnTo>
                  <a:lnTo>
                    <a:pt x="106" y="2318"/>
                  </a:lnTo>
                  <a:lnTo>
                    <a:pt x="164" y="2414"/>
                  </a:lnTo>
                  <a:lnTo>
                    <a:pt x="221" y="2510"/>
                  </a:lnTo>
                  <a:lnTo>
                    <a:pt x="288" y="2586"/>
                  </a:lnTo>
                  <a:lnTo>
                    <a:pt x="365" y="2653"/>
                  </a:lnTo>
                  <a:lnTo>
                    <a:pt x="441" y="2701"/>
                  </a:lnTo>
                  <a:lnTo>
                    <a:pt x="528" y="2730"/>
                  </a:lnTo>
                  <a:lnTo>
                    <a:pt x="623" y="2749"/>
                  </a:lnTo>
                  <a:lnTo>
                    <a:pt x="671" y="2749"/>
                  </a:lnTo>
                  <a:lnTo>
                    <a:pt x="729" y="2730"/>
                  </a:lnTo>
                  <a:lnTo>
                    <a:pt x="786" y="2701"/>
                  </a:lnTo>
                  <a:lnTo>
                    <a:pt x="844" y="2663"/>
                  </a:lnTo>
                  <a:lnTo>
                    <a:pt x="901" y="2615"/>
                  </a:lnTo>
                  <a:lnTo>
                    <a:pt x="968" y="2548"/>
                  </a:lnTo>
                  <a:lnTo>
                    <a:pt x="1102" y="2404"/>
                  </a:lnTo>
                  <a:lnTo>
                    <a:pt x="1236" y="2232"/>
                  </a:lnTo>
                  <a:lnTo>
                    <a:pt x="1371" y="2031"/>
                  </a:lnTo>
                  <a:lnTo>
                    <a:pt x="1505" y="1810"/>
                  </a:lnTo>
                  <a:lnTo>
                    <a:pt x="1629" y="1581"/>
                  </a:lnTo>
                  <a:lnTo>
                    <a:pt x="1754" y="1351"/>
                  </a:lnTo>
                  <a:lnTo>
                    <a:pt x="1859" y="1111"/>
                  </a:lnTo>
                  <a:lnTo>
                    <a:pt x="1945" y="891"/>
                  </a:lnTo>
                  <a:lnTo>
                    <a:pt x="2012" y="671"/>
                  </a:lnTo>
                  <a:lnTo>
                    <a:pt x="2060" y="479"/>
                  </a:lnTo>
                  <a:lnTo>
                    <a:pt x="2079" y="393"/>
                  </a:lnTo>
                  <a:lnTo>
                    <a:pt x="2089" y="307"/>
                  </a:lnTo>
                  <a:lnTo>
                    <a:pt x="2089" y="240"/>
                  </a:lnTo>
                  <a:lnTo>
                    <a:pt x="2079" y="173"/>
                  </a:lnTo>
                  <a:lnTo>
                    <a:pt x="2070" y="115"/>
                  </a:lnTo>
                  <a:lnTo>
                    <a:pt x="2041" y="77"/>
                  </a:lnTo>
                  <a:lnTo>
                    <a:pt x="2012" y="39"/>
                  </a:lnTo>
                  <a:lnTo>
                    <a:pt x="1974" y="19"/>
                  </a:lnTo>
                  <a:lnTo>
                    <a:pt x="1926"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26;p19">
              <a:extLst>
                <a:ext uri="{FF2B5EF4-FFF2-40B4-BE49-F238E27FC236}">
                  <a16:creationId xmlns:a16="http://schemas.microsoft.com/office/drawing/2014/main" id="{F893878B-0C2A-EC78-36A8-F5311CB8532E}"/>
                </a:ext>
              </a:extLst>
            </p:cNvPr>
            <p:cNvSpPr/>
            <p:nvPr/>
          </p:nvSpPr>
          <p:spPr>
            <a:xfrm>
              <a:off x="3148708" y="1685326"/>
              <a:ext cx="513874" cy="513874"/>
            </a:xfrm>
            <a:custGeom>
              <a:avLst/>
              <a:gdLst/>
              <a:ahLst/>
              <a:cxnLst/>
              <a:rect l="l" t="t" r="r" b="b"/>
              <a:pathLst>
                <a:path w="12711" h="12711" extrusionOk="0">
                  <a:moveTo>
                    <a:pt x="6025" y="1"/>
                  </a:moveTo>
                  <a:lnTo>
                    <a:pt x="5699" y="29"/>
                  </a:lnTo>
                  <a:lnTo>
                    <a:pt x="5383" y="68"/>
                  </a:lnTo>
                  <a:lnTo>
                    <a:pt x="5077" y="125"/>
                  </a:lnTo>
                  <a:lnTo>
                    <a:pt x="4761" y="192"/>
                  </a:lnTo>
                  <a:lnTo>
                    <a:pt x="4464" y="278"/>
                  </a:lnTo>
                  <a:lnTo>
                    <a:pt x="4167" y="384"/>
                  </a:lnTo>
                  <a:lnTo>
                    <a:pt x="3879" y="499"/>
                  </a:lnTo>
                  <a:lnTo>
                    <a:pt x="3602" y="623"/>
                  </a:lnTo>
                  <a:lnTo>
                    <a:pt x="3324" y="767"/>
                  </a:lnTo>
                  <a:lnTo>
                    <a:pt x="3056" y="920"/>
                  </a:lnTo>
                  <a:lnTo>
                    <a:pt x="2797" y="1083"/>
                  </a:lnTo>
                  <a:lnTo>
                    <a:pt x="2548" y="1255"/>
                  </a:lnTo>
                  <a:lnTo>
                    <a:pt x="2309" y="1447"/>
                  </a:lnTo>
                  <a:lnTo>
                    <a:pt x="2079" y="1648"/>
                  </a:lnTo>
                  <a:lnTo>
                    <a:pt x="1858" y="1859"/>
                  </a:lnTo>
                  <a:lnTo>
                    <a:pt x="1648" y="2079"/>
                  </a:lnTo>
                  <a:lnTo>
                    <a:pt x="1447" y="2309"/>
                  </a:lnTo>
                  <a:lnTo>
                    <a:pt x="1265" y="2548"/>
                  </a:lnTo>
                  <a:lnTo>
                    <a:pt x="1083" y="2797"/>
                  </a:lnTo>
                  <a:lnTo>
                    <a:pt x="920" y="3056"/>
                  </a:lnTo>
                  <a:lnTo>
                    <a:pt x="767" y="3324"/>
                  </a:lnTo>
                  <a:lnTo>
                    <a:pt x="623" y="3592"/>
                  </a:lnTo>
                  <a:lnTo>
                    <a:pt x="498" y="3880"/>
                  </a:lnTo>
                  <a:lnTo>
                    <a:pt x="383" y="4167"/>
                  </a:lnTo>
                  <a:lnTo>
                    <a:pt x="288" y="4464"/>
                  </a:lnTo>
                  <a:lnTo>
                    <a:pt x="201" y="4761"/>
                  </a:lnTo>
                  <a:lnTo>
                    <a:pt x="125" y="5068"/>
                  </a:lnTo>
                  <a:lnTo>
                    <a:pt x="67" y="5384"/>
                  </a:lnTo>
                  <a:lnTo>
                    <a:pt x="29" y="5700"/>
                  </a:lnTo>
                  <a:lnTo>
                    <a:pt x="10" y="6025"/>
                  </a:lnTo>
                  <a:lnTo>
                    <a:pt x="0" y="6351"/>
                  </a:lnTo>
                  <a:lnTo>
                    <a:pt x="10" y="6677"/>
                  </a:lnTo>
                  <a:lnTo>
                    <a:pt x="29" y="7002"/>
                  </a:lnTo>
                  <a:lnTo>
                    <a:pt x="67" y="7318"/>
                  </a:lnTo>
                  <a:lnTo>
                    <a:pt x="125" y="7634"/>
                  </a:lnTo>
                  <a:lnTo>
                    <a:pt x="201" y="7941"/>
                  </a:lnTo>
                  <a:lnTo>
                    <a:pt x="288" y="8238"/>
                  </a:lnTo>
                  <a:lnTo>
                    <a:pt x="383" y="8535"/>
                  </a:lnTo>
                  <a:lnTo>
                    <a:pt x="498" y="8822"/>
                  </a:lnTo>
                  <a:lnTo>
                    <a:pt x="623" y="9109"/>
                  </a:lnTo>
                  <a:lnTo>
                    <a:pt x="767" y="9378"/>
                  </a:lnTo>
                  <a:lnTo>
                    <a:pt x="920" y="9646"/>
                  </a:lnTo>
                  <a:lnTo>
                    <a:pt x="1083" y="9904"/>
                  </a:lnTo>
                  <a:lnTo>
                    <a:pt x="1265" y="10153"/>
                  </a:lnTo>
                  <a:lnTo>
                    <a:pt x="1447" y="10393"/>
                  </a:lnTo>
                  <a:lnTo>
                    <a:pt x="1648" y="10623"/>
                  </a:lnTo>
                  <a:lnTo>
                    <a:pt x="1858" y="10843"/>
                  </a:lnTo>
                  <a:lnTo>
                    <a:pt x="2079" y="11054"/>
                  </a:lnTo>
                  <a:lnTo>
                    <a:pt x="2309" y="11255"/>
                  </a:lnTo>
                  <a:lnTo>
                    <a:pt x="2548" y="11447"/>
                  </a:lnTo>
                  <a:lnTo>
                    <a:pt x="2797" y="11619"/>
                  </a:lnTo>
                  <a:lnTo>
                    <a:pt x="3056" y="11791"/>
                  </a:lnTo>
                  <a:lnTo>
                    <a:pt x="3324" y="11945"/>
                  </a:lnTo>
                  <a:lnTo>
                    <a:pt x="3602" y="12079"/>
                  </a:lnTo>
                  <a:lnTo>
                    <a:pt x="3879" y="12203"/>
                  </a:lnTo>
                  <a:lnTo>
                    <a:pt x="4167" y="12318"/>
                  </a:lnTo>
                  <a:lnTo>
                    <a:pt x="4464" y="12423"/>
                  </a:lnTo>
                  <a:lnTo>
                    <a:pt x="4761" y="12510"/>
                  </a:lnTo>
                  <a:lnTo>
                    <a:pt x="5077" y="12577"/>
                  </a:lnTo>
                  <a:lnTo>
                    <a:pt x="5383" y="12634"/>
                  </a:lnTo>
                  <a:lnTo>
                    <a:pt x="5699" y="12673"/>
                  </a:lnTo>
                  <a:lnTo>
                    <a:pt x="6025" y="12701"/>
                  </a:lnTo>
                  <a:lnTo>
                    <a:pt x="6351" y="12711"/>
                  </a:lnTo>
                  <a:lnTo>
                    <a:pt x="6676" y="12701"/>
                  </a:lnTo>
                  <a:lnTo>
                    <a:pt x="7002" y="12673"/>
                  </a:lnTo>
                  <a:lnTo>
                    <a:pt x="7318" y="12634"/>
                  </a:lnTo>
                  <a:lnTo>
                    <a:pt x="7634" y="12577"/>
                  </a:lnTo>
                  <a:lnTo>
                    <a:pt x="7941" y="12510"/>
                  </a:lnTo>
                  <a:lnTo>
                    <a:pt x="8247" y="12423"/>
                  </a:lnTo>
                  <a:lnTo>
                    <a:pt x="8534" y="12318"/>
                  </a:lnTo>
                  <a:lnTo>
                    <a:pt x="8831" y="12203"/>
                  </a:lnTo>
                  <a:lnTo>
                    <a:pt x="9109" y="12079"/>
                  </a:lnTo>
                  <a:lnTo>
                    <a:pt x="9387" y="11945"/>
                  </a:lnTo>
                  <a:lnTo>
                    <a:pt x="9645" y="11791"/>
                  </a:lnTo>
                  <a:lnTo>
                    <a:pt x="9904" y="11619"/>
                  </a:lnTo>
                  <a:lnTo>
                    <a:pt x="10153" y="11447"/>
                  </a:lnTo>
                  <a:lnTo>
                    <a:pt x="10393" y="11255"/>
                  </a:lnTo>
                  <a:lnTo>
                    <a:pt x="10622" y="11054"/>
                  </a:lnTo>
                  <a:lnTo>
                    <a:pt x="10843" y="10843"/>
                  </a:lnTo>
                  <a:lnTo>
                    <a:pt x="11053" y="10623"/>
                  </a:lnTo>
                  <a:lnTo>
                    <a:pt x="11255" y="10393"/>
                  </a:lnTo>
                  <a:lnTo>
                    <a:pt x="11446" y="10153"/>
                  </a:lnTo>
                  <a:lnTo>
                    <a:pt x="11619" y="9904"/>
                  </a:lnTo>
                  <a:lnTo>
                    <a:pt x="11791" y="9646"/>
                  </a:lnTo>
                  <a:lnTo>
                    <a:pt x="11944" y="9378"/>
                  </a:lnTo>
                  <a:lnTo>
                    <a:pt x="12078" y="9109"/>
                  </a:lnTo>
                  <a:lnTo>
                    <a:pt x="12212" y="8822"/>
                  </a:lnTo>
                  <a:lnTo>
                    <a:pt x="12327" y="8535"/>
                  </a:lnTo>
                  <a:lnTo>
                    <a:pt x="12423" y="8238"/>
                  </a:lnTo>
                  <a:lnTo>
                    <a:pt x="12509" y="7941"/>
                  </a:lnTo>
                  <a:lnTo>
                    <a:pt x="12576" y="7634"/>
                  </a:lnTo>
                  <a:lnTo>
                    <a:pt x="12634" y="7318"/>
                  </a:lnTo>
                  <a:lnTo>
                    <a:pt x="12672" y="7002"/>
                  </a:lnTo>
                  <a:lnTo>
                    <a:pt x="12701" y="6677"/>
                  </a:lnTo>
                  <a:lnTo>
                    <a:pt x="12710" y="6351"/>
                  </a:lnTo>
                  <a:lnTo>
                    <a:pt x="12701" y="6025"/>
                  </a:lnTo>
                  <a:lnTo>
                    <a:pt x="12672" y="5700"/>
                  </a:lnTo>
                  <a:lnTo>
                    <a:pt x="12634" y="5384"/>
                  </a:lnTo>
                  <a:lnTo>
                    <a:pt x="12576" y="5068"/>
                  </a:lnTo>
                  <a:lnTo>
                    <a:pt x="12509" y="4761"/>
                  </a:lnTo>
                  <a:lnTo>
                    <a:pt x="12423" y="4464"/>
                  </a:lnTo>
                  <a:lnTo>
                    <a:pt x="12327" y="4167"/>
                  </a:lnTo>
                  <a:lnTo>
                    <a:pt x="12212" y="3880"/>
                  </a:lnTo>
                  <a:lnTo>
                    <a:pt x="12078" y="3592"/>
                  </a:lnTo>
                  <a:lnTo>
                    <a:pt x="11944" y="3324"/>
                  </a:lnTo>
                  <a:lnTo>
                    <a:pt x="11791" y="3056"/>
                  </a:lnTo>
                  <a:lnTo>
                    <a:pt x="11619" y="2797"/>
                  </a:lnTo>
                  <a:lnTo>
                    <a:pt x="11446" y="2548"/>
                  </a:lnTo>
                  <a:lnTo>
                    <a:pt x="11255" y="2309"/>
                  </a:lnTo>
                  <a:lnTo>
                    <a:pt x="11053" y="2079"/>
                  </a:lnTo>
                  <a:lnTo>
                    <a:pt x="10843" y="1859"/>
                  </a:lnTo>
                  <a:lnTo>
                    <a:pt x="10622" y="1648"/>
                  </a:lnTo>
                  <a:lnTo>
                    <a:pt x="10393" y="1447"/>
                  </a:lnTo>
                  <a:lnTo>
                    <a:pt x="10153" y="1255"/>
                  </a:lnTo>
                  <a:lnTo>
                    <a:pt x="9904" y="1083"/>
                  </a:lnTo>
                  <a:lnTo>
                    <a:pt x="9645" y="920"/>
                  </a:lnTo>
                  <a:lnTo>
                    <a:pt x="9387" y="767"/>
                  </a:lnTo>
                  <a:lnTo>
                    <a:pt x="9109" y="623"/>
                  </a:lnTo>
                  <a:lnTo>
                    <a:pt x="8831" y="499"/>
                  </a:lnTo>
                  <a:lnTo>
                    <a:pt x="8534" y="384"/>
                  </a:lnTo>
                  <a:lnTo>
                    <a:pt x="8247" y="278"/>
                  </a:lnTo>
                  <a:lnTo>
                    <a:pt x="7941" y="192"/>
                  </a:lnTo>
                  <a:lnTo>
                    <a:pt x="7634" y="125"/>
                  </a:lnTo>
                  <a:lnTo>
                    <a:pt x="7318" y="68"/>
                  </a:lnTo>
                  <a:lnTo>
                    <a:pt x="7002" y="29"/>
                  </a:lnTo>
                  <a:lnTo>
                    <a:pt x="667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27;p19">
              <a:extLst>
                <a:ext uri="{FF2B5EF4-FFF2-40B4-BE49-F238E27FC236}">
                  <a16:creationId xmlns:a16="http://schemas.microsoft.com/office/drawing/2014/main" id="{9FB1B931-C970-DB07-A384-6E555BAF8228}"/>
                </a:ext>
              </a:extLst>
            </p:cNvPr>
            <p:cNvSpPr/>
            <p:nvPr/>
          </p:nvSpPr>
          <p:spPr>
            <a:xfrm>
              <a:off x="1460840" y="4303652"/>
              <a:ext cx="374844" cy="292776"/>
            </a:xfrm>
            <a:custGeom>
              <a:avLst/>
              <a:gdLst/>
              <a:ahLst/>
              <a:cxnLst/>
              <a:rect l="l" t="t" r="r" b="b"/>
              <a:pathLst>
                <a:path w="9272" h="7242" extrusionOk="0">
                  <a:moveTo>
                    <a:pt x="7548" y="1"/>
                  </a:moveTo>
                  <a:lnTo>
                    <a:pt x="3228" y="5470"/>
                  </a:lnTo>
                  <a:lnTo>
                    <a:pt x="2759" y="5623"/>
                  </a:lnTo>
                  <a:lnTo>
                    <a:pt x="2280" y="5805"/>
                  </a:lnTo>
                  <a:lnTo>
                    <a:pt x="1715" y="6026"/>
                  </a:lnTo>
                  <a:lnTo>
                    <a:pt x="1428" y="6150"/>
                  </a:lnTo>
                  <a:lnTo>
                    <a:pt x="1140" y="6284"/>
                  </a:lnTo>
                  <a:lnTo>
                    <a:pt x="872" y="6418"/>
                  </a:lnTo>
                  <a:lnTo>
                    <a:pt x="623" y="6552"/>
                  </a:lnTo>
                  <a:lnTo>
                    <a:pt x="403" y="6686"/>
                  </a:lnTo>
                  <a:lnTo>
                    <a:pt x="307" y="6763"/>
                  </a:lnTo>
                  <a:lnTo>
                    <a:pt x="221" y="6830"/>
                  </a:lnTo>
                  <a:lnTo>
                    <a:pt x="154" y="6897"/>
                  </a:lnTo>
                  <a:lnTo>
                    <a:pt x="87" y="6964"/>
                  </a:lnTo>
                  <a:lnTo>
                    <a:pt x="39" y="7031"/>
                  </a:lnTo>
                  <a:lnTo>
                    <a:pt x="10" y="7089"/>
                  </a:lnTo>
                  <a:lnTo>
                    <a:pt x="0" y="7117"/>
                  </a:lnTo>
                  <a:lnTo>
                    <a:pt x="10" y="7146"/>
                  </a:lnTo>
                  <a:lnTo>
                    <a:pt x="29" y="7165"/>
                  </a:lnTo>
                  <a:lnTo>
                    <a:pt x="48" y="7184"/>
                  </a:lnTo>
                  <a:lnTo>
                    <a:pt x="87" y="7204"/>
                  </a:lnTo>
                  <a:lnTo>
                    <a:pt x="135" y="7223"/>
                  </a:lnTo>
                  <a:lnTo>
                    <a:pt x="249" y="7232"/>
                  </a:lnTo>
                  <a:lnTo>
                    <a:pt x="393" y="7242"/>
                  </a:lnTo>
                  <a:lnTo>
                    <a:pt x="566" y="7242"/>
                  </a:lnTo>
                  <a:lnTo>
                    <a:pt x="977" y="7223"/>
                  </a:lnTo>
                  <a:lnTo>
                    <a:pt x="1428" y="7194"/>
                  </a:lnTo>
                  <a:lnTo>
                    <a:pt x="1897" y="7146"/>
                  </a:lnTo>
                  <a:lnTo>
                    <a:pt x="2357" y="7108"/>
                  </a:lnTo>
                  <a:lnTo>
                    <a:pt x="2749" y="7089"/>
                  </a:lnTo>
                  <a:lnTo>
                    <a:pt x="3075" y="7089"/>
                  </a:lnTo>
                  <a:lnTo>
                    <a:pt x="3238" y="7079"/>
                  </a:lnTo>
                  <a:lnTo>
                    <a:pt x="3401" y="7070"/>
                  </a:lnTo>
                  <a:lnTo>
                    <a:pt x="3544" y="7041"/>
                  </a:lnTo>
                  <a:lnTo>
                    <a:pt x="3621" y="7022"/>
                  </a:lnTo>
                  <a:lnTo>
                    <a:pt x="3688" y="6993"/>
                  </a:lnTo>
                  <a:lnTo>
                    <a:pt x="3765" y="6964"/>
                  </a:lnTo>
                  <a:lnTo>
                    <a:pt x="3832" y="6926"/>
                  </a:lnTo>
                  <a:lnTo>
                    <a:pt x="3889" y="6878"/>
                  </a:lnTo>
                  <a:lnTo>
                    <a:pt x="3956" y="6830"/>
                  </a:lnTo>
                  <a:lnTo>
                    <a:pt x="9272" y="1667"/>
                  </a:lnTo>
                  <a:lnTo>
                    <a:pt x="7548"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28;p19">
              <a:extLst>
                <a:ext uri="{FF2B5EF4-FFF2-40B4-BE49-F238E27FC236}">
                  <a16:creationId xmlns:a16="http://schemas.microsoft.com/office/drawing/2014/main" id="{07FD55E7-1866-2BAD-9B59-0A135BD14F2C}"/>
                </a:ext>
              </a:extLst>
            </p:cNvPr>
            <p:cNvSpPr/>
            <p:nvPr/>
          </p:nvSpPr>
          <p:spPr>
            <a:xfrm>
              <a:off x="1460840" y="4527860"/>
              <a:ext cx="213376" cy="68565"/>
            </a:xfrm>
            <a:custGeom>
              <a:avLst/>
              <a:gdLst/>
              <a:ahLst/>
              <a:cxnLst/>
              <a:rect l="l" t="t" r="r" b="b"/>
              <a:pathLst>
                <a:path w="5278" h="1696" extrusionOk="0">
                  <a:moveTo>
                    <a:pt x="5278" y="1"/>
                  </a:moveTo>
                  <a:lnTo>
                    <a:pt x="5077" y="96"/>
                  </a:lnTo>
                  <a:lnTo>
                    <a:pt x="4876" y="192"/>
                  </a:lnTo>
                  <a:lnTo>
                    <a:pt x="4665" y="269"/>
                  </a:lnTo>
                  <a:lnTo>
                    <a:pt x="4435" y="336"/>
                  </a:lnTo>
                  <a:lnTo>
                    <a:pt x="4205" y="384"/>
                  </a:lnTo>
                  <a:lnTo>
                    <a:pt x="3956" y="422"/>
                  </a:lnTo>
                  <a:lnTo>
                    <a:pt x="3698" y="441"/>
                  </a:lnTo>
                  <a:lnTo>
                    <a:pt x="3439" y="451"/>
                  </a:lnTo>
                  <a:lnTo>
                    <a:pt x="3276" y="451"/>
                  </a:lnTo>
                  <a:lnTo>
                    <a:pt x="3113" y="441"/>
                  </a:lnTo>
                  <a:lnTo>
                    <a:pt x="2960" y="422"/>
                  </a:lnTo>
                  <a:lnTo>
                    <a:pt x="2807" y="403"/>
                  </a:lnTo>
                  <a:lnTo>
                    <a:pt x="2654" y="384"/>
                  </a:lnTo>
                  <a:lnTo>
                    <a:pt x="2510" y="355"/>
                  </a:lnTo>
                  <a:lnTo>
                    <a:pt x="2232" y="278"/>
                  </a:lnTo>
                  <a:lnTo>
                    <a:pt x="1887" y="412"/>
                  </a:lnTo>
                  <a:lnTo>
                    <a:pt x="1533" y="556"/>
                  </a:lnTo>
                  <a:lnTo>
                    <a:pt x="1179" y="719"/>
                  </a:lnTo>
                  <a:lnTo>
                    <a:pt x="853" y="882"/>
                  </a:lnTo>
                  <a:lnTo>
                    <a:pt x="546" y="1054"/>
                  </a:lnTo>
                  <a:lnTo>
                    <a:pt x="422" y="1131"/>
                  </a:lnTo>
                  <a:lnTo>
                    <a:pt x="297" y="1217"/>
                  </a:lnTo>
                  <a:lnTo>
                    <a:pt x="202" y="1303"/>
                  </a:lnTo>
                  <a:lnTo>
                    <a:pt x="115" y="1389"/>
                  </a:lnTo>
                  <a:lnTo>
                    <a:pt x="48" y="1466"/>
                  </a:lnTo>
                  <a:lnTo>
                    <a:pt x="10" y="1543"/>
                  </a:lnTo>
                  <a:lnTo>
                    <a:pt x="0" y="1571"/>
                  </a:lnTo>
                  <a:lnTo>
                    <a:pt x="10" y="1600"/>
                  </a:lnTo>
                  <a:lnTo>
                    <a:pt x="29" y="1619"/>
                  </a:lnTo>
                  <a:lnTo>
                    <a:pt x="48" y="1638"/>
                  </a:lnTo>
                  <a:lnTo>
                    <a:pt x="87" y="1658"/>
                  </a:lnTo>
                  <a:lnTo>
                    <a:pt x="135" y="1677"/>
                  </a:lnTo>
                  <a:lnTo>
                    <a:pt x="249" y="1686"/>
                  </a:lnTo>
                  <a:lnTo>
                    <a:pt x="393" y="1696"/>
                  </a:lnTo>
                  <a:lnTo>
                    <a:pt x="566" y="1696"/>
                  </a:lnTo>
                  <a:lnTo>
                    <a:pt x="977" y="1677"/>
                  </a:lnTo>
                  <a:lnTo>
                    <a:pt x="1428" y="1648"/>
                  </a:lnTo>
                  <a:lnTo>
                    <a:pt x="1897" y="1600"/>
                  </a:lnTo>
                  <a:lnTo>
                    <a:pt x="2357" y="1562"/>
                  </a:lnTo>
                  <a:lnTo>
                    <a:pt x="2749" y="1543"/>
                  </a:lnTo>
                  <a:lnTo>
                    <a:pt x="3104" y="1533"/>
                  </a:lnTo>
                  <a:lnTo>
                    <a:pt x="3295" y="1533"/>
                  </a:lnTo>
                  <a:lnTo>
                    <a:pt x="3487" y="1514"/>
                  </a:lnTo>
                  <a:lnTo>
                    <a:pt x="3678" y="1485"/>
                  </a:lnTo>
                  <a:lnTo>
                    <a:pt x="3765" y="1456"/>
                  </a:lnTo>
                  <a:lnTo>
                    <a:pt x="3851" y="1428"/>
                  </a:lnTo>
                  <a:lnTo>
                    <a:pt x="3927" y="1399"/>
                  </a:lnTo>
                  <a:lnTo>
                    <a:pt x="4004" y="1361"/>
                  </a:lnTo>
                  <a:lnTo>
                    <a:pt x="4071" y="1313"/>
                  </a:lnTo>
                  <a:lnTo>
                    <a:pt x="4138" y="1255"/>
                  </a:lnTo>
                  <a:lnTo>
                    <a:pt x="527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29;p19">
              <a:extLst>
                <a:ext uri="{FF2B5EF4-FFF2-40B4-BE49-F238E27FC236}">
                  <a16:creationId xmlns:a16="http://schemas.microsoft.com/office/drawing/2014/main" id="{5107E370-F177-ADE5-093D-AC0E08A2BA79}"/>
                </a:ext>
              </a:extLst>
            </p:cNvPr>
            <p:cNvSpPr/>
            <p:nvPr/>
          </p:nvSpPr>
          <p:spPr>
            <a:xfrm>
              <a:off x="1728790" y="3425460"/>
              <a:ext cx="999449" cy="975071"/>
            </a:xfrm>
            <a:custGeom>
              <a:avLst/>
              <a:gdLst/>
              <a:ahLst/>
              <a:cxnLst/>
              <a:rect l="l" t="t" r="r" b="b"/>
              <a:pathLst>
                <a:path w="24722" h="24119" extrusionOk="0">
                  <a:moveTo>
                    <a:pt x="16063" y="1"/>
                  </a:moveTo>
                  <a:lnTo>
                    <a:pt x="15728" y="413"/>
                  </a:lnTo>
                  <a:lnTo>
                    <a:pt x="15364" y="872"/>
                  </a:lnTo>
                  <a:lnTo>
                    <a:pt x="14569" y="1916"/>
                  </a:lnTo>
                  <a:lnTo>
                    <a:pt x="13668" y="3104"/>
                  </a:lnTo>
                  <a:lnTo>
                    <a:pt x="12691" y="4426"/>
                  </a:lnTo>
                  <a:lnTo>
                    <a:pt x="11647" y="5843"/>
                  </a:lnTo>
                  <a:lnTo>
                    <a:pt x="10556" y="7347"/>
                  </a:lnTo>
                  <a:lnTo>
                    <a:pt x="8276" y="10508"/>
                  </a:lnTo>
                  <a:lnTo>
                    <a:pt x="5968" y="13717"/>
                  </a:lnTo>
                  <a:lnTo>
                    <a:pt x="3736" y="16801"/>
                  </a:lnTo>
                  <a:lnTo>
                    <a:pt x="2692" y="18247"/>
                  </a:lnTo>
                  <a:lnTo>
                    <a:pt x="1715" y="19588"/>
                  </a:lnTo>
                  <a:lnTo>
                    <a:pt x="815" y="20804"/>
                  </a:lnTo>
                  <a:lnTo>
                    <a:pt x="0" y="21877"/>
                  </a:lnTo>
                  <a:lnTo>
                    <a:pt x="125" y="22078"/>
                  </a:lnTo>
                  <a:lnTo>
                    <a:pt x="259" y="22270"/>
                  </a:lnTo>
                  <a:lnTo>
                    <a:pt x="393" y="22452"/>
                  </a:lnTo>
                  <a:lnTo>
                    <a:pt x="537" y="22634"/>
                  </a:lnTo>
                  <a:lnTo>
                    <a:pt x="681" y="22797"/>
                  </a:lnTo>
                  <a:lnTo>
                    <a:pt x="834" y="22959"/>
                  </a:lnTo>
                  <a:lnTo>
                    <a:pt x="997" y="23113"/>
                  </a:lnTo>
                  <a:lnTo>
                    <a:pt x="1159" y="23256"/>
                  </a:lnTo>
                  <a:lnTo>
                    <a:pt x="1332" y="23390"/>
                  </a:lnTo>
                  <a:lnTo>
                    <a:pt x="1514" y="23515"/>
                  </a:lnTo>
                  <a:lnTo>
                    <a:pt x="1696" y="23640"/>
                  </a:lnTo>
                  <a:lnTo>
                    <a:pt x="1887" y="23754"/>
                  </a:lnTo>
                  <a:lnTo>
                    <a:pt x="2079" y="23850"/>
                  </a:lnTo>
                  <a:lnTo>
                    <a:pt x="2280" y="23946"/>
                  </a:lnTo>
                  <a:lnTo>
                    <a:pt x="2491" y="24032"/>
                  </a:lnTo>
                  <a:lnTo>
                    <a:pt x="2701" y="24118"/>
                  </a:lnTo>
                  <a:lnTo>
                    <a:pt x="3573" y="23343"/>
                  </a:lnTo>
                  <a:lnTo>
                    <a:pt x="4742" y="22289"/>
                  </a:lnTo>
                  <a:lnTo>
                    <a:pt x="7749" y="19559"/>
                  </a:lnTo>
                  <a:lnTo>
                    <a:pt x="11341" y="16274"/>
                  </a:lnTo>
                  <a:lnTo>
                    <a:pt x="15134" y="12788"/>
                  </a:lnTo>
                  <a:lnTo>
                    <a:pt x="21819" y="6638"/>
                  </a:lnTo>
                  <a:lnTo>
                    <a:pt x="24722" y="3956"/>
                  </a:lnTo>
                  <a:lnTo>
                    <a:pt x="16063" y="1"/>
                  </a:lnTo>
                  <a:close/>
                </a:path>
              </a:pathLst>
            </a:custGeom>
            <a:solidFill>
              <a:srgbClr val="D2D8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30;p19">
              <a:extLst>
                <a:ext uri="{FF2B5EF4-FFF2-40B4-BE49-F238E27FC236}">
                  <a16:creationId xmlns:a16="http://schemas.microsoft.com/office/drawing/2014/main" id="{3EA53D40-CD85-D5B2-8388-1F046628B085}"/>
                </a:ext>
              </a:extLst>
            </p:cNvPr>
            <p:cNvSpPr/>
            <p:nvPr/>
          </p:nvSpPr>
          <p:spPr>
            <a:xfrm>
              <a:off x="3025971" y="3702707"/>
              <a:ext cx="60035" cy="868585"/>
            </a:xfrm>
            <a:custGeom>
              <a:avLst/>
              <a:gdLst/>
              <a:ahLst/>
              <a:cxnLst/>
              <a:rect l="l" t="t" r="r" b="b"/>
              <a:pathLst>
                <a:path w="1485" h="21485" extrusionOk="0">
                  <a:moveTo>
                    <a:pt x="0" y="1"/>
                  </a:moveTo>
                  <a:lnTo>
                    <a:pt x="0" y="21484"/>
                  </a:lnTo>
                  <a:lnTo>
                    <a:pt x="1485" y="21484"/>
                  </a:lnTo>
                  <a:lnTo>
                    <a:pt x="14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31;p19">
              <a:extLst>
                <a:ext uri="{FF2B5EF4-FFF2-40B4-BE49-F238E27FC236}">
                  <a16:creationId xmlns:a16="http://schemas.microsoft.com/office/drawing/2014/main" id="{641A2E99-A0A9-1339-4994-125841C6ABAF}"/>
                </a:ext>
              </a:extLst>
            </p:cNvPr>
            <p:cNvSpPr/>
            <p:nvPr/>
          </p:nvSpPr>
          <p:spPr>
            <a:xfrm>
              <a:off x="2769624" y="4502714"/>
              <a:ext cx="572736" cy="154514"/>
            </a:xfrm>
            <a:custGeom>
              <a:avLst/>
              <a:gdLst/>
              <a:ahLst/>
              <a:cxnLst/>
              <a:rect l="l" t="t" r="r" b="b"/>
              <a:pathLst>
                <a:path w="14167" h="3822" extrusionOk="0">
                  <a:moveTo>
                    <a:pt x="3630" y="0"/>
                  </a:moveTo>
                  <a:lnTo>
                    <a:pt x="3429" y="19"/>
                  </a:lnTo>
                  <a:lnTo>
                    <a:pt x="3247" y="38"/>
                  </a:lnTo>
                  <a:lnTo>
                    <a:pt x="3056" y="77"/>
                  </a:lnTo>
                  <a:lnTo>
                    <a:pt x="2874" y="115"/>
                  </a:lnTo>
                  <a:lnTo>
                    <a:pt x="2692" y="163"/>
                  </a:lnTo>
                  <a:lnTo>
                    <a:pt x="2510" y="230"/>
                  </a:lnTo>
                  <a:lnTo>
                    <a:pt x="2337" y="297"/>
                  </a:lnTo>
                  <a:lnTo>
                    <a:pt x="2165" y="374"/>
                  </a:lnTo>
                  <a:lnTo>
                    <a:pt x="2002" y="460"/>
                  </a:lnTo>
                  <a:lnTo>
                    <a:pt x="1839" y="546"/>
                  </a:lnTo>
                  <a:lnTo>
                    <a:pt x="1686" y="651"/>
                  </a:lnTo>
                  <a:lnTo>
                    <a:pt x="1533" y="757"/>
                  </a:lnTo>
                  <a:lnTo>
                    <a:pt x="1389" y="872"/>
                  </a:lnTo>
                  <a:lnTo>
                    <a:pt x="1255" y="987"/>
                  </a:lnTo>
                  <a:lnTo>
                    <a:pt x="1121" y="1121"/>
                  </a:lnTo>
                  <a:lnTo>
                    <a:pt x="996" y="1245"/>
                  </a:lnTo>
                  <a:lnTo>
                    <a:pt x="872" y="1389"/>
                  </a:lnTo>
                  <a:lnTo>
                    <a:pt x="757" y="1533"/>
                  </a:lnTo>
                  <a:lnTo>
                    <a:pt x="652" y="1686"/>
                  </a:lnTo>
                  <a:lnTo>
                    <a:pt x="556" y="1839"/>
                  </a:lnTo>
                  <a:lnTo>
                    <a:pt x="460" y="2002"/>
                  </a:lnTo>
                  <a:lnTo>
                    <a:pt x="374" y="2165"/>
                  </a:lnTo>
                  <a:lnTo>
                    <a:pt x="297" y="2337"/>
                  </a:lnTo>
                  <a:lnTo>
                    <a:pt x="230" y="2510"/>
                  </a:lnTo>
                  <a:lnTo>
                    <a:pt x="173" y="2682"/>
                  </a:lnTo>
                  <a:lnTo>
                    <a:pt x="115" y="2864"/>
                  </a:lnTo>
                  <a:lnTo>
                    <a:pt x="77" y="3046"/>
                  </a:lnTo>
                  <a:lnTo>
                    <a:pt x="39" y="3237"/>
                  </a:lnTo>
                  <a:lnTo>
                    <a:pt x="20" y="3429"/>
                  </a:lnTo>
                  <a:lnTo>
                    <a:pt x="0" y="3621"/>
                  </a:lnTo>
                  <a:lnTo>
                    <a:pt x="0" y="3822"/>
                  </a:lnTo>
                  <a:lnTo>
                    <a:pt x="1217" y="3822"/>
                  </a:lnTo>
                  <a:lnTo>
                    <a:pt x="1217" y="3688"/>
                  </a:lnTo>
                  <a:lnTo>
                    <a:pt x="1226" y="3554"/>
                  </a:lnTo>
                  <a:lnTo>
                    <a:pt x="1246" y="3419"/>
                  </a:lnTo>
                  <a:lnTo>
                    <a:pt x="1265" y="3295"/>
                  </a:lnTo>
                  <a:lnTo>
                    <a:pt x="1303" y="3170"/>
                  </a:lnTo>
                  <a:lnTo>
                    <a:pt x="1332" y="3046"/>
                  </a:lnTo>
                  <a:lnTo>
                    <a:pt x="1370" y="2921"/>
                  </a:lnTo>
                  <a:lnTo>
                    <a:pt x="1418" y="2806"/>
                  </a:lnTo>
                  <a:lnTo>
                    <a:pt x="1475" y="2691"/>
                  </a:lnTo>
                  <a:lnTo>
                    <a:pt x="1533" y="2577"/>
                  </a:lnTo>
                  <a:lnTo>
                    <a:pt x="1590" y="2471"/>
                  </a:lnTo>
                  <a:lnTo>
                    <a:pt x="1667" y="2366"/>
                  </a:lnTo>
                  <a:lnTo>
                    <a:pt x="1734" y="2260"/>
                  </a:lnTo>
                  <a:lnTo>
                    <a:pt x="1811" y="2165"/>
                  </a:lnTo>
                  <a:lnTo>
                    <a:pt x="1897" y="2069"/>
                  </a:lnTo>
                  <a:lnTo>
                    <a:pt x="1983" y="1973"/>
                  </a:lnTo>
                  <a:lnTo>
                    <a:pt x="2069" y="1887"/>
                  </a:lnTo>
                  <a:lnTo>
                    <a:pt x="2165" y="1810"/>
                  </a:lnTo>
                  <a:lnTo>
                    <a:pt x="2261" y="1734"/>
                  </a:lnTo>
                  <a:lnTo>
                    <a:pt x="2366" y="1657"/>
                  </a:lnTo>
                  <a:lnTo>
                    <a:pt x="2472" y="1590"/>
                  </a:lnTo>
                  <a:lnTo>
                    <a:pt x="2586" y="1523"/>
                  </a:lnTo>
                  <a:lnTo>
                    <a:pt x="2692" y="1465"/>
                  </a:lnTo>
                  <a:lnTo>
                    <a:pt x="2807" y="1418"/>
                  </a:lnTo>
                  <a:lnTo>
                    <a:pt x="2931" y="1370"/>
                  </a:lnTo>
                  <a:lnTo>
                    <a:pt x="3046" y="1331"/>
                  </a:lnTo>
                  <a:lnTo>
                    <a:pt x="3171" y="1293"/>
                  </a:lnTo>
                  <a:lnTo>
                    <a:pt x="3295" y="1264"/>
                  </a:lnTo>
                  <a:lnTo>
                    <a:pt x="3429" y="1245"/>
                  </a:lnTo>
                  <a:lnTo>
                    <a:pt x="3554" y="1226"/>
                  </a:lnTo>
                  <a:lnTo>
                    <a:pt x="3688" y="1216"/>
                  </a:lnTo>
                  <a:lnTo>
                    <a:pt x="10479" y="1216"/>
                  </a:lnTo>
                  <a:lnTo>
                    <a:pt x="10613" y="1226"/>
                  </a:lnTo>
                  <a:lnTo>
                    <a:pt x="10737" y="1245"/>
                  </a:lnTo>
                  <a:lnTo>
                    <a:pt x="10872" y="1264"/>
                  </a:lnTo>
                  <a:lnTo>
                    <a:pt x="10996" y="1293"/>
                  </a:lnTo>
                  <a:lnTo>
                    <a:pt x="11121" y="1331"/>
                  </a:lnTo>
                  <a:lnTo>
                    <a:pt x="11235" y="1370"/>
                  </a:lnTo>
                  <a:lnTo>
                    <a:pt x="11360" y="1418"/>
                  </a:lnTo>
                  <a:lnTo>
                    <a:pt x="11475" y="1465"/>
                  </a:lnTo>
                  <a:lnTo>
                    <a:pt x="11590" y="1523"/>
                  </a:lnTo>
                  <a:lnTo>
                    <a:pt x="11695" y="1590"/>
                  </a:lnTo>
                  <a:lnTo>
                    <a:pt x="11801" y="1657"/>
                  </a:lnTo>
                  <a:lnTo>
                    <a:pt x="11906" y="1734"/>
                  </a:lnTo>
                  <a:lnTo>
                    <a:pt x="12002" y="1810"/>
                  </a:lnTo>
                  <a:lnTo>
                    <a:pt x="12098" y="1887"/>
                  </a:lnTo>
                  <a:lnTo>
                    <a:pt x="12184" y="1973"/>
                  </a:lnTo>
                  <a:lnTo>
                    <a:pt x="12270" y="2069"/>
                  </a:lnTo>
                  <a:lnTo>
                    <a:pt x="12356" y="2165"/>
                  </a:lnTo>
                  <a:lnTo>
                    <a:pt x="12433" y="2260"/>
                  </a:lnTo>
                  <a:lnTo>
                    <a:pt x="12509" y="2366"/>
                  </a:lnTo>
                  <a:lnTo>
                    <a:pt x="12576" y="2471"/>
                  </a:lnTo>
                  <a:lnTo>
                    <a:pt x="12634" y="2577"/>
                  </a:lnTo>
                  <a:lnTo>
                    <a:pt x="12691" y="2691"/>
                  </a:lnTo>
                  <a:lnTo>
                    <a:pt x="12749" y="2806"/>
                  </a:lnTo>
                  <a:lnTo>
                    <a:pt x="12797" y="2921"/>
                  </a:lnTo>
                  <a:lnTo>
                    <a:pt x="12835" y="3046"/>
                  </a:lnTo>
                  <a:lnTo>
                    <a:pt x="12873" y="3170"/>
                  </a:lnTo>
                  <a:lnTo>
                    <a:pt x="12902" y="3295"/>
                  </a:lnTo>
                  <a:lnTo>
                    <a:pt x="12921" y="3419"/>
                  </a:lnTo>
                  <a:lnTo>
                    <a:pt x="12940" y="3554"/>
                  </a:lnTo>
                  <a:lnTo>
                    <a:pt x="12950" y="3688"/>
                  </a:lnTo>
                  <a:lnTo>
                    <a:pt x="12950" y="3822"/>
                  </a:lnTo>
                  <a:lnTo>
                    <a:pt x="14166" y="3822"/>
                  </a:lnTo>
                  <a:lnTo>
                    <a:pt x="14166" y="3621"/>
                  </a:lnTo>
                  <a:lnTo>
                    <a:pt x="14147" y="3429"/>
                  </a:lnTo>
                  <a:lnTo>
                    <a:pt x="14128" y="3237"/>
                  </a:lnTo>
                  <a:lnTo>
                    <a:pt x="14090" y="3046"/>
                  </a:lnTo>
                  <a:lnTo>
                    <a:pt x="14051" y="2864"/>
                  </a:lnTo>
                  <a:lnTo>
                    <a:pt x="13994" y="2682"/>
                  </a:lnTo>
                  <a:lnTo>
                    <a:pt x="13936" y="2510"/>
                  </a:lnTo>
                  <a:lnTo>
                    <a:pt x="13869" y="2337"/>
                  </a:lnTo>
                  <a:lnTo>
                    <a:pt x="13793" y="2165"/>
                  </a:lnTo>
                  <a:lnTo>
                    <a:pt x="13707" y="2002"/>
                  </a:lnTo>
                  <a:lnTo>
                    <a:pt x="13611" y="1839"/>
                  </a:lnTo>
                  <a:lnTo>
                    <a:pt x="13515" y="1686"/>
                  </a:lnTo>
                  <a:lnTo>
                    <a:pt x="13410" y="1533"/>
                  </a:lnTo>
                  <a:lnTo>
                    <a:pt x="13295" y="1389"/>
                  </a:lnTo>
                  <a:lnTo>
                    <a:pt x="13170" y="1245"/>
                  </a:lnTo>
                  <a:lnTo>
                    <a:pt x="13046" y="1121"/>
                  </a:lnTo>
                  <a:lnTo>
                    <a:pt x="12912" y="987"/>
                  </a:lnTo>
                  <a:lnTo>
                    <a:pt x="12778" y="872"/>
                  </a:lnTo>
                  <a:lnTo>
                    <a:pt x="12634" y="757"/>
                  </a:lnTo>
                  <a:lnTo>
                    <a:pt x="12481" y="651"/>
                  </a:lnTo>
                  <a:lnTo>
                    <a:pt x="12327" y="546"/>
                  </a:lnTo>
                  <a:lnTo>
                    <a:pt x="12165" y="460"/>
                  </a:lnTo>
                  <a:lnTo>
                    <a:pt x="12002" y="374"/>
                  </a:lnTo>
                  <a:lnTo>
                    <a:pt x="11829" y="297"/>
                  </a:lnTo>
                  <a:lnTo>
                    <a:pt x="11657" y="230"/>
                  </a:lnTo>
                  <a:lnTo>
                    <a:pt x="11475" y="163"/>
                  </a:lnTo>
                  <a:lnTo>
                    <a:pt x="11303" y="115"/>
                  </a:lnTo>
                  <a:lnTo>
                    <a:pt x="11111" y="77"/>
                  </a:lnTo>
                  <a:lnTo>
                    <a:pt x="10929" y="38"/>
                  </a:lnTo>
                  <a:lnTo>
                    <a:pt x="10737" y="19"/>
                  </a:lnTo>
                  <a:lnTo>
                    <a:pt x="1053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32;p19">
              <a:extLst>
                <a:ext uri="{FF2B5EF4-FFF2-40B4-BE49-F238E27FC236}">
                  <a16:creationId xmlns:a16="http://schemas.microsoft.com/office/drawing/2014/main" id="{AE965631-FAA2-48B0-7AA9-378804199826}"/>
                </a:ext>
              </a:extLst>
            </p:cNvPr>
            <p:cNvSpPr/>
            <p:nvPr/>
          </p:nvSpPr>
          <p:spPr>
            <a:xfrm>
              <a:off x="2991123" y="3677925"/>
              <a:ext cx="129732" cy="201774"/>
            </a:xfrm>
            <a:custGeom>
              <a:avLst/>
              <a:gdLst/>
              <a:ahLst/>
              <a:cxnLst/>
              <a:rect l="l" t="t" r="r" b="b"/>
              <a:pathLst>
                <a:path w="3209" h="4991" extrusionOk="0">
                  <a:moveTo>
                    <a:pt x="0" y="1"/>
                  </a:moveTo>
                  <a:lnTo>
                    <a:pt x="603" y="4991"/>
                  </a:lnTo>
                  <a:lnTo>
                    <a:pt x="2605" y="4991"/>
                  </a:lnTo>
                  <a:lnTo>
                    <a:pt x="320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33;p19">
              <a:extLst>
                <a:ext uri="{FF2B5EF4-FFF2-40B4-BE49-F238E27FC236}">
                  <a16:creationId xmlns:a16="http://schemas.microsoft.com/office/drawing/2014/main" id="{7F6A611A-E8AA-50C3-C1F6-C167BFDDA780}"/>
                </a:ext>
              </a:extLst>
            </p:cNvPr>
            <p:cNvSpPr/>
            <p:nvPr/>
          </p:nvSpPr>
          <p:spPr>
            <a:xfrm>
              <a:off x="2638357" y="3666323"/>
              <a:ext cx="835273" cy="68565"/>
            </a:xfrm>
            <a:custGeom>
              <a:avLst/>
              <a:gdLst/>
              <a:ahLst/>
              <a:cxnLst/>
              <a:rect l="l" t="t" r="r" b="b"/>
              <a:pathLst>
                <a:path w="20661" h="1696" extrusionOk="0">
                  <a:moveTo>
                    <a:pt x="0" y="0"/>
                  </a:moveTo>
                  <a:lnTo>
                    <a:pt x="0" y="1696"/>
                  </a:lnTo>
                  <a:lnTo>
                    <a:pt x="20660" y="1696"/>
                  </a:lnTo>
                  <a:lnTo>
                    <a:pt x="2066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34;p19">
              <a:extLst>
                <a:ext uri="{FF2B5EF4-FFF2-40B4-BE49-F238E27FC236}">
                  <a16:creationId xmlns:a16="http://schemas.microsoft.com/office/drawing/2014/main" id="{0BE9CB02-F3E2-C7BF-780D-1B957EAD453D}"/>
                </a:ext>
              </a:extLst>
            </p:cNvPr>
            <p:cNvSpPr/>
            <p:nvPr/>
          </p:nvSpPr>
          <p:spPr>
            <a:xfrm>
              <a:off x="2608158" y="3560607"/>
              <a:ext cx="895671" cy="132845"/>
            </a:xfrm>
            <a:custGeom>
              <a:avLst/>
              <a:gdLst/>
              <a:ahLst/>
              <a:cxnLst/>
              <a:rect l="l" t="t" r="r" b="b"/>
              <a:pathLst>
                <a:path w="22155" h="3286" extrusionOk="0">
                  <a:moveTo>
                    <a:pt x="3286" y="0"/>
                  </a:moveTo>
                  <a:lnTo>
                    <a:pt x="3113" y="10"/>
                  </a:lnTo>
                  <a:lnTo>
                    <a:pt x="2950" y="20"/>
                  </a:lnTo>
                  <a:lnTo>
                    <a:pt x="2788" y="39"/>
                  </a:lnTo>
                  <a:lnTo>
                    <a:pt x="2625" y="68"/>
                  </a:lnTo>
                  <a:lnTo>
                    <a:pt x="2462" y="106"/>
                  </a:lnTo>
                  <a:lnTo>
                    <a:pt x="2309" y="154"/>
                  </a:lnTo>
                  <a:lnTo>
                    <a:pt x="2155" y="202"/>
                  </a:lnTo>
                  <a:lnTo>
                    <a:pt x="2012" y="259"/>
                  </a:lnTo>
                  <a:lnTo>
                    <a:pt x="1858" y="326"/>
                  </a:lnTo>
                  <a:lnTo>
                    <a:pt x="1724" y="403"/>
                  </a:lnTo>
                  <a:lnTo>
                    <a:pt x="1581" y="479"/>
                  </a:lnTo>
                  <a:lnTo>
                    <a:pt x="1447" y="566"/>
                  </a:lnTo>
                  <a:lnTo>
                    <a:pt x="1322" y="652"/>
                  </a:lnTo>
                  <a:lnTo>
                    <a:pt x="1198" y="757"/>
                  </a:lnTo>
                  <a:lnTo>
                    <a:pt x="1083" y="853"/>
                  </a:lnTo>
                  <a:lnTo>
                    <a:pt x="968" y="968"/>
                  </a:lnTo>
                  <a:lnTo>
                    <a:pt x="853" y="1083"/>
                  </a:lnTo>
                  <a:lnTo>
                    <a:pt x="757" y="1198"/>
                  </a:lnTo>
                  <a:lnTo>
                    <a:pt x="652" y="1322"/>
                  </a:lnTo>
                  <a:lnTo>
                    <a:pt x="565" y="1447"/>
                  </a:lnTo>
                  <a:lnTo>
                    <a:pt x="479" y="1581"/>
                  </a:lnTo>
                  <a:lnTo>
                    <a:pt x="403" y="1725"/>
                  </a:lnTo>
                  <a:lnTo>
                    <a:pt x="326" y="1859"/>
                  </a:lnTo>
                  <a:lnTo>
                    <a:pt x="259" y="2012"/>
                  </a:lnTo>
                  <a:lnTo>
                    <a:pt x="201" y="2156"/>
                  </a:lnTo>
                  <a:lnTo>
                    <a:pt x="154" y="2309"/>
                  </a:lnTo>
                  <a:lnTo>
                    <a:pt x="106" y="2462"/>
                  </a:lnTo>
                  <a:lnTo>
                    <a:pt x="67" y="2625"/>
                  </a:lnTo>
                  <a:lnTo>
                    <a:pt x="39" y="2788"/>
                  </a:lnTo>
                  <a:lnTo>
                    <a:pt x="19" y="2951"/>
                  </a:lnTo>
                  <a:lnTo>
                    <a:pt x="10" y="3113"/>
                  </a:lnTo>
                  <a:lnTo>
                    <a:pt x="0" y="3286"/>
                  </a:lnTo>
                  <a:lnTo>
                    <a:pt x="22154" y="3286"/>
                  </a:lnTo>
                  <a:lnTo>
                    <a:pt x="22145" y="3113"/>
                  </a:lnTo>
                  <a:lnTo>
                    <a:pt x="22135" y="2951"/>
                  </a:lnTo>
                  <a:lnTo>
                    <a:pt x="22116" y="2788"/>
                  </a:lnTo>
                  <a:lnTo>
                    <a:pt x="22087" y="2625"/>
                  </a:lnTo>
                  <a:lnTo>
                    <a:pt x="22049" y="2462"/>
                  </a:lnTo>
                  <a:lnTo>
                    <a:pt x="22001" y="2309"/>
                  </a:lnTo>
                  <a:lnTo>
                    <a:pt x="21953" y="2156"/>
                  </a:lnTo>
                  <a:lnTo>
                    <a:pt x="21896" y="2012"/>
                  </a:lnTo>
                  <a:lnTo>
                    <a:pt x="21829" y="1859"/>
                  </a:lnTo>
                  <a:lnTo>
                    <a:pt x="21752" y="1725"/>
                  </a:lnTo>
                  <a:lnTo>
                    <a:pt x="21676" y="1581"/>
                  </a:lnTo>
                  <a:lnTo>
                    <a:pt x="21589" y="1447"/>
                  </a:lnTo>
                  <a:lnTo>
                    <a:pt x="21503" y="1322"/>
                  </a:lnTo>
                  <a:lnTo>
                    <a:pt x="21407" y="1198"/>
                  </a:lnTo>
                  <a:lnTo>
                    <a:pt x="21302" y="1083"/>
                  </a:lnTo>
                  <a:lnTo>
                    <a:pt x="21187" y="968"/>
                  </a:lnTo>
                  <a:lnTo>
                    <a:pt x="21082" y="853"/>
                  </a:lnTo>
                  <a:lnTo>
                    <a:pt x="20957" y="757"/>
                  </a:lnTo>
                  <a:lnTo>
                    <a:pt x="20833" y="652"/>
                  </a:lnTo>
                  <a:lnTo>
                    <a:pt x="20708" y="566"/>
                  </a:lnTo>
                  <a:lnTo>
                    <a:pt x="20574" y="479"/>
                  </a:lnTo>
                  <a:lnTo>
                    <a:pt x="20430" y="403"/>
                  </a:lnTo>
                  <a:lnTo>
                    <a:pt x="20296" y="326"/>
                  </a:lnTo>
                  <a:lnTo>
                    <a:pt x="20153" y="259"/>
                  </a:lnTo>
                  <a:lnTo>
                    <a:pt x="19999" y="202"/>
                  </a:lnTo>
                  <a:lnTo>
                    <a:pt x="19846" y="154"/>
                  </a:lnTo>
                  <a:lnTo>
                    <a:pt x="19693" y="106"/>
                  </a:lnTo>
                  <a:lnTo>
                    <a:pt x="19530" y="68"/>
                  </a:lnTo>
                  <a:lnTo>
                    <a:pt x="19367" y="39"/>
                  </a:lnTo>
                  <a:lnTo>
                    <a:pt x="19204" y="20"/>
                  </a:lnTo>
                  <a:lnTo>
                    <a:pt x="19042" y="10"/>
                  </a:lnTo>
                  <a:lnTo>
                    <a:pt x="1886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35;p19">
              <a:extLst>
                <a:ext uri="{FF2B5EF4-FFF2-40B4-BE49-F238E27FC236}">
                  <a16:creationId xmlns:a16="http://schemas.microsoft.com/office/drawing/2014/main" id="{6161EB17-0363-83A4-DE34-B3C40B6C1942}"/>
                </a:ext>
              </a:extLst>
            </p:cNvPr>
            <p:cNvSpPr/>
            <p:nvPr/>
          </p:nvSpPr>
          <p:spPr>
            <a:xfrm>
              <a:off x="2727418" y="3376301"/>
              <a:ext cx="506516" cy="60439"/>
            </a:xfrm>
            <a:custGeom>
              <a:avLst/>
              <a:gdLst/>
              <a:ahLst/>
              <a:cxnLst/>
              <a:rect l="l" t="t" r="r" b="b"/>
              <a:pathLst>
                <a:path w="12529" h="1495" extrusionOk="0">
                  <a:moveTo>
                    <a:pt x="39" y="0"/>
                  </a:moveTo>
                  <a:lnTo>
                    <a:pt x="0" y="537"/>
                  </a:lnTo>
                  <a:lnTo>
                    <a:pt x="12481" y="1494"/>
                  </a:lnTo>
                  <a:lnTo>
                    <a:pt x="12529" y="949"/>
                  </a:lnTo>
                  <a:lnTo>
                    <a:pt x="39" y="0"/>
                  </a:lnTo>
                  <a:close/>
                </a:path>
              </a:pathLst>
            </a:custGeom>
            <a:solidFill>
              <a:srgbClr val="87A0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36;p19">
              <a:extLst>
                <a:ext uri="{FF2B5EF4-FFF2-40B4-BE49-F238E27FC236}">
                  <a16:creationId xmlns:a16="http://schemas.microsoft.com/office/drawing/2014/main" id="{76C6E092-ACF9-EC2B-A343-B81078192944}"/>
                </a:ext>
              </a:extLst>
            </p:cNvPr>
            <p:cNvSpPr/>
            <p:nvPr/>
          </p:nvSpPr>
          <p:spPr>
            <a:xfrm>
              <a:off x="2636821" y="1931606"/>
              <a:ext cx="169998" cy="314445"/>
            </a:xfrm>
            <a:custGeom>
              <a:avLst/>
              <a:gdLst/>
              <a:ahLst/>
              <a:cxnLst/>
              <a:rect l="l" t="t" r="r" b="b"/>
              <a:pathLst>
                <a:path w="4205" h="7778" extrusionOk="0">
                  <a:moveTo>
                    <a:pt x="1839" y="0"/>
                  </a:moveTo>
                  <a:lnTo>
                    <a:pt x="1782" y="20"/>
                  </a:lnTo>
                  <a:lnTo>
                    <a:pt x="1724" y="48"/>
                  </a:lnTo>
                  <a:lnTo>
                    <a:pt x="1686" y="96"/>
                  </a:lnTo>
                  <a:lnTo>
                    <a:pt x="1648" y="144"/>
                  </a:lnTo>
                  <a:lnTo>
                    <a:pt x="1628" y="202"/>
                  </a:lnTo>
                  <a:lnTo>
                    <a:pt x="0" y="7663"/>
                  </a:lnTo>
                  <a:lnTo>
                    <a:pt x="517" y="7778"/>
                  </a:lnTo>
                  <a:lnTo>
                    <a:pt x="2069" y="671"/>
                  </a:lnTo>
                  <a:lnTo>
                    <a:pt x="3946" y="1744"/>
                  </a:lnTo>
                  <a:lnTo>
                    <a:pt x="4205" y="1293"/>
                  </a:lnTo>
                  <a:lnTo>
                    <a:pt x="2011" y="29"/>
                  </a:lnTo>
                  <a:lnTo>
                    <a:pt x="1964" y="10"/>
                  </a:lnTo>
                  <a:lnTo>
                    <a:pt x="18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37;p19">
              <a:extLst>
                <a:ext uri="{FF2B5EF4-FFF2-40B4-BE49-F238E27FC236}">
                  <a16:creationId xmlns:a16="http://schemas.microsoft.com/office/drawing/2014/main" id="{66F9573F-DADA-461A-DEDB-0B077840C373}"/>
                </a:ext>
              </a:extLst>
            </p:cNvPr>
            <p:cNvSpPr/>
            <p:nvPr/>
          </p:nvSpPr>
          <p:spPr>
            <a:xfrm>
              <a:off x="2378129" y="3053371"/>
              <a:ext cx="1130353" cy="532066"/>
            </a:xfrm>
            <a:custGeom>
              <a:avLst/>
              <a:gdLst/>
              <a:ahLst/>
              <a:cxnLst/>
              <a:rect l="l" t="t" r="r" b="b"/>
              <a:pathLst>
                <a:path w="27960" h="13161" extrusionOk="0">
                  <a:moveTo>
                    <a:pt x="13975" y="0"/>
                  </a:moveTo>
                  <a:lnTo>
                    <a:pt x="13458" y="278"/>
                  </a:lnTo>
                  <a:lnTo>
                    <a:pt x="12079" y="1006"/>
                  </a:lnTo>
                  <a:lnTo>
                    <a:pt x="11159" y="1504"/>
                  </a:lnTo>
                  <a:lnTo>
                    <a:pt x="10125" y="2069"/>
                  </a:lnTo>
                  <a:lnTo>
                    <a:pt x="9014" y="2682"/>
                  </a:lnTo>
                  <a:lnTo>
                    <a:pt x="7865" y="3343"/>
                  </a:lnTo>
                  <a:lnTo>
                    <a:pt x="6715" y="4023"/>
                  </a:lnTo>
                  <a:lnTo>
                    <a:pt x="6140" y="4368"/>
                  </a:lnTo>
                  <a:lnTo>
                    <a:pt x="5585" y="4713"/>
                  </a:lnTo>
                  <a:lnTo>
                    <a:pt x="5039" y="5048"/>
                  </a:lnTo>
                  <a:lnTo>
                    <a:pt x="4522" y="5393"/>
                  </a:lnTo>
                  <a:lnTo>
                    <a:pt x="4024" y="5718"/>
                  </a:lnTo>
                  <a:lnTo>
                    <a:pt x="3554" y="6044"/>
                  </a:lnTo>
                  <a:lnTo>
                    <a:pt x="3123" y="6360"/>
                  </a:lnTo>
                  <a:lnTo>
                    <a:pt x="2721" y="6667"/>
                  </a:lnTo>
                  <a:lnTo>
                    <a:pt x="2367" y="6954"/>
                  </a:lnTo>
                  <a:lnTo>
                    <a:pt x="2060" y="7222"/>
                  </a:lnTo>
                  <a:lnTo>
                    <a:pt x="1917" y="7356"/>
                  </a:lnTo>
                  <a:lnTo>
                    <a:pt x="1792" y="7481"/>
                  </a:lnTo>
                  <a:lnTo>
                    <a:pt x="1687" y="7605"/>
                  </a:lnTo>
                  <a:lnTo>
                    <a:pt x="1591" y="7720"/>
                  </a:lnTo>
                  <a:lnTo>
                    <a:pt x="1514" y="7835"/>
                  </a:lnTo>
                  <a:lnTo>
                    <a:pt x="1447" y="7940"/>
                  </a:lnTo>
                  <a:lnTo>
                    <a:pt x="1399" y="8036"/>
                  </a:lnTo>
                  <a:lnTo>
                    <a:pt x="1361" y="8132"/>
                  </a:lnTo>
                  <a:lnTo>
                    <a:pt x="1" y="13160"/>
                  </a:lnTo>
                  <a:lnTo>
                    <a:pt x="22787" y="12136"/>
                  </a:lnTo>
                  <a:lnTo>
                    <a:pt x="27959" y="2874"/>
                  </a:lnTo>
                  <a:lnTo>
                    <a:pt x="13975" y="0"/>
                  </a:lnTo>
                  <a:close/>
                </a:path>
              </a:pathLst>
            </a:custGeom>
            <a:solidFill>
              <a:srgbClr val="D2D8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38;p19">
              <a:extLst>
                <a:ext uri="{FF2B5EF4-FFF2-40B4-BE49-F238E27FC236}">
                  <a16:creationId xmlns:a16="http://schemas.microsoft.com/office/drawing/2014/main" id="{B230D72F-DDDF-FEF9-8B55-1F71E1412034}"/>
                </a:ext>
              </a:extLst>
            </p:cNvPr>
            <p:cNvSpPr/>
            <p:nvPr/>
          </p:nvSpPr>
          <p:spPr>
            <a:xfrm>
              <a:off x="2548892" y="2179787"/>
              <a:ext cx="691229" cy="743906"/>
            </a:xfrm>
            <a:custGeom>
              <a:avLst/>
              <a:gdLst/>
              <a:ahLst/>
              <a:cxnLst/>
              <a:rect l="l" t="t" r="r" b="b"/>
              <a:pathLst>
                <a:path w="17098" h="18401" extrusionOk="0">
                  <a:moveTo>
                    <a:pt x="16169" y="1"/>
                  </a:moveTo>
                  <a:lnTo>
                    <a:pt x="16102" y="11"/>
                  </a:lnTo>
                  <a:lnTo>
                    <a:pt x="15958" y="49"/>
                  </a:lnTo>
                  <a:lnTo>
                    <a:pt x="15805" y="106"/>
                  </a:lnTo>
                  <a:lnTo>
                    <a:pt x="15651" y="192"/>
                  </a:lnTo>
                  <a:lnTo>
                    <a:pt x="15489" y="298"/>
                  </a:lnTo>
                  <a:lnTo>
                    <a:pt x="15316" y="422"/>
                  </a:lnTo>
                  <a:lnTo>
                    <a:pt x="15134" y="566"/>
                  </a:lnTo>
                  <a:lnTo>
                    <a:pt x="14962" y="729"/>
                  </a:lnTo>
                  <a:lnTo>
                    <a:pt x="14770" y="911"/>
                  </a:lnTo>
                  <a:lnTo>
                    <a:pt x="14579" y="1112"/>
                  </a:lnTo>
                  <a:lnTo>
                    <a:pt x="14387" y="1323"/>
                  </a:lnTo>
                  <a:lnTo>
                    <a:pt x="14186" y="1553"/>
                  </a:lnTo>
                  <a:lnTo>
                    <a:pt x="13985" y="1792"/>
                  </a:lnTo>
                  <a:lnTo>
                    <a:pt x="13573" y="2319"/>
                  </a:lnTo>
                  <a:lnTo>
                    <a:pt x="13152" y="2884"/>
                  </a:lnTo>
                  <a:lnTo>
                    <a:pt x="12721" y="3487"/>
                  </a:lnTo>
                  <a:lnTo>
                    <a:pt x="12290" y="4120"/>
                  </a:lnTo>
                  <a:lnTo>
                    <a:pt x="11868" y="4780"/>
                  </a:lnTo>
                  <a:lnTo>
                    <a:pt x="11437" y="5441"/>
                  </a:lnTo>
                  <a:lnTo>
                    <a:pt x="11025" y="6121"/>
                  </a:lnTo>
                  <a:lnTo>
                    <a:pt x="10623" y="6792"/>
                  </a:lnTo>
                  <a:lnTo>
                    <a:pt x="10230" y="7453"/>
                  </a:lnTo>
                  <a:lnTo>
                    <a:pt x="9847" y="8094"/>
                  </a:lnTo>
                  <a:lnTo>
                    <a:pt x="9167" y="9301"/>
                  </a:lnTo>
                  <a:lnTo>
                    <a:pt x="8592" y="10345"/>
                  </a:lnTo>
                  <a:lnTo>
                    <a:pt x="8142" y="11169"/>
                  </a:lnTo>
                  <a:lnTo>
                    <a:pt x="7759" y="11907"/>
                  </a:lnTo>
                  <a:lnTo>
                    <a:pt x="202" y="1802"/>
                  </a:lnTo>
                  <a:lnTo>
                    <a:pt x="1" y="3832"/>
                  </a:lnTo>
                  <a:lnTo>
                    <a:pt x="231" y="4455"/>
                  </a:lnTo>
                  <a:lnTo>
                    <a:pt x="489" y="5173"/>
                  </a:lnTo>
                  <a:lnTo>
                    <a:pt x="834" y="6102"/>
                  </a:lnTo>
                  <a:lnTo>
                    <a:pt x="1256" y="7204"/>
                  </a:lnTo>
                  <a:lnTo>
                    <a:pt x="1734" y="8439"/>
                  </a:lnTo>
                  <a:lnTo>
                    <a:pt x="2271" y="9751"/>
                  </a:lnTo>
                  <a:lnTo>
                    <a:pt x="2549" y="10432"/>
                  </a:lnTo>
                  <a:lnTo>
                    <a:pt x="2846" y="11112"/>
                  </a:lnTo>
                  <a:lnTo>
                    <a:pt x="3142" y="11792"/>
                  </a:lnTo>
                  <a:lnTo>
                    <a:pt x="3449" y="12472"/>
                  </a:lnTo>
                  <a:lnTo>
                    <a:pt x="3755" y="13142"/>
                  </a:lnTo>
                  <a:lnTo>
                    <a:pt x="4072" y="13793"/>
                  </a:lnTo>
                  <a:lnTo>
                    <a:pt x="4388" y="14416"/>
                  </a:lnTo>
                  <a:lnTo>
                    <a:pt x="4704" y="15019"/>
                  </a:lnTo>
                  <a:lnTo>
                    <a:pt x="5010" y="15594"/>
                  </a:lnTo>
                  <a:lnTo>
                    <a:pt x="5326" y="16121"/>
                  </a:lnTo>
                  <a:lnTo>
                    <a:pt x="5633" y="16609"/>
                  </a:lnTo>
                  <a:lnTo>
                    <a:pt x="5786" y="16839"/>
                  </a:lnTo>
                  <a:lnTo>
                    <a:pt x="5939" y="17060"/>
                  </a:lnTo>
                  <a:lnTo>
                    <a:pt x="6083" y="17261"/>
                  </a:lnTo>
                  <a:lnTo>
                    <a:pt x="6236" y="17443"/>
                  </a:lnTo>
                  <a:lnTo>
                    <a:pt x="6380" y="17615"/>
                  </a:lnTo>
                  <a:lnTo>
                    <a:pt x="6524" y="17778"/>
                  </a:lnTo>
                  <a:lnTo>
                    <a:pt x="6658" y="17912"/>
                  </a:lnTo>
                  <a:lnTo>
                    <a:pt x="6801" y="18037"/>
                  </a:lnTo>
                  <a:lnTo>
                    <a:pt x="6935" y="18142"/>
                  </a:lnTo>
                  <a:lnTo>
                    <a:pt x="7069" y="18238"/>
                  </a:lnTo>
                  <a:lnTo>
                    <a:pt x="7194" y="18305"/>
                  </a:lnTo>
                  <a:lnTo>
                    <a:pt x="7319" y="18362"/>
                  </a:lnTo>
                  <a:lnTo>
                    <a:pt x="7443" y="18391"/>
                  </a:lnTo>
                  <a:lnTo>
                    <a:pt x="7568" y="18400"/>
                  </a:lnTo>
                  <a:lnTo>
                    <a:pt x="7721" y="18391"/>
                  </a:lnTo>
                  <a:lnTo>
                    <a:pt x="7884" y="18372"/>
                  </a:lnTo>
                  <a:lnTo>
                    <a:pt x="8056" y="18343"/>
                  </a:lnTo>
                  <a:lnTo>
                    <a:pt x="8228" y="18295"/>
                  </a:lnTo>
                  <a:lnTo>
                    <a:pt x="8410" y="18228"/>
                  </a:lnTo>
                  <a:lnTo>
                    <a:pt x="8583" y="18161"/>
                  </a:lnTo>
                  <a:lnTo>
                    <a:pt x="8765" y="18075"/>
                  </a:lnTo>
                  <a:lnTo>
                    <a:pt x="8956" y="17979"/>
                  </a:lnTo>
                  <a:lnTo>
                    <a:pt x="9138" y="17874"/>
                  </a:lnTo>
                  <a:lnTo>
                    <a:pt x="9330" y="17759"/>
                  </a:lnTo>
                  <a:lnTo>
                    <a:pt x="9531" y="17625"/>
                  </a:lnTo>
                  <a:lnTo>
                    <a:pt x="9723" y="17481"/>
                  </a:lnTo>
                  <a:lnTo>
                    <a:pt x="9924" y="17328"/>
                  </a:lnTo>
                  <a:lnTo>
                    <a:pt x="10115" y="17165"/>
                  </a:lnTo>
                  <a:lnTo>
                    <a:pt x="10316" y="17002"/>
                  </a:lnTo>
                  <a:lnTo>
                    <a:pt x="10518" y="16820"/>
                  </a:lnTo>
                  <a:lnTo>
                    <a:pt x="10719" y="16629"/>
                  </a:lnTo>
                  <a:lnTo>
                    <a:pt x="10929" y="16427"/>
                  </a:lnTo>
                  <a:lnTo>
                    <a:pt x="11131" y="16217"/>
                  </a:lnTo>
                  <a:lnTo>
                    <a:pt x="11332" y="15996"/>
                  </a:lnTo>
                  <a:lnTo>
                    <a:pt x="11744" y="15537"/>
                  </a:lnTo>
                  <a:lnTo>
                    <a:pt x="12146" y="15039"/>
                  </a:lnTo>
                  <a:lnTo>
                    <a:pt x="12548" y="14512"/>
                  </a:lnTo>
                  <a:lnTo>
                    <a:pt x="12941" y="13966"/>
                  </a:lnTo>
                  <a:lnTo>
                    <a:pt x="13334" y="13391"/>
                  </a:lnTo>
                  <a:lnTo>
                    <a:pt x="13717" y="12788"/>
                  </a:lnTo>
                  <a:lnTo>
                    <a:pt x="14081" y="12165"/>
                  </a:lnTo>
                  <a:lnTo>
                    <a:pt x="14435" y="11533"/>
                  </a:lnTo>
                  <a:lnTo>
                    <a:pt x="14780" y="10872"/>
                  </a:lnTo>
                  <a:lnTo>
                    <a:pt x="15106" y="10202"/>
                  </a:lnTo>
                  <a:lnTo>
                    <a:pt x="15412" y="9512"/>
                  </a:lnTo>
                  <a:lnTo>
                    <a:pt x="15565" y="9167"/>
                  </a:lnTo>
                  <a:lnTo>
                    <a:pt x="15699" y="8822"/>
                  </a:lnTo>
                  <a:lnTo>
                    <a:pt x="15843" y="8468"/>
                  </a:lnTo>
                  <a:lnTo>
                    <a:pt x="15968" y="8114"/>
                  </a:lnTo>
                  <a:lnTo>
                    <a:pt x="16092" y="7759"/>
                  </a:lnTo>
                  <a:lnTo>
                    <a:pt x="16207" y="7405"/>
                  </a:lnTo>
                  <a:lnTo>
                    <a:pt x="16322" y="7050"/>
                  </a:lnTo>
                  <a:lnTo>
                    <a:pt x="16427" y="6696"/>
                  </a:lnTo>
                  <a:lnTo>
                    <a:pt x="16523" y="6342"/>
                  </a:lnTo>
                  <a:lnTo>
                    <a:pt x="16619" y="5978"/>
                  </a:lnTo>
                  <a:lnTo>
                    <a:pt x="16705" y="5623"/>
                  </a:lnTo>
                  <a:lnTo>
                    <a:pt x="16782" y="5259"/>
                  </a:lnTo>
                  <a:lnTo>
                    <a:pt x="16849" y="4905"/>
                  </a:lnTo>
                  <a:lnTo>
                    <a:pt x="16906" y="4551"/>
                  </a:lnTo>
                  <a:lnTo>
                    <a:pt x="16964" y="4196"/>
                  </a:lnTo>
                  <a:lnTo>
                    <a:pt x="17002" y="3842"/>
                  </a:lnTo>
                  <a:lnTo>
                    <a:pt x="17040" y="3487"/>
                  </a:lnTo>
                  <a:lnTo>
                    <a:pt x="17069" y="3143"/>
                  </a:lnTo>
                  <a:lnTo>
                    <a:pt x="17088" y="2788"/>
                  </a:lnTo>
                  <a:lnTo>
                    <a:pt x="17098" y="2443"/>
                  </a:lnTo>
                  <a:lnTo>
                    <a:pt x="17098" y="2099"/>
                  </a:lnTo>
                  <a:lnTo>
                    <a:pt x="17079" y="1763"/>
                  </a:lnTo>
                  <a:lnTo>
                    <a:pt x="17059" y="1438"/>
                  </a:lnTo>
                  <a:lnTo>
                    <a:pt x="17031" y="1150"/>
                  </a:lnTo>
                  <a:lnTo>
                    <a:pt x="16983" y="901"/>
                  </a:lnTo>
                  <a:lnTo>
                    <a:pt x="16925" y="681"/>
                  </a:lnTo>
                  <a:lnTo>
                    <a:pt x="16858" y="499"/>
                  </a:lnTo>
                  <a:lnTo>
                    <a:pt x="16820" y="413"/>
                  </a:lnTo>
                  <a:lnTo>
                    <a:pt x="16772" y="346"/>
                  </a:lnTo>
                  <a:lnTo>
                    <a:pt x="16734" y="279"/>
                  </a:lnTo>
                  <a:lnTo>
                    <a:pt x="16686" y="221"/>
                  </a:lnTo>
                  <a:lnTo>
                    <a:pt x="16638" y="164"/>
                  </a:lnTo>
                  <a:lnTo>
                    <a:pt x="16590" y="125"/>
                  </a:lnTo>
                  <a:lnTo>
                    <a:pt x="16533" y="87"/>
                  </a:lnTo>
                  <a:lnTo>
                    <a:pt x="16475" y="58"/>
                  </a:lnTo>
                  <a:lnTo>
                    <a:pt x="16418" y="30"/>
                  </a:lnTo>
                  <a:lnTo>
                    <a:pt x="16360" y="20"/>
                  </a:lnTo>
                  <a:lnTo>
                    <a:pt x="16293" y="1"/>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39;p19">
              <a:extLst>
                <a:ext uri="{FF2B5EF4-FFF2-40B4-BE49-F238E27FC236}">
                  <a16:creationId xmlns:a16="http://schemas.microsoft.com/office/drawing/2014/main" id="{26047E82-F4C6-1FD9-E247-9662F6E84EB2}"/>
                </a:ext>
              </a:extLst>
            </p:cNvPr>
            <p:cNvSpPr/>
            <p:nvPr/>
          </p:nvSpPr>
          <p:spPr>
            <a:xfrm>
              <a:off x="2861757" y="2179019"/>
              <a:ext cx="379129" cy="650964"/>
            </a:xfrm>
            <a:custGeom>
              <a:avLst/>
              <a:gdLst/>
              <a:ahLst/>
              <a:cxnLst/>
              <a:rect l="l" t="t" r="r" b="b"/>
              <a:pathLst>
                <a:path w="9378" h="16102" extrusionOk="0">
                  <a:moveTo>
                    <a:pt x="8363" y="1"/>
                  </a:moveTo>
                  <a:lnTo>
                    <a:pt x="8229" y="20"/>
                  </a:lnTo>
                  <a:lnTo>
                    <a:pt x="8094" y="68"/>
                  </a:lnTo>
                  <a:lnTo>
                    <a:pt x="7951" y="125"/>
                  </a:lnTo>
                  <a:lnTo>
                    <a:pt x="7798" y="202"/>
                  </a:lnTo>
                  <a:lnTo>
                    <a:pt x="7644" y="298"/>
                  </a:lnTo>
                  <a:lnTo>
                    <a:pt x="7491" y="413"/>
                  </a:lnTo>
                  <a:lnTo>
                    <a:pt x="7319" y="547"/>
                  </a:lnTo>
                  <a:lnTo>
                    <a:pt x="7156" y="690"/>
                  </a:lnTo>
                  <a:lnTo>
                    <a:pt x="6983" y="844"/>
                  </a:lnTo>
                  <a:lnTo>
                    <a:pt x="6801" y="1016"/>
                  </a:lnTo>
                  <a:lnTo>
                    <a:pt x="6619" y="1198"/>
                  </a:lnTo>
                  <a:lnTo>
                    <a:pt x="6246" y="1610"/>
                  </a:lnTo>
                  <a:lnTo>
                    <a:pt x="5863" y="2060"/>
                  </a:lnTo>
                  <a:lnTo>
                    <a:pt x="5480" y="2549"/>
                  </a:lnTo>
                  <a:lnTo>
                    <a:pt x="5077" y="3066"/>
                  </a:lnTo>
                  <a:lnTo>
                    <a:pt x="4675" y="3612"/>
                  </a:lnTo>
                  <a:lnTo>
                    <a:pt x="4282" y="4186"/>
                  </a:lnTo>
                  <a:lnTo>
                    <a:pt x="3880" y="4771"/>
                  </a:lnTo>
                  <a:lnTo>
                    <a:pt x="3487" y="5365"/>
                  </a:lnTo>
                  <a:lnTo>
                    <a:pt x="3104" y="5958"/>
                  </a:lnTo>
                  <a:lnTo>
                    <a:pt x="2721" y="6562"/>
                  </a:lnTo>
                  <a:lnTo>
                    <a:pt x="2357" y="7146"/>
                  </a:lnTo>
                  <a:lnTo>
                    <a:pt x="2003" y="7730"/>
                  </a:lnTo>
                  <a:lnTo>
                    <a:pt x="1351" y="8822"/>
                  </a:lnTo>
                  <a:lnTo>
                    <a:pt x="786" y="9799"/>
                  </a:lnTo>
                  <a:lnTo>
                    <a:pt x="336" y="10623"/>
                  </a:lnTo>
                  <a:lnTo>
                    <a:pt x="1" y="11226"/>
                  </a:lnTo>
                  <a:lnTo>
                    <a:pt x="3909" y="16102"/>
                  </a:lnTo>
                  <a:lnTo>
                    <a:pt x="4072" y="16063"/>
                  </a:lnTo>
                  <a:lnTo>
                    <a:pt x="4234" y="16015"/>
                  </a:lnTo>
                  <a:lnTo>
                    <a:pt x="4388" y="15967"/>
                  </a:lnTo>
                  <a:lnTo>
                    <a:pt x="4541" y="15900"/>
                  </a:lnTo>
                  <a:lnTo>
                    <a:pt x="4694" y="15833"/>
                  </a:lnTo>
                  <a:lnTo>
                    <a:pt x="4847" y="15757"/>
                  </a:lnTo>
                  <a:lnTo>
                    <a:pt x="5001" y="15671"/>
                  </a:lnTo>
                  <a:lnTo>
                    <a:pt x="5154" y="15575"/>
                  </a:lnTo>
                  <a:lnTo>
                    <a:pt x="5298" y="15469"/>
                  </a:lnTo>
                  <a:lnTo>
                    <a:pt x="5441" y="15354"/>
                  </a:lnTo>
                  <a:lnTo>
                    <a:pt x="5585" y="15240"/>
                  </a:lnTo>
                  <a:lnTo>
                    <a:pt x="5719" y="15115"/>
                  </a:lnTo>
                  <a:lnTo>
                    <a:pt x="5863" y="14981"/>
                  </a:lnTo>
                  <a:lnTo>
                    <a:pt x="5997" y="14847"/>
                  </a:lnTo>
                  <a:lnTo>
                    <a:pt x="6131" y="14703"/>
                  </a:lnTo>
                  <a:lnTo>
                    <a:pt x="6265" y="14550"/>
                  </a:lnTo>
                  <a:lnTo>
                    <a:pt x="6390" y="14387"/>
                  </a:lnTo>
                  <a:lnTo>
                    <a:pt x="6524" y="14224"/>
                  </a:lnTo>
                  <a:lnTo>
                    <a:pt x="6773" y="13870"/>
                  </a:lnTo>
                  <a:lnTo>
                    <a:pt x="7003" y="13496"/>
                  </a:lnTo>
                  <a:lnTo>
                    <a:pt x="7232" y="13094"/>
                  </a:lnTo>
                  <a:lnTo>
                    <a:pt x="7453" y="12673"/>
                  </a:lnTo>
                  <a:lnTo>
                    <a:pt x="7663" y="12232"/>
                  </a:lnTo>
                  <a:lnTo>
                    <a:pt x="7855" y="11763"/>
                  </a:lnTo>
                  <a:lnTo>
                    <a:pt x="8047" y="11284"/>
                  </a:lnTo>
                  <a:lnTo>
                    <a:pt x="8219" y="10776"/>
                  </a:lnTo>
                  <a:lnTo>
                    <a:pt x="8382" y="10259"/>
                  </a:lnTo>
                  <a:lnTo>
                    <a:pt x="8535" y="9723"/>
                  </a:lnTo>
                  <a:lnTo>
                    <a:pt x="8679" y="9177"/>
                  </a:lnTo>
                  <a:lnTo>
                    <a:pt x="8803" y="8612"/>
                  </a:lnTo>
                  <a:lnTo>
                    <a:pt x="8918" y="8037"/>
                  </a:lnTo>
                  <a:lnTo>
                    <a:pt x="9024" y="7443"/>
                  </a:lnTo>
                  <a:lnTo>
                    <a:pt x="9119" y="6849"/>
                  </a:lnTo>
                  <a:lnTo>
                    <a:pt x="9196" y="6236"/>
                  </a:lnTo>
                  <a:lnTo>
                    <a:pt x="9263" y="5614"/>
                  </a:lnTo>
                  <a:lnTo>
                    <a:pt x="9311" y="4991"/>
                  </a:lnTo>
                  <a:lnTo>
                    <a:pt x="9349" y="4359"/>
                  </a:lnTo>
                  <a:lnTo>
                    <a:pt x="9368" y="3717"/>
                  </a:lnTo>
                  <a:lnTo>
                    <a:pt x="9378" y="3075"/>
                  </a:lnTo>
                  <a:lnTo>
                    <a:pt x="9368" y="2434"/>
                  </a:lnTo>
                  <a:lnTo>
                    <a:pt x="9340" y="1782"/>
                  </a:lnTo>
                  <a:lnTo>
                    <a:pt x="9320" y="1485"/>
                  </a:lnTo>
                  <a:lnTo>
                    <a:pt x="9292" y="1227"/>
                  </a:lnTo>
                  <a:lnTo>
                    <a:pt x="9253" y="987"/>
                  </a:lnTo>
                  <a:lnTo>
                    <a:pt x="9206" y="777"/>
                  </a:lnTo>
                  <a:lnTo>
                    <a:pt x="9148" y="595"/>
                  </a:lnTo>
                  <a:lnTo>
                    <a:pt x="9071" y="441"/>
                  </a:lnTo>
                  <a:lnTo>
                    <a:pt x="8995" y="307"/>
                  </a:lnTo>
                  <a:lnTo>
                    <a:pt x="8909" y="202"/>
                  </a:lnTo>
                  <a:lnTo>
                    <a:pt x="8813" y="116"/>
                  </a:lnTo>
                  <a:lnTo>
                    <a:pt x="8765" y="77"/>
                  </a:lnTo>
                  <a:lnTo>
                    <a:pt x="8717" y="49"/>
                  </a:lnTo>
                  <a:lnTo>
                    <a:pt x="8660" y="30"/>
                  </a:lnTo>
                  <a:lnTo>
                    <a:pt x="8602" y="10"/>
                  </a:lnTo>
                  <a:lnTo>
                    <a:pt x="8487" y="1"/>
                  </a:lnTo>
                  <a:close/>
                </a:path>
              </a:pathLst>
            </a:custGeom>
            <a:solidFill>
              <a:srgbClr val="FF80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40;p19">
              <a:extLst>
                <a:ext uri="{FF2B5EF4-FFF2-40B4-BE49-F238E27FC236}">
                  <a16:creationId xmlns:a16="http://schemas.microsoft.com/office/drawing/2014/main" id="{D9A3AAB3-E802-374E-8057-F1448C70BED3}"/>
                </a:ext>
              </a:extLst>
            </p:cNvPr>
            <p:cNvSpPr/>
            <p:nvPr/>
          </p:nvSpPr>
          <p:spPr>
            <a:xfrm>
              <a:off x="2947341" y="2125574"/>
              <a:ext cx="715243" cy="1044000"/>
            </a:xfrm>
            <a:custGeom>
              <a:avLst/>
              <a:gdLst/>
              <a:ahLst/>
              <a:cxnLst/>
              <a:rect l="l" t="t" r="r" b="b"/>
              <a:pathLst>
                <a:path w="17692" h="25824" extrusionOk="0">
                  <a:moveTo>
                    <a:pt x="8698" y="1"/>
                  </a:moveTo>
                  <a:lnTo>
                    <a:pt x="8257" y="20"/>
                  </a:lnTo>
                  <a:lnTo>
                    <a:pt x="7816" y="49"/>
                  </a:lnTo>
                  <a:lnTo>
                    <a:pt x="7673" y="68"/>
                  </a:lnTo>
                  <a:lnTo>
                    <a:pt x="7510" y="106"/>
                  </a:lnTo>
                  <a:lnTo>
                    <a:pt x="7338" y="145"/>
                  </a:lnTo>
                  <a:lnTo>
                    <a:pt x="7146" y="202"/>
                  </a:lnTo>
                  <a:lnTo>
                    <a:pt x="6954" y="269"/>
                  </a:lnTo>
                  <a:lnTo>
                    <a:pt x="6744" y="346"/>
                  </a:lnTo>
                  <a:lnTo>
                    <a:pt x="6533" y="432"/>
                  </a:lnTo>
                  <a:lnTo>
                    <a:pt x="6303" y="537"/>
                  </a:lnTo>
                  <a:lnTo>
                    <a:pt x="6073" y="652"/>
                  </a:lnTo>
                  <a:lnTo>
                    <a:pt x="5834" y="777"/>
                  </a:lnTo>
                  <a:lnTo>
                    <a:pt x="5594" y="911"/>
                  </a:lnTo>
                  <a:lnTo>
                    <a:pt x="5345" y="1064"/>
                  </a:lnTo>
                  <a:lnTo>
                    <a:pt x="5096" y="1227"/>
                  </a:lnTo>
                  <a:lnTo>
                    <a:pt x="4838" y="1409"/>
                  </a:lnTo>
                  <a:lnTo>
                    <a:pt x="4579" y="1601"/>
                  </a:lnTo>
                  <a:lnTo>
                    <a:pt x="4320" y="1802"/>
                  </a:lnTo>
                  <a:lnTo>
                    <a:pt x="4062" y="2012"/>
                  </a:lnTo>
                  <a:lnTo>
                    <a:pt x="3813" y="2252"/>
                  </a:lnTo>
                  <a:lnTo>
                    <a:pt x="3554" y="2491"/>
                  </a:lnTo>
                  <a:lnTo>
                    <a:pt x="3305" y="2750"/>
                  </a:lnTo>
                  <a:lnTo>
                    <a:pt x="3056" y="3028"/>
                  </a:lnTo>
                  <a:lnTo>
                    <a:pt x="2807" y="3315"/>
                  </a:lnTo>
                  <a:lnTo>
                    <a:pt x="2568" y="3612"/>
                  </a:lnTo>
                  <a:lnTo>
                    <a:pt x="2338" y="3928"/>
                  </a:lnTo>
                  <a:lnTo>
                    <a:pt x="2117" y="4263"/>
                  </a:lnTo>
                  <a:lnTo>
                    <a:pt x="1897" y="4608"/>
                  </a:lnTo>
                  <a:lnTo>
                    <a:pt x="1686" y="4962"/>
                  </a:lnTo>
                  <a:lnTo>
                    <a:pt x="1495" y="5346"/>
                  </a:lnTo>
                  <a:lnTo>
                    <a:pt x="1303" y="5738"/>
                  </a:lnTo>
                  <a:lnTo>
                    <a:pt x="1131" y="6141"/>
                  </a:lnTo>
                  <a:lnTo>
                    <a:pt x="968" y="6562"/>
                  </a:lnTo>
                  <a:lnTo>
                    <a:pt x="824" y="7003"/>
                  </a:lnTo>
                  <a:lnTo>
                    <a:pt x="738" y="7280"/>
                  </a:lnTo>
                  <a:lnTo>
                    <a:pt x="662" y="7568"/>
                  </a:lnTo>
                  <a:lnTo>
                    <a:pt x="585" y="7865"/>
                  </a:lnTo>
                  <a:lnTo>
                    <a:pt x="518" y="8171"/>
                  </a:lnTo>
                  <a:lnTo>
                    <a:pt x="451" y="8478"/>
                  </a:lnTo>
                  <a:lnTo>
                    <a:pt x="393" y="8784"/>
                  </a:lnTo>
                  <a:lnTo>
                    <a:pt x="288" y="9435"/>
                  </a:lnTo>
                  <a:lnTo>
                    <a:pt x="202" y="10096"/>
                  </a:lnTo>
                  <a:lnTo>
                    <a:pt x="135" y="10776"/>
                  </a:lnTo>
                  <a:lnTo>
                    <a:pt x="77" y="11466"/>
                  </a:lnTo>
                  <a:lnTo>
                    <a:pt x="39" y="12165"/>
                  </a:lnTo>
                  <a:lnTo>
                    <a:pt x="10" y="12874"/>
                  </a:lnTo>
                  <a:lnTo>
                    <a:pt x="1" y="13583"/>
                  </a:lnTo>
                  <a:lnTo>
                    <a:pt x="1" y="14301"/>
                  </a:lnTo>
                  <a:lnTo>
                    <a:pt x="10" y="15010"/>
                  </a:lnTo>
                  <a:lnTo>
                    <a:pt x="29" y="15709"/>
                  </a:lnTo>
                  <a:lnTo>
                    <a:pt x="49" y="16408"/>
                  </a:lnTo>
                  <a:lnTo>
                    <a:pt x="87" y="17098"/>
                  </a:lnTo>
                  <a:lnTo>
                    <a:pt x="125" y="17768"/>
                  </a:lnTo>
                  <a:lnTo>
                    <a:pt x="173" y="18420"/>
                  </a:lnTo>
                  <a:lnTo>
                    <a:pt x="221" y="19061"/>
                  </a:lnTo>
                  <a:lnTo>
                    <a:pt x="336" y="20249"/>
                  </a:lnTo>
                  <a:lnTo>
                    <a:pt x="451" y="21331"/>
                  </a:lnTo>
                  <a:lnTo>
                    <a:pt x="566" y="22270"/>
                  </a:lnTo>
                  <a:lnTo>
                    <a:pt x="662" y="23036"/>
                  </a:lnTo>
                  <a:lnTo>
                    <a:pt x="748" y="23621"/>
                  </a:lnTo>
                  <a:lnTo>
                    <a:pt x="824" y="24109"/>
                  </a:lnTo>
                  <a:lnTo>
                    <a:pt x="13879" y="25824"/>
                  </a:lnTo>
                  <a:lnTo>
                    <a:pt x="14042" y="25546"/>
                  </a:lnTo>
                  <a:lnTo>
                    <a:pt x="14224" y="25201"/>
                  </a:lnTo>
                  <a:lnTo>
                    <a:pt x="14473" y="24722"/>
                  </a:lnTo>
                  <a:lnTo>
                    <a:pt x="14761" y="24128"/>
                  </a:lnTo>
                  <a:lnTo>
                    <a:pt x="14914" y="23774"/>
                  </a:lnTo>
                  <a:lnTo>
                    <a:pt x="15086" y="23400"/>
                  </a:lnTo>
                  <a:lnTo>
                    <a:pt x="15249" y="22988"/>
                  </a:lnTo>
                  <a:lnTo>
                    <a:pt x="15431" y="22557"/>
                  </a:lnTo>
                  <a:lnTo>
                    <a:pt x="15603" y="22098"/>
                  </a:lnTo>
                  <a:lnTo>
                    <a:pt x="15785" y="21600"/>
                  </a:lnTo>
                  <a:lnTo>
                    <a:pt x="15958" y="21082"/>
                  </a:lnTo>
                  <a:lnTo>
                    <a:pt x="16140" y="20536"/>
                  </a:lnTo>
                  <a:lnTo>
                    <a:pt x="16312" y="19962"/>
                  </a:lnTo>
                  <a:lnTo>
                    <a:pt x="16485" y="19368"/>
                  </a:lnTo>
                  <a:lnTo>
                    <a:pt x="16647" y="18736"/>
                  </a:lnTo>
                  <a:lnTo>
                    <a:pt x="16801" y="18094"/>
                  </a:lnTo>
                  <a:lnTo>
                    <a:pt x="16954" y="17414"/>
                  </a:lnTo>
                  <a:lnTo>
                    <a:pt x="17098" y="16724"/>
                  </a:lnTo>
                  <a:lnTo>
                    <a:pt x="17222" y="15996"/>
                  </a:lnTo>
                  <a:lnTo>
                    <a:pt x="17337" y="15259"/>
                  </a:lnTo>
                  <a:lnTo>
                    <a:pt x="17442" y="14493"/>
                  </a:lnTo>
                  <a:lnTo>
                    <a:pt x="17529" y="13707"/>
                  </a:lnTo>
                  <a:lnTo>
                    <a:pt x="17596" y="12893"/>
                  </a:lnTo>
                  <a:lnTo>
                    <a:pt x="17644" y="12069"/>
                  </a:lnTo>
                  <a:lnTo>
                    <a:pt x="17682" y="11217"/>
                  </a:lnTo>
                  <a:lnTo>
                    <a:pt x="17691" y="10355"/>
                  </a:lnTo>
                  <a:lnTo>
                    <a:pt x="17682" y="9972"/>
                  </a:lnTo>
                  <a:lnTo>
                    <a:pt x="17672" y="9608"/>
                  </a:lnTo>
                  <a:lnTo>
                    <a:pt x="17653" y="9244"/>
                  </a:lnTo>
                  <a:lnTo>
                    <a:pt x="17634" y="8889"/>
                  </a:lnTo>
                  <a:lnTo>
                    <a:pt x="17596" y="8545"/>
                  </a:lnTo>
                  <a:lnTo>
                    <a:pt x="17557" y="8209"/>
                  </a:lnTo>
                  <a:lnTo>
                    <a:pt x="17509" y="7884"/>
                  </a:lnTo>
                  <a:lnTo>
                    <a:pt x="17452" y="7558"/>
                  </a:lnTo>
                  <a:lnTo>
                    <a:pt x="17395" y="7242"/>
                  </a:lnTo>
                  <a:lnTo>
                    <a:pt x="17327" y="6936"/>
                  </a:lnTo>
                  <a:lnTo>
                    <a:pt x="17260" y="6639"/>
                  </a:lnTo>
                  <a:lnTo>
                    <a:pt x="17174" y="6351"/>
                  </a:lnTo>
                  <a:lnTo>
                    <a:pt x="17088" y="6064"/>
                  </a:lnTo>
                  <a:lnTo>
                    <a:pt x="17002" y="5786"/>
                  </a:lnTo>
                  <a:lnTo>
                    <a:pt x="16906" y="5518"/>
                  </a:lnTo>
                  <a:lnTo>
                    <a:pt x="16801" y="5250"/>
                  </a:lnTo>
                  <a:lnTo>
                    <a:pt x="16695" y="5001"/>
                  </a:lnTo>
                  <a:lnTo>
                    <a:pt x="16580" y="4752"/>
                  </a:lnTo>
                  <a:lnTo>
                    <a:pt x="16456" y="4503"/>
                  </a:lnTo>
                  <a:lnTo>
                    <a:pt x="16331" y="4273"/>
                  </a:lnTo>
                  <a:lnTo>
                    <a:pt x="16207" y="4043"/>
                  </a:lnTo>
                  <a:lnTo>
                    <a:pt x="16073" y="3823"/>
                  </a:lnTo>
                  <a:lnTo>
                    <a:pt x="15939" y="3612"/>
                  </a:lnTo>
                  <a:lnTo>
                    <a:pt x="15795" y="3401"/>
                  </a:lnTo>
                  <a:lnTo>
                    <a:pt x="15642" y="3200"/>
                  </a:lnTo>
                  <a:lnTo>
                    <a:pt x="15488" y="3009"/>
                  </a:lnTo>
                  <a:lnTo>
                    <a:pt x="15335" y="2817"/>
                  </a:lnTo>
                  <a:lnTo>
                    <a:pt x="15172" y="2645"/>
                  </a:lnTo>
                  <a:lnTo>
                    <a:pt x="15010" y="2463"/>
                  </a:lnTo>
                  <a:lnTo>
                    <a:pt x="14847" y="2300"/>
                  </a:lnTo>
                  <a:lnTo>
                    <a:pt x="14674" y="2137"/>
                  </a:lnTo>
                  <a:lnTo>
                    <a:pt x="14492" y="1984"/>
                  </a:lnTo>
                  <a:lnTo>
                    <a:pt x="14320" y="1830"/>
                  </a:lnTo>
                  <a:lnTo>
                    <a:pt x="14138" y="1687"/>
                  </a:lnTo>
                  <a:lnTo>
                    <a:pt x="13946" y="1553"/>
                  </a:lnTo>
                  <a:lnTo>
                    <a:pt x="13764" y="1419"/>
                  </a:lnTo>
                  <a:lnTo>
                    <a:pt x="13573" y="1304"/>
                  </a:lnTo>
                  <a:lnTo>
                    <a:pt x="13381" y="1179"/>
                  </a:lnTo>
                  <a:lnTo>
                    <a:pt x="13180" y="1064"/>
                  </a:lnTo>
                  <a:lnTo>
                    <a:pt x="12979" y="959"/>
                  </a:lnTo>
                  <a:lnTo>
                    <a:pt x="12778" y="863"/>
                  </a:lnTo>
                  <a:lnTo>
                    <a:pt x="12577" y="767"/>
                  </a:lnTo>
                  <a:lnTo>
                    <a:pt x="12376" y="681"/>
                  </a:lnTo>
                  <a:lnTo>
                    <a:pt x="12165" y="595"/>
                  </a:lnTo>
                  <a:lnTo>
                    <a:pt x="11954" y="518"/>
                  </a:lnTo>
                  <a:lnTo>
                    <a:pt x="11743" y="442"/>
                  </a:lnTo>
                  <a:lnTo>
                    <a:pt x="11322" y="317"/>
                  </a:lnTo>
                  <a:lnTo>
                    <a:pt x="10891" y="212"/>
                  </a:lnTo>
                  <a:lnTo>
                    <a:pt x="10450" y="126"/>
                  </a:lnTo>
                  <a:lnTo>
                    <a:pt x="10019" y="68"/>
                  </a:lnTo>
                  <a:lnTo>
                    <a:pt x="9579" y="30"/>
                  </a:lnTo>
                  <a:lnTo>
                    <a:pt x="913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41;p19">
              <a:extLst>
                <a:ext uri="{FF2B5EF4-FFF2-40B4-BE49-F238E27FC236}">
                  <a16:creationId xmlns:a16="http://schemas.microsoft.com/office/drawing/2014/main" id="{BF551CEC-0138-BE9C-4791-FFBBF79E4E75}"/>
                </a:ext>
              </a:extLst>
            </p:cNvPr>
            <p:cNvSpPr/>
            <p:nvPr/>
          </p:nvSpPr>
          <p:spPr>
            <a:xfrm>
              <a:off x="3213755" y="1813115"/>
              <a:ext cx="234682" cy="453071"/>
            </a:xfrm>
            <a:custGeom>
              <a:avLst/>
              <a:gdLst/>
              <a:ahLst/>
              <a:cxnLst/>
              <a:rect l="l" t="t" r="r" b="b"/>
              <a:pathLst>
                <a:path w="5805" h="11207" extrusionOk="0">
                  <a:moveTo>
                    <a:pt x="5805" y="0"/>
                  </a:moveTo>
                  <a:lnTo>
                    <a:pt x="1629" y="3698"/>
                  </a:lnTo>
                  <a:lnTo>
                    <a:pt x="1648" y="3793"/>
                  </a:lnTo>
                  <a:lnTo>
                    <a:pt x="1667" y="3908"/>
                  </a:lnTo>
                  <a:lnTo>
                    <a:pt x="1677" y="4062"/>
                  </a:lnTo>
                  <a:lnTo>
                    <a:pt x="1686" y="4263"/>
                  </a:lnTo>
                  <a:lnTo>
                    <a:pt x="1686" y="4502"/>
                  </a:lnTo>
                  <a:lnTo>
                    <a:pt x="1667" y="4780"/>
                  </a:lnTo>
                  <a:lnTo>
                    <a:pt x="1638" y="5096"/>
                  </a:lnTo>
                  <a:lnTo>
                    <a:pt x="1581" y="5450"/>
                  </a:lnTo>
                  <a:lnTo>
                    <a:pt x="1504" y="5853"/>
                  </a:lnTo>
                  <a:lnTo>
                    <a:pt x="1447" y="6063"/>
                  </a:lnTo>
                  <a:lnTo>
                    <a:pt x="1389" y="6284"/>
                  </a:lnTo>
                  <a:lnTo>
                    <a:pt x="1322" y="6504"/>
                  </a:lnTo>
                  <a:lnTo>
                    <a:pt x="1246" y="6743"/>
                  </a:lnTo>
                  <a:lnTo>
                    <a:pt x="1159" y="6992"/>
                  </a:lnTo>
                  <a:lnTo>
                    <a:pt x="1064" y="7251"/>
                  </a:lnTo>
                  <a:lnTo>
                    <a:pt x="949" y="7510"/>
                  </a:lnTo>
                  <a:lnTo>
                    <a:pt x="834" y="7778"/>
                  </a:lnTo>
                  <a:lnTo>
                    <a:pt x="700" y="8056"/>
                  </a:lnTo>
                  <a:lnTo>
                    <a:pt x="556" y="8343"/>
                  </a:lnTo>
                  <a:lnTo>
                    <a:pt x="403" y="8640"/>
                  </a:lnTo>
                  <a:lnTo>
                    <a:pt x="230" y="8946"/>
                  </a:lnTo>
                  <a:lnTo>
                    <a:pt x="182" y="9042"/>
                  </a:lnTo>
                  <a:lnTo>
                    <a:pt x="135" y="9148"/>
                  </a:lnTo>
                  <a:lnTo>
                    <a:pt x="96" y="9253"/>
                  </a:lnTo>
                  <a:lnTo>
                    <a:pt x="58" y="9358"/>
                  </a:lnTo>
                  <a:lnTo>
                    <a:pt x="39" y="9473"/>
                  </a:lnTo>
                  <a:lnTo>
                    <a:pt x="20" y="9579"/>
                  </a:lnTo>
                  <a:lnTo>
                    <a:pt x="10" y="9694"/>
                  </a:lnTo>
                  <a:lnTo>
                    <a:pt x="0" y="9799"/>
                  </a:lnTo>
                  <a:lnTo>
                    <a:pt x="10" y="9914"/>
                  </a:lnTo>
                  <a:lnTo>
                    <a:pt x="20" y="10019"/>
                  </a:lnTo>
                  <a:lnTo>
                    <a:pt x="39" y="10134"/>
                  </a:lnTo>
                  <a:lnTo>
                    <a:pt x="67" y="10239"/>
                  </a:lnTo>
                  <a:lnTo>
                    <a:pt x="106" y="10345"/>
                  </a:lnTo>
                  <a:lnTo>
                    <a:pt x="154" y="10450"/>
                  </a:lnTo>
                  <a:lnTo>
                    <a:pt x="202" y="10546"/>
                  </a:lnTo>
                  <a:lnTo>
                    <a:pt x="269" y="10642"/>
                  </a:lnTo>
                  <a:lnTo>
                    <a:pt x="355" y="10747"/>
                  </a:lnTo>
                  <a:lnTo>
                    <a:pt x="460" y="10852"/>
                  </a:lnTo>
                  <a:lnTo>
                    <a:pt x="585" y="10948"/>
                  </a:lnTo>
                  <a:lnTo>
                    <a:pt x="738" y="11025"/>
                  </a:lnTo>
                  <a:lnTo>
                    <a:pt x="901" y="11101"/>
                  </a:lnTo>
                  <a:lnTo>
                    <a:pt x="1083" y="11149"/>
                  </a:lnTo>
                  <a:lnTo>
                    <a:pt x="1284" y="11188"/>
                  </a:lnTo>
                  <a:lnTo>
                    <a:pt x="1389" y="11197"/>
                  </a:lnTo>
                  <a:lnTo>
                    <a:pt x="1495" y="11207"/>
                  </a:lnTo>
                  <a:lnTo>
                    <a:pt x="1610" y="11197"/>
                  </a:lnTo>
                  <a:lnTo>
                    <a:pt x="1724" y="11197"/>
                  </a:lnTo>
                  <a:lnTo>
                    <a:pt x="1849" y="11178"/>
                  </a:lnTo>
                  <a:lnTo>
                    <a:pt x="1974" y="11159"/>
                  </a:lnTo>
                  <a:lnTo>
                    <a:pt x="2098" y="11130"/>
                  </a:lnTo>
                  <a:lnTo>
                    <a:pt x="2232" y="11101"/>
                  </a:lnTo>
                  <a:lnTo>
                    <a:pt x="2366" y="11054"/>
                  </a:lnTo>
                  <a:lnTo>
                    <a:pt x="2500" y="11006"/>
                  </a:lnTo>
                  <a:lnTo>
                    <a:pt x="2634" y="10948"/>
                  </a:lnTo>
                  <a:lnTo>
                    <a:pt x="2778" y="10881"/>
                  </a:lnTo>
                  <a:lnTo>
                    <a:pt x="2922" y="10805"/>
                  </a:lnTo>
                  <a:lnTo>
                    <a:pt x="3065" y="10718"/>
                  </a:lnTo>
                  <a:lnTo>
                    <a:pt x="3219" y="10623"/>
                  </a:lnTo>
                  <a:lnTo>
                    <a:pt x="3372" y="10517"/>
                  </a:lnTo>
                  <a:lnTo>
                    <a:pt x="3525" y="10402"/>
                  </a:lnTo>
                  <a:lnTo>
                    <a:pt x="3678" y="10278"/>
                  </a:lnTo>
                  <a:lnTo>
                    <a:pt x="3765" y="10211"/>
                  </a:lnTo>
                  <a:lnTo>
                    <a:pt x="3832" y="10134"/>
                  </a:lnTo>
                  <a:lnTo>
                    <a:pt x="3975" y="9971"/>
                  </a:lnTo>
                  <a:lnTo>
                    <a:pt x="4090" y="9808"/>
                  </a:lnTo>
                  <a:lnTo>
                    <a:pt x="4186" y="9626"/>
                  </a:lnTo>
                  <a:lnTo>
                    <a:pt x="4272" y="9435"/>
                  </a:lnTo>
                  <a:lnTo>
                    <a:pt x="4330" y="9234"/>
                  </a:lnTo>
                  <a:lnTo>
                    <a:pt x="4368" y="9023"/>
                  </a:lnTo>
                  <a:lnTo>
                    <a:pt x="4378" y="8812"/>
                  </a:lnTo>
                  <a:lnTo>
                    <a:pt x="4387" y="8075"/>
                  </a:lnTo>
                  <a:lnTo>
                    <a:pt x="4387" y="7146"/>
                  </a:lnTo>
                  <a:lnTo>
                    <a:pt x="4397" y="6629"/>
                  </a:lnTo>
                  <a:lnTo>
                    <a:pt x="4416" y="6073"/>
                  </a:lnTo>
                  <a:lnTo>
                    <a:pt x="4454" y="5498"/>
                  </a:lnTo>
                  <a:lnTo>
                    <a:pt x="4493" y="4904"/>
                  </a:lnTo>
                  <a:lnTo>
                    <a:pt x="4560" y="4291"/>
                  </a:lnTo>
                  <a:lnTo>
                    <a:pt x="4655" y="3669"/>
                  </a:lnTo>
                  <a:lnTo>
                    <a:pt x="4703" y="3353"/>
                  </a:lnTo>
                  <a:lnTo>
                    <a:pt x="4761" y="3037"/>
                  </a:lnTo>
                  <a:lnTo>
                    <a:pt x="4828" y="2730"/>
                  </a:lnTo>
                  <a:lnTo>
                    <a:pt x="4904" y="2414"/>
                  </a:lnTo>
                  <a:lnTo>
                    <a:pt x="4981" y="2098"/>
                  </a:lnTo>
                  <a:lnTo>
                    <a:pt x="5077" y="1792"/>
                  </a:lnTo>
                  <a:lnTo>
                    <a:pt x="5173" y="1485"/>
                  </a:lnTo>
                  <a:lnTo>
                    <a:pt x="5278" y="1179"/>
                  </a:lnTo>
                  <a:lnTo>
                    <a:pt x="5402" y="872"/>
                  </a:lnTo>
                  <a:lnTo>
                    <a:pt x="5527" y="575"/>
                  </a:lnTo>
                  <a:lnTo>
                    <a:pt x="5661" y="288"/>
                  </a:lnTo>
                  <a:lnTo>
                    <a:pt x="5805"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42;p19">
              <a:extLst>
                <a:ext uri="{FF2B5EF4-FFF2-40B4-BE49-F238E27FC236}">
                  <a16:creationId xmlns:a16="http://schemas.microsoft.com/office/drawing/2014/main" id="{99D0EE6D-DC5C-8B0C-A326-EC07EEF23FD3}"/>
                </a:ext>
              </a:extLst>
            </p:cNvPr>
            <p:cNvSpPr/>
            <p:nvPr/>
          </p:nvSpPr>
          <p:spPr>
            <a:xfrm>
              <a:off x="3095263" y="1636935"/>
              <a:ext cx="328797" cy="476317"/>
            </a:xfrm>
            <a:custGeom>
              <a:avLst/>
              <a:gdLst/>
              <a:ahLst/>
              <a:cxnLst/>
              <a:rect l="l" t="t" r="r" b="b"/>
              <a:pathLst>
                <a:path w="8133" h="11782" extrusionOk="0">
                  <a:moveTo>
                    <a:pt x="1734" y="0"/>
                  </a:moveTo>
                  <a:lnTo>
                    <a:pt x="1533" y="10"/>
                  </a:lnTo>
                  <a:lnTo>
                    <a:pt x="1341" y="39"/>
                  </a:lnTo>
                  <a:lnTo>
                    <a:pt x="1159" y="77"/>
                  </a:lnTo>
                  <a:lnTo>
                    <a:pt x="997" y="125"/>
                  </a:lnTo>
                  <a:lnTo>
                    <a:pt x="834" y="192"/>
                  </a:lnTo>
                  <a:lnTo>
                    <a:pt x="681" y="278"/>
                  </a:lnTo>
                  <a:lnTo>
                    <a:pt x="546" y="374"/>
                  </a:lnTo>
                  <a:lnTo>
                    <a:pt x="422" y="489"/>
                  </a:lnTo>
                  <a:lnTo>
                    <a:pt x="317" y="623"/>
                  </a:lnTo>
                  <a:lnTo>
                    <a:pt x="221" y="767"/>
                  </a:lnTo>
                  <a:lnTo>
                    <a:pt x="144" y="929"/>
                  </a:lnTo>
                  <a:lnTo>
                    <a:pt x="87" y="1121"/>
                  </a:lnTo>
                  <a:lnTo>
                    <a:pt x="39" y="1322"/>
                  </a:lnTo>
                  <a:lnTo>
                    <a:pt x="10" y="1542"/>
                  </a:lnTo>
                  <a:lnTo>
                    <a:pt x="1" y="1782"/>
                  </a:lnTo>
                  <a:lnTo>
                    <a:pt x="10" y="2050"/>
                  </a:lnTo>
                  <a:lnTo>
                    <a:pt x="1" y="2251"/>
                  </a:lnTo>
                  <a:lnTo>
                    <a:pt x="1" y="2797"/>
                  </a:lnTo>
                  <a:lnTo>
                    <a:pt x="1" y="3190"/>
                  </a:lnTo>
                  <a:lnTo>
                    <a:pt x="10" y="3631"/>
                  </a:lnTo>
                  <a:lnTo>
                    <a:pt x="29" y="4129"/>
                  </a:lnTo>
                  <a:lnTo>
                    <a:pt x="68" y="4665"/>
                  </a:lnTo>
                  <a:lnTo>
                    <a:pt x="125" y="5240"/>
                  </a:lnTo>
                  <a:lnTo>
                    <a:pt x="192" y="5833"/>
                  </a:lnTo>
                  <a:lnTo>
                    <a:pt x="288" y="6446"/>
                  </a:lnTo>
                  <a:lnTo>
                    <a:pt x="345" y="6753"/>
                  </a:lnTo>
                  <a:lnTo>
                    <a:pt x="412" y="7069"/>
                  </a:lnTo>
                  <a:lnTo>
                    <a:pt x="479" y="7376"/>
                  </a:lnTo>
                  <a:lnTo>
                    <a:pt x="556" y="7682"/>
                  </a:lnTo>
                  <a:lnTo>
                    <a:pt x="642" y="7979"/>
                  </a:lnTo>
                  <a:lnTo>
                    <a:pt x="728" y="8276"/>
                  </a:lnTo>
                  <a:lnTo>
                    <a:pt x="834" y="8573"/>
                  </a:lnTo>
                  <a:lnTo>
                    <a:pt x="939" y="8860"/>
                  </a:lnTo>
                  <a:lnTo>
                    <a:pt x="1064" y="9138"/>
                  </a:lnTo>
                  <a:lnTo>
                    <a:pt x="1188" y="9406"/>
                  </a:lnTo>
                  <a:lnTo>
                    <a:pt x="1380" y="9780"/>
                  </a:lnTo>
                  <a:lnTo>
                    <a:pt x="1600" y="10163"/>
                  </a:lnTo>
                  <a:lnTo>
                    <a:pt x="1715" y="10354"/>
                  </a:lnTo>
                  <a:lnTo>
                    <a:pt x="1830" y="10546"/>
                  </a:lnTo>
                  <a:lnTo>
                    <a:pt x="1954" y="10728"/>
                  </a:lnTo>
                  <a:lnTo>
                    <a:pt x="2089" y="10910"/>
                  </a:lnTo>
                  <a:lnTo>
                    <a:pt x="2223" y="11073"/>
                  </a:lnTo>
                  <a:lnTo>
                    <a:pt x="2357" y="11226"/>
                  </a:lnTo>
                  <a:lnTo>
                    <a:pt x="2491" y="11370"/>
                  </a:lnTo>
                  <a:lnTo>
                    <a:pt x="2635" y="11494"/>
                  </a:lnTo>
                  <a:lnTo>
                    <a:pt x="2778" y="11600"/>
                  </a:lnTo>
                  <a:lnTo>
                    <a:pt x="2931" y="11676"/>
                  </a:lnTo>
                  <a:lnTo>
                    <a:pt x="2998" y="11714"/>
                  </a:lnTo>
                  <a:lnTo>
                    <a:pt x="3075" y="11734"/>
                  </a:lnTo>
                  <a:lnTo>
                    <a:pt x="3152" y="11753"/>
                  </a:lnTo>
                  <a:lnTo>
                    <a:pt x="3228" y="11772"/>
                  </a:lnTo>
                  <a:lnTo>
                    <a:pt x="3372" y="11781"/>
                  </a:lnTo>
                  <a:lnTo>
                    <a:pt x="3516" y="11772"/>
                  </a:lnTo>
                  <a:lnTo>
                    <a:pt x="3669" y="11753"/>
                  </a:lnTo>
                  <a:lnTo>
                    <a:pt x="3832" y="11714"/>
                  </a:lnTo>
                  <a:lnTo>
                    <a:pt x="3995" y="11667"/>
                  </a:lnTo>
                  <a:lnTo>
                    <a:pt x="4157" y="11600"/>
                  </a:lnTo>
                  <a:lnTo>
                    <a:pt x="4330" y="11523"/>
                  </a:lnTo>
                  <a:lnTo>
                    <a:pt x="4502" y="11437"/>
                  </a:lnTo>
                  <a:lnTo>
                    <a:pt x="4684" y="11331"/>
                  </a:lnTo>
                  <a:lnTo>
                    <a:pt x="4857" y="11216"/>
                  </a:lnTo>
                  <a:lnTo>
                    <a:pt x="5039" y="11092"/>
                  </a:lnTo>
                  <a:lnTo>
                    <a:pt x="5221" y="10958"/>
                  </a:lnTo>
                  <a:lnTo>
                    <a:pt x="5403" y="10805"/>
                  </a:lnTo>
                  <a:lnTo>
                    <a:pt x="5575" y="10651"/>
                  </a:lnTo>
                  <a:lnTo>
                    <a:pt x="5757" y="10479"/>
                  </a:lnTo>
                  <a:lnTo>
                    <a:pt x="5929" y="10297"/>
                  </a:lnTo>
                  <a:lnTo>
                    <a:pt x="6150" y="10057"/>
                  </a:lnTo>
                  <a:lnTo>
                    <a:pt x="6380" y="9780"/>
                  </a:lnTo>
                  <a:lnTo>
                    <a:pt x="6609" y="9473"/>
                  </a:lnTo>
                  <a:lnTo>
                    <a:pt x="6839" y="9128"/>
                  </a:lnTo>
                  <a:lnTo>
                    <a:pt x="7069" y="8755"/>
                  </a:lnTo>
                  <a:lnTo>
                    <a:pt x="7280" y="8362"/>
                  </a:lnTo>
                  <a:lnTo>
                    <a:pt x="7385" y="8151"/>
                  </a:lnTo>
                  <a:lnTo>
                    <a:pt x="7481" y="7931"/>
                  </a:lnTo>
                  <a:lnTo>
                    <a:pt x="7577" y="7711"/>
                  </a:lnTo>
                  <a:lnTo>
                    <a:pt x="7673" y="7481"/>
                  </a:lnTo>
                  <a:lnTo>
                    <a:pt x="7759" y="7241"/>
                  </a:lnTo>
                  <a:lnTo>
                    <a:pt x="7845" y="6992"/>
                  </a:lnTo>
                  <a:lnTo>
                    <a:pt x="7912" y="6753"/>
                  </a:lnTo>
                  <a:lnTo>
                    <a:pt x="7970" y="6514"/>
                  </a:lnTo>
                  <a:lnTo>
                    <a:pt x="8027" y="6274"/>
                  </a:lnTo>
                  <a:lnTo>
                    <a:pt x="8065" y="6035"/>
                  </a:lnTo>
                  <a:lnTo>
                    <a:pt x="8094" y="5795"/>
                  </a:lnTo>
                  <a:lnTo>
                    <a:pt x="8123" y="5556"/>
                  </a:lnTo>
                  <a:lnTo>
                    <a:pt x="8132" y="5326"/>
                  </a:lnTo>
                  <a:lnTo>
                    <a:pt x="8132" y="5086"/>
                  </a:lnTo>
                  <a:lnTo>
                    <a:pt x="8132" y="4857"/>
                  </a:lnTo>
                  <a:lnTo>
                    <a:pt x="8113" y="4636"/>
                  </a:lnTo>
                  <a:lnTo>
                    <a:pt x="8084" y="4406"/>
                  </a:lnTo>
                  <a:lnTo>
                    <a:pt x="8046" y="4186"/>
                  </a:lnTo>
                  <a:lnTo>
                    <a:pt x="7998" y="3975"/>
                  </a:lnTo>
                  <a:lnTo>
                    <a:pt x="7941" y="3755"/>
                  </a:lnTo>
                  <a:lnTo>
                    <a:pt x="7874" y="3554"/>
                  </a:lnTo>
                  <a:lnTo>
                    <a:pt x="7797" y="3343"/>
                  </a:lnTo>
                  <a:lnTo>
                    <a:pt x="7711" y="3142"/>
                  </a:lnTo>
                  <a:lnTo>
                    <a:pt x="7615" y="2950"/>
                  </a:lnTo>
                  <a:lnTo>
                    <a:pt x="7500" y="2759"/>
                  </a:lnTo>
                  <a:lnTo>
                    <a:pt x="7385" y="2577"/>
                  </a:lnTo>
                  <a:lnTo>
                    <a:pt x="7251" y="2395"/>
                  </a:lnTo>
                  <a:lnTo>
                    <a:pt x="7107" y="2223"/>
                  </a:lnTo>
                  <a:lnTo>
                    <a:pt x="6954" y="2060"/>
                  </a:lnTo>
                  <a:lnTo>
                    <a:pt x="6791" y="1897"/>
                  </a:lnTo>
                  <a:lnTo>
                    <a:pt x="6619" y="1744"/>
                  </a:lnTo>
                  <a:lnTo>
                    <a:pt x="6437" y="1600"/>
                  </a:lnTo>
                  <a:lnTo>
                    <a:pt x="6236" y="1456"/>
                  </a:lnTo>
                  <a:lnTo>
                    <a:pt x="6035" y="1322"/>
                  </a:lnTo>
                  <a:lnTo>
                    <a:pt x="5814" y="1198"/>
                  </a:lnTo>
                  <a:lnTo>
                    <a:pt x="5585" y="1083"/>
                  </a:lnTo>
                  <a:lnTo>
                    <a:pt x="5087" y="853"/>
                  </a:lnTo>
                  <a:lnTo>
                    <a:pt x="4588" y="642"/>
                  </a:lnTo>
                  <a:lnTo>
                    <a:pt x="4081" y="451"/>
                  </a:lnTo>
                  <a:lnTo>
                    <a:pt x="3832" y="374"/>
                  </a:lnTo>
                  <a:lnTo>
                    <a:pt x="3583" y="297"/>
                  </a:lnTo>
                  <a:lnTo>
                    <a:pt x="3334" y="221"/>
                  </a:lnTo>
                  <a:lnTo>
                    <a:pt x="3094" y="163"/>
                  </a:lnTo>
                  <a:lnTo>
                    <a:pt x="2855" y="106"/>
                  </a:lnTo>
                  <a:lnTo>
                    <a:pt x="2615" y="67"/>
                  </a:lnTo>
                  <a:lnTo>
                    <a:pt x="2385" y="29"/>
                  </a:lnTo>
                  <a:lnTo>
                    <a:pt x="2165" y="10"/>
                  </a:lnTo>
                  <a:lnTo>
                    <a:pt x="1945"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43;p19">
              <a:extLst>
                <a:ext uri="{FF2B5EF4-FFF2-40B4-BE49-F238E27FC236}">
                  <a16:creationId xmlns:a16="http://schemas.microsoft.com/office/drawing/2014/main" id="{45CA5AED-BB3D-ADCF-841F-9D4F975C6EF2}"/>
                </a:ext>
              </a:extLst>
            </p:cNvPr>
            <p:cNvSpPr/>
            <p:nvPr/>
          </p:nvSpPr>
          <p:spPr>
            <a:xfrm>
              <a:off x="3144827" y="1846022"/>
              <a:ext cx="22114" cy="45360"/>
            </a:xfrm>
            <a:custGeom>
              <a:avLst/>
              <a:gdLst/>
              <a:ahLst/>
              <a:cxnLst/>
              <a:rect l="l" t="t" r="r" b="b"/>
              <a:pathLst>
                <a:path w="547" h="1122" extrusionOk="0">
                  <a:moveTo>
                    <a:pt x="269" y="1"/>
                  </a:moveTo>
                  <a:lnTo>
                    <a:pt x="240" y="10"/>
                  </a:lnTo>
                  <a:lnTo>
                    <a:pt x="192" y="39"/>
                  </a:lnTo>
                  <a:lnTo>
                    <a:pt x="144" y="87"/>
                  </a:lnTo>
                  <a:lnTo>
                    <a:pt x="96" y="154"/>
                  </a:lnTo>
                  <a:lnTo>
                    <a:pt x="58" y="240"/>
                  </a:lnTo>
                  <a:lnTo>
                    <a:pt x="29" y="336"/>
                  </a:lnTo>
                  <a:lnTo>
                    <a:pt x="10" y="441"/>
                  </a:lnTo>
                  <a:lnTo>
                    <a:pt x="1" y="556"/>
                  </a:lnTo>
                  <a:lnTo>
                    <a:pt x="1" y="661"/>
                  </a:lnTo>
                  <a:lnTo>
                    <a:pt x="20" y="776"/>
                  </a:lnTo>
                  <a:lnTo>
                    <a:pt x="39" y="872"/>
                  </a:lnTo>
                  <a:lnTo>
                    <a:pt x="68" y="949"/>
                  </a:lnTo>
                  <a:lnTo>
                    <a:pt x="106" y="1025"/>
                  </a:lnTo>
                  <a:lnTo>
                    <a:pt x="154" y="1073"/>
                  </a:lnTo>
                  <a:lnTo>
                    <a:pt x="202" y="1112"/>
                  </a:lnTo>
                  <a:lnTo>
                    <a:pt x="230" y="1121"/>
                  </a:lnTo>
                  <a:lnTo>
                    <a:pt x="278" y="1121"/>
                  </a:lnTo>
                  <a:lnTo>
                    <a:pt x="307" y="1112"/>
                  </a:lnTo>
                  <a:lnTo>
                    <a:pt x="365" y="1083"/>
                  </a:lnTo>
                  <a:lnTo>
                    <a:pt x="412" y="1035"/>
                  </a:lnTo>
                  <a:lnTo>
                    <a:pt x="451" y="968"/>
                  </a:lnTo>
                  <a:lnTo>
                    <a:pt x="489" y="882"/>
                  </a:lnTo>
                  <a:lnTo>
                    <a:pt x="518" y="796"/>
                  </a:lnTo>
                  <a:lnTo>
                    <a:pt x="537" y="690"/>
                  </a:lnTo>
                  <a:lnTo>
                    <a:pt x="546" y="575"/>
                  </a:lnTo>
                  <a:lnTo>
                    <a:pt x="546" y="460"/>
                  </a:lnTo>
                  <a:lnTo>
                    <a:pt x="537" y="355"/>
                  </a:lnTo>
                  <a:lnTo>
                    <a:pt x="518" y="259"/>
                  </a:lnTo>
                  <a:lnTo>
                    <a:pt x="489" y="173"/>
                  </a:lnTo>
                  <a:lnTo>
                    <a:pt x="451" y="106"/>
                  </a:lnTo>
                  <a:lnTo>
                    <a:pt x="403" y="48"/>
                  </a:lnTo>
                  <a:lnTo>
                    <a:pt x="355" y="10"/>
                  </a:lnTo>
                  <a:lnTo>
                    <a:pt x="3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44;p19">
              <a:extLst>
                <a:ext uri="{FF2B5EF4-FFF2-40B4-BE49-F238E27FC236}">
                  <a16:creationId xmlns:a16="http://schemas.microsoft.com/office/drawing/2014/main" id="{19EF0D5F-94C1-F25F-4A8B-D5173C2297F9}"/>
                </a:ext>
              </a:extLst>
            </p:cNvPr>
            <p:cNvSpPr/>
            <p:nvPr/>
          </p:nvSpPr>
          <p:spPr>
            <a:xfrm>
              <a:off x="3252484" y="1852208"/>
              <a:ext cx="22114" cy="45360"/>
            </a:xfrm>
            <a:custGeom>
              <a:avLst/>
              <a:gdLst/>
              <a:ahLst/>
              <a:cxnLst/>
              <a:rect l="l" t="t" r="r" b="b"/>
              <a:pathLst>
                <a:path w="547" h="1122" extrusionOk="0">
                  <a:moveTo>
                    <a:pt x="268" y="1"/>
                  </a:moveTo>
                  <a:lnTo>
                    <a:pt x="240" y="10"/>
                  </a:lnTo>
                  <a:lnTo>
                    <a:pt x="192" y="39"/>
                  </a:lnTo>
                  <a:lnTo>
                    <a:pt x="144" y="87"/>
                  </a:lnTo>
                  <a:lnTo>
                    <a:pt x="96" y="154"/>
                  </a:lnTo>
                  <a:lnTo>
                    <a:pt x="58" y="240"/>
                  </a:lnTo>
                  <a:lnTo>
                    <a:pt x="29" y="336"/>
                  </a:lnTo>
                  <a:lnTo>
                    <a:pt x="10" y="441"/>
                  </a:lnTo>
                  <a:lnTo>
                    <a:pt x="0" y="556"/>
                  </a:lnTo>
                  <a:lnTo>
                    <a:pt x="0" y="662"/>
                  </a:lnTo>
                  <a:lnTo>
                    <a:pt x="19" y="767"/>
                  </a:lnTo>
                  <a:lnTo>
                    <a:pt x="39" y="872"/>
                  </a:lnTo>
                  <a:lnTo>
                    <a:pt x="67" y="949"/>
                  </a:lnTo>
                  <a:lnTo>
                    <a:pt x="106" y="1026"/>
                  </a:lnTo>
                  <a:lnTo>
                    <a:pt x="154" y="1074"/>
                  </a:lnTo>
                  <a:lnTo>
                    <a:pt x="201" y="1112"/>
                  </a:lnTo>
                  <a:lnTo>
                    <a:pt x="230" y="1121"/>
                  </a:lnTo>
                  <a:lnTo>
                    <a:pt x="278" y="1121"/>
                  </a:lnTo>
                  <a:lnTo>
                    <a:pt x="307" y="1112"/>
                  </a:lnTo>
                  <a:lnTo>
                    <a:pt x="364" y="1083"/>
                  </a:lnTo>
                  <a:lnTo>
                    <a:pt x="412" y="1035"/>
                  </a:lnTo>
                  <a:lnTo>
                    <a:pt x="450" y="968"/>
                  </a:lnTo>
                  <a:lnTo>
                    <a:pt x="489" y="882"/>
                  </a:lnTo>
                  <a:lnTo>
                    <a:pt x="517" y="786"/>
                  </a:lnTo>
                  <a:lnTo>
                    <a:pt x="537" y="690"/>
                  </a:lnTo>
                  <a:lnTo>
                    <a:pt x="546" y="576"/>
                  </a:lnTo>
                  <a:lnTo>
                    <a:pt x="546" y="461"/>
                  </a:lnTo>
                  <a:lnTo>
                    <a:pt x="537" y="355"/>
                  </a:lnTo>
                  <a:lnTo>
                    <a:pt x="517" y="259"/>
                  </a:lnTo>
                  <a:lnTo>
                    <a:pt x="489" y="173"/>
                  </a:lnTo>
                  <a:lnTo>
                    <a:pt x="450" y="106"/>
                  </a:lnTo>
                  <a:lnTo>
                    <a:pt x="403" y="49"/>
                  </a:lnTo>
                  <a:lnTo>
                    <a:pt x="355" y="10"/>
                  </a:lnTo>
                  <a:lnTo>
                    <a:pt x="3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45;p19">
              <a:extLst>
                <a:ext uri="{FF2B5EF4-FFF2-40B4-BE49-F238E27FC236}">
                  <a16:creationId xmlns:a16="http://schemas.microsoft.com/office/drawing/2014/main" id="{D77BD1BD-F0EB-2EBA-8D26-A128BBB61691}"/>
                </a:ext>
              </a:extLst>
            </p:cNvPr>
            <p:cNvSpPr/>
            <p:nvPr/>
          </p:nvSpPr>
          <p:spPr>
            <a:xfrm>
              <a:off x="3173085" y="1864619"/>
              <a:ext cx="38366" cy="102645"/>
            </a:xfrm>
            <a:custGeom>
              <a:avLst/>
              <a:gdLst/>
              <a:ahLst/>
              <a:cxnLst/>
              <a:rect l="l" t="t" r="r" b="b"/>
              <a:pathLst>
                <a:path w="949" h="2539" extrusionOk="0">
                  <a:moveTo>
                    <a:pt x="690" y="0"/>
                  </a:moveTo>
                  <a:lnTo>
                    <a:pt x="595" y="240"/>
                  </a:lnTo>
                  <a:lnTo>
                    <a:pt x="374" y="786"/>
                  </a:lnTo>
                  <a:lnTo>
                    <a:pt x="250" y="1111"/>
                  </a:lnTo>
                  <a:lnTo>
                    <a:pt x="144" y="1418"/>
                  </a:lnTo>
                  <a:lnTo>
                    <a:pt x="58" y="1696"/>
                  </a:lnTo>
                  <a:lnTo>
                    <a:pt x="29" y="1811"/>
                  </a:lnTo>
                  <a:lnTo>
                    <a:pt x="10" y="1897"/>
                  </a:lnTo>
                  <a:lnTo>
                    <a:pt x="1" y="1983"/>
                  </a:lnTo>
                  <a:lnTo>
                    <a:pt x="1" y="2050"/>
                  </a:lnTo>
                  <a:lnTo>
                    <a:pt x="10" y="2117"/>
                  </a:lnTo>
                  <a:lnTo>
                    <a:pt x="29" y="2184"/>
                  </a:lnTo>
                  <a:lnTo>
                    <a:pt x="58" y="2242"/>
                  </a:lnTo>
                  <a:lnTo>
                    <a:pt x="97" y="2290"/>
                  </a:lnTo>
                  <a:lnTo>
                    <a:pt x="135" y="2337"/>
                  </a:lnTo>
                  <a:lnTo>
                    <a:pt x="173" y="2376"/>
                  </a:lnTo>
                  <a:lnTo>
                    <a:pt x="221" y="2414"/>
                  </a:lnTo>
                  <a:lnTo>
                    <a:pt x="269" y="2443"/>
                  </a:lnTo>
                  <a:lnTo>
                    <a:pt x="374" y="2491"/>
                  </a:lnTo>
                  <a:lnTo>
                    <a:pt x="480" y="2529"/>
                  </a:lnTo>
                  <a:lnTo>
                    <a:pt x="575" y="2539"/>
                  </a:lnTo>
                  <a:lnTo>
                    <a:pt x="652" y="2529"/>
                  </a:lnTo>
                  <a:lnTo>
                    <a:pt x="729" y="2510"/>
                  </a:lnTo>
                  <a:lnTo>
                    <a:pt x="796" y="2472"/>
                  </a:lnTo>
                  <a:lnTo>
                    <a:pt x="853" y="2424"/>
                  </a:lnTo>
                  <a:lnTo>
                    <a:pt x="901" y="2366"/>
                  </a:lnTo>
                  <a:lnTo>
                    <a:pt x="930" y="2299"/>
                  </a:lnTo>
                  <a:lnTo>
                    <a:pt x="949" y="2222"/>
                  </a:lnTo>
                  <a:lnTo>
                    <a:pt x="949" y="2146"/>
                  </a:lnTo>
                  <a:lnTo>
                    <a:pt x="6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46;p19">
              <a:extLst>
                <a:ext uri="{FF2B5EF4-FFF2-40B4-BE49-F238E27FC236}">
                  <a16:creationId xmlns:a16="http://schemas.microsoft.com/office/drawing/2014/main" id="{AE3DFAB1-9153-7635-E923-2F8BA7ED9796}"/>
                </a:ext>
              </a:extLst>
            </p:cNvPr>
            <p:cNvSpPr/>
            <p:nvPr/>
          </p:nvSpPr>
          <p:spPr>
            <a:xfrm>
              <a:off x="3239709" y="1819705"/>
              <a:ext cx="50737" cy="27531"/>
            </a:xfrm>
            <a:custGeom>
              <a:avLst/>
              <a:gdLst/>
              <a:ahLst/>
              <a:cxnLst/>
              <a:rect l="l" t="t" r="r" b="b"/>
              <a:pathLst>
                <a:path w="1255" h="681" extrusionOk="0">
                  <a:moveTo>
                    <a:pt x="470" y="0"/>
                  </a:moveTo>
                  <a:lnTo>
                    <a:pt x="364" y="10"/>
                  </a:lnTo>
                  <a:lnTo>
                    <a:pt x="259" y="29"/>
                  </a:lnTo>
                  <a:lnTo>
                    <a:pt x="163" y="58"/>
                  </a:lnTo>
                  <a:lnTo>
                    <a:pt x="115" y="77"/>
                  </a:lnTo>
                  <a:lnTo>
                    <a:pt x="67" y="96"/>
                  </a:lnTo>
                  <a:lnTo>
                    <a:pt x="29" y="134"/>
                  </a:lnTo>
                  <a:lnTo>
                    <a:pt x="0" y="182"/>
                  </a:lnTo>
                  <a:lnTo>
                    <a:pt x="86" y="192"/>
                  </a:lnTo>
                  <a:lnTo>
                    <a:pt x="173" y="211"/>
                  </a:lnTo>
                  <a:lnTo>
                    <a:pt x="345" y="259"/>
                  </a:lnTo>
                  <a:lnTo>
                    <a:pt x="498" y="316"/>
                  </a:lnTo>
                  <a:lnTo>
                    <a:pt x="642" y="374"/>
                  </a:lnTo>
                  <a:lnTo>
                    <a:pt x="786" y="431"/>
                  </a:lnTo>
                  <a:lnTo>
                    <a:pt x="939" y="508"/>
                  </a:lnTo>
                  <a:lnTo>
                    <a:pt x="1092" y="585"/>
                  </a:lnTo>
                  <a:lnTo>
                    <a:pt x="1255" y="680"/>
                  </a:lnTo>
                  <a:lnTo>
                    <a:pt x="1236" y="585"/>
                  </a:lnTo>
                  <a:lnTo>
                    <a:pt x="1207" y="489"/>
                  </a:lnTo>
                  <a:lnTo>
                    <a:pt x="1159" y="393"/>
                  </a:lnTo>
                  <a:lnTo>
                    <a:pt x="1102" y="316"/>
                  </a:lnTo>
                  <a:lnTo>
                    <a:pt x="1025" y="240"/>
                  </a:lnTo>
                  <a:lnTo>
                    <a:pt x="948" y="173"/>
                  </a:lnTo>
                  <a:lnTo>
                    <a:pt x="862" y="115"/>
                  </a:lnTo>
                  <a:lnTo>
                    <a:pt x="766" y="67"/>
                  </a:lnTo>
                  <a:lnTo>
                    <a:pt x="671" y="39"/>
                  </a:lnTo>
                  <a:lnTo>
                    <a:pt x="565" y="10"/>
                  </a:lnTo>
                  <a:lnTo>
                    <a:pt x="4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47;p19">
              <a:extLst>
                <a:ext uri="{FF2B5EF4-FFF2-40B4-BE49-F238E27FC236}">
                  <a16:creationId xmlns:a16="http://schemas.microsoft.com/office/drawing/2014/main" id="{E5B241EA-3CB3-BF2B-E321-3A332713E73D}"/>
                </a:ext>
              </a:extLst>
            </p:cNvPr>
            <p:cNvSpPr/>
            <p:nvPr/>
          </p:nvSpPr>
          <p:spPr>
            <a:xfrm>
              <a:off x="3129343" y="1813519"/>
              <a:ext cx="53486" cy="24822"/>
            </a:xfrm>
            <a:custGeom>
              <a:avLst/>
              <a:gdLst/>
              <a:ahLst/>
              <a:cxnLst/>
              <a:rect l="l" t="t" r="r" b="b"/>
              <a:pathLst>
                <a:path w="1323" h="614" extrusionOk="0">
                  <a:moveTo>
                    <a:pt x="748" y="0"/>
                  </a:moveTo>
                  <a:lnTo>
                    <a:pt x="652" y="10"/>
                  </a:lnTo>
                  <a:lnTo>
                    <a:pt x="546" y="29"/>
                  </a:lnTo>
                  <a:lnTo>
                    <a:pt x="441" y="58"/>
                  </a:lnTo>
                  <a:lnTo>
                    <a:pt x="345" y="105"/>
                  </a:lnTo>
                  <a:lnTo>
                    <a:pt x="259" y="172"/>
                  </a:lnTo>
                  <a:lnTo>
                    <a:pt x="173" y="239"/>
                  </a:lnTo>
                  <a:lnTo>
                    <a:pt x="106" y="326"/>
                  </a:lnTo>
                  <a:lnTo>
                    <a:pt x="48" y="412"/>
                  </a:lnTo>
                  <a:lnTo>
                    <a:pt x="10" y="508"/>
                  </a:lnTo>
                  <a:lnTo>
                    <a:pt x="0" y="613"/>
                  </a:lnTo>
                  <a:lnTo>
                    <a:pt x="163" y="517"/>
                  </a:lnTo>
                  <a:lnTo>
                    <a:pt x="240" y="479"/>
                  </a:lnTo>
                  <a:lnTo>
                    <a:pt x="326" y="441"/>
                  </a:lnTo>
                  <a:lnTo>
                    <a:pt x="470" y="393"/>
                  </a:lnTo>
                  <a:lnTo>
                    <a:pt x="546" y="364"/>
                  </a:lnTo>
                  <a:lnTo>
                    <a:pt x="623" y="345"/>
                  </a:lnTo>
                  <a:lnTo>
                    <a:pt x="786" y="307"/>
                  </a:lnTo>
                  <a:lnTo>
                    <a:pt x="949" y="268"/>
                  </a:lnTo>
                  <a:lnTo>
                    <a:pt x="1131" y="239"/>
                  </a:lnTo>
                  <a:lnTo>
                    <a:pt x="1322" y="192"/>
                  </a:lnTo>
                  <a:lnTo>
                    <a:pt x="1236" y="134"/>
                  </a:lnTo>
                  <a:lnTo>
                    <a:pt x="1150" y="86"/>
                  </a:lnTo>
                  <a:lnTo>
                    <a:pt x="1054" y="48"/>
                  </a:lnTo>
                  <a:lnTo>
                    <a:pt x="958" y="19"/>
                  </a:lnTo>
                  <a:lnTo>
                    <a:pt x="8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48;p19">
              <a:extLst>
                <a:ext uri="{FF2B5EF4-FFF2-40B4-BE49-F238E27FC236}">
                  <a16:creationId xmlns:a16="http://schemas.microsoft.com/office/drawing/2014/main" id="{63822B51-B72D-22C5-3D4F-574EC30066EF}"/>
                </a:ext>
              </a:extLst>
            </p:cNvPr>
            <p:cNvSpPr/>
            <p:nvPr/>
          </p:nvSpPr>
          <p:spPr>
            <a:xfrm>
              <a:off x="3172317" y="1990832"/>
              <a:ext cx="74791" cy="39174"/>
            </a:xfrm>
            <a:custGeom>
              <a:avLst/>
              <a:gdLst/>
              <a:ahLst/>
              <a:cxnLst/>
              <a:rect l="l" t="t" r="r" b="b"/>
              <a:pathLst>
                <a:path w="1850" h="969" extrusionOk="0">
                  <a:moveTo>
                    <a:pt x="1" y="1"/>
                  </a:moveTo>
                  <a:lnTo>
                    <a:pt x="1" y="97"/>
                  </a:lnTo>
                  <a:lnTo>
                    <a:pt x="10" y="192"/>
                  </a:lnTo>
                  <a:lnTo>
                    <a:pt x="29" y="279"/>
                  </a:lnTo>
                  <a:lnTo>
                    <a:pt x="58" y="365"/>
                  </a:lnTo>
                  <a:lnTo>
                    <a:pt x="87" y="451"/>
                  </a:lnTo>
                  <a:lnTo>
                    <a:pt x="135" y="528"/>
                  </a:lnTo>
                  <a:lnTo>
                    <a:pt x="183" y="604"/>
                  </a:lnTo>
                  <a:lnTo>
                    <a:pt x="240" y="671"/>
                  </a:lnTo>
                  <a:lnTo>
                    <a:pt x="307" y="729"/>
                  </a:lnTo>
                  <a:lnTo>
                    <a:pt x="374" y="786"/>
                  </a:lnTo>
                  <a:lnTo>
                    <a:pt x="451" y="834"/>
                  </a:lnTo>
                  <a:lnTo>
                    <a:pt x="527" y="882"/>
                  </a:lnTo>
                  <a:lnTo>
                    <a:pt x="614" y="911"/>
                  </a:lnTo>
                  <a:lnTo>
                    <a:pt x="700" y="939"/>
                  </a:lnTo>
                  <a:lnTo>
                    <a:pt x="786" y="959"/>
                  </a:lnTo>
                  <a:lnTo>
                    <a:pt x="882" y="968"/>
                  </a:lnTo>
                  <a:lnTo>
                    <a:pt x="978" y="968"/>
                  </a:lnTo>
                  <a:lnTo>
                    <a:pt x="1073" y="959"/>
                  </a:lnTo>
                  <a:lnTo>
                    <a:pt x="1160" y="939"/>
                  </a:lnTo>
                  <a:lnTo>
                    <a:pt x="1246" y="911"/>
                  </a:lnTo>
                  <a:lnTo>
                    <a:pt x="1332" y="872"/>
                  </a:lnTo>
                  <a:lnTo>
                    <a:pt x="1409" y="834"/>
                  </a:lnTo>
                  <a:lnTo>
                    <a:pt x="1476" y="777"/>
                  </a:lnTo>
                  <a:lnTo>
                    <a:pt x="1552" y="729"/>
                  </a:lnTo>
                  <a:lnTo>
                    <a:pt x="1610" y="662"/>
                  </a:lnTo>
                  <a:lnTo>
                    <a:pt x="1667" y="595"/>
                  </a:lnTo>
                  <a:lnTo>
                    <a:pt x="1715" y="518"/>
                  </a:lnTo>
                  <a:lnTo>
                    <a:pt x="1763" y="441"/>
                  </a:lnTo>
                  <a:lnTo>
                    <a:pt x="1792" y="355"/>
                  </a:lnTo>
                  <a:lnTo>
                    <a:pt x="1820" y="269"/>
                  </a:lnTo>
                  <a:lnTo>
                    <a:pt x="1840" y="173"/>
                  </a:lnTo>
                  <a:lnTo>
                    <a:pt x="1849" y="77"/>
                  </a:lnTo>
                  <a:lnTo>
                    <a:pt x="1" y="1"/>
                  </a:lnTo>
                  <a:close/>
                </a:path>
              </a:pathLst>
            </a:custGeom>
            <a:solidFill>
              <a:srgbClr val="F9F8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49;p19">
              <a:extLst>
                <a:ext uri="{FF2B5EF4-FFF2-40B4-BE49-F238E27FC236}">
                  <a16:creationId xmlns:a16="http://schemas.microsoft.com/office/drawing/2014/main" id="{1ADB7261-6DAB-B8FB-358F-0F08B9FAB668}"/>
                </a:ext>
              </a:extLst>
            </p:cNvPr>
            <p:cNvSpPr/>
            <p:nvPr/>
          </p:nvSpPr>
          <p:spPr>
            <a:xfrm>
              <a:off x="2936102" y="1485900"/>
              <a:ext cx="533643" cy="434151"/>
            </a:xfrm>
            <a:custGeom>
              <a:avLst/>
              <a:gdLst/>
              <a:ahLst/>
              <a:cxnLst/>
              <a:rect l="l" t="t" r="r" b="b"/>
              <a:pathLst>
                <a:path w="13200" h="10739" extrusionOk="0">
                  <a:moveTo>
                    <a:pt x="4752" y="1"/>
                  </a:moveTo>
                  <a:lnTo>
                    <a:pt x="4531" y="20"/>
                  </a:lnTo>
                  <a:lnTo>
                    <a:pt x="4311" y="49"/>
                  </a:lnTo>
                  <a:lnTo>
                    <a:pt x="4091" y="87"/>
                  </a:lnTo>
                  <a:lnTo>
                    <a:pt x="3880" y="145"/>
                  </a:lnTo>
                  <a:lnTo>
                    <a:pt x="3660" y="202"/>
                  </a:lnTo>
                  <a:lnTo>
                    <a:pt x="3449" y="279"/>
                  </a:lnTo>
                  <a:lnTo>
                    <a:pt x="3238" y="365"/>
                  </a:lnTo>
                  <a:lnTo>
                    <a:pt x="3028" y="451"/>
                  </a:lnTo>
                  <a:lnTo>
                    <a:pt x="2826" y="566"/>
                  </a:lnTo>
                  <a:lnTo>
                    <a:pt x="2625" y="681"/>
                  </a:lnTo>
                  <a:lnTo>
                    <a:pt x="2424" y="806"/>
                  </a:lnTo>
                  <a:lnTo>
                    <a:pt x="2223" y="949"/>
                  </a:lnTo>
                  <a:lnTo>
                    <a:pt x="2032" y="1102"/>
                  </a:lnTo>
                  <a:lnTo>
                    <a:pt x="1840" y="1265"/>
                  </a:lnTo>
                  <a:lnTo>
                    <a:pt x="1658" y="1438"/>
                  </a:lnTo>
                  <a:lnTo>
                    <a:pt x="1476" y="1629"/>
                  </a:lnTo>
                  <a:lnTo>
                    <a:pt x="1304" y="1821"/>
                  </a:lnTo>
                  <a:lnTo>
                    <a:pt x="1131" y="2032"/>
                  </a:lnTo>
                  <a:lnTo>
                    <a:pt x="968" y="2252"/>
                  </a:lnTo>
                  <a:lnTo>
                    <a:pt x="806" y="2482"/>
                  </a:lnTo>
                  <a:lnTo>
                    <a:pt x="643" y="2721"/>
                  </a:lnTo>
                  <a:lnTo>
                    <a:pt x="528" y="2922"/>
                  </a:lnTo>
                  <a:lnTo>
                    <a:pt x="432" y="3114"/>
                  </a:lnTo>
                  <a:lnTo>
                    <a:pt x="336" y="3296"/>
                  </a:lnTo>
                  <a:lnTo>
                    <a:pt x="260" y="3487"/>
                  </a:lnTo>
                  <a:lnTo>
                    <a:pt x="193" y="3660"/>
                  </a:lnTo>
                  <a:lnTo>
                    <a:pt x="135" y="3842"/>
                  </a:lnTo>
                  <a:lnTo>
                    <a:pt x="97" y="4014"/>
                  </a:lnTo>
                  <a:lnTo>
                    <a:pt x="58" y="4177"/>
                  </a:lnTo>
                  <a:lnTo>
                    <a:pt x="30" y="4340"/>
                  </a:lnTo>
                  <a:lnTo>
                    <a:pt x="11" y="4503"/>
                  </a:lnTo>
                  <a:lnTo>
                    <a:pt x="1" y="4656"/>
                  </a:lnTo>
                  <a:lnTo>
                    <a:pt x="1" y="4809"/>
                  </a:lnTo>
                  <a:lnTo>
                    <a:pt x="1" y="4953"/>
                  </a:lnTo>
                  <a:lnTo>
                    <a:pt x="20" y="5087"/>
                  </a:lnTo>
                  <a:lnTo>
                    <a:pt x="30" y="5221"/>
                  </a:lnTo>
                  <a:lnTo>
                    <a:pt x="49" y="5355"/>
                  </a:lnTo>
                  <a:lnTo>
                    <a:pt x="106" y="5595"/>
                  </a:lnTo>
                  <a:lnTo>
                    <a:pt x="173" y="5815"/>
                  </a:lnTo>
                  <a:lnTo>
                    <a:pt x="250" y="6006"/>
                  </a:lnTo>
                  <a:lnTo>
                    <a:pt x="327" y="6179"/>
                  </a:lnTo>
                  <a:lnTo>
                    <a:pt x="403" y="6323"/>
                  </a:lnTo>
                  <a:lnTo>
                    <a:pt x="470" y="6437"/>
                  </a:lnTo>
                  <a:lnTo>
                    <a:pt x="576" y="6591"/>
                  </a:lnTo>
                  <a:lnTo>
                    <a:pt x="786" y="6840"/>
                  </a:lnTo>
                  <a:lnTo>
                    <a:pt x="1007" y="7070"/>
                  </a:lnTo>
                  <a:lnTo>
                    <a:pt x="1227" y="7271"/>
                  </a:lnTo>
                  <a:lnTo>
                    <a:pt x="1447" y="7453"/>
                  </a:lnTo>
                  <a:lnTo>
                    <a:pt x="1677" y="7616"/>
                  </a:lnTo>
                  <a:lnTo>
                    <a:pt x="1907" y="7750"/>
                  </a:lnTo>
                  <a:lnTo>
                    <a:pt x="2146" y="7874"/>
                  </a:lnTo>
                  <a:lnTo>
                    <a:pt x="2386" y="7970"/>
                  </a:lnTo>
                  <a:lnTo>
                    <a:pt x="2625" y="8056"/>
                  </a:lnTo>
                  <a:lnTo>
                    <a:pt x="2865" y="8123"/>
                  </a:lnTo>
                  <a:lnTo>
                    <a:pt x="3104" y="8171"/>
                  </a:lnTo>
                  <a:lnTo>
                    <a:pt x="3344" y="8200"/>
                  </a:lnTo>
                  <a:lnTo>
                    <a:pt x="3583" y="8229"/>
                  </a:lnTo>
                  <a:lnTo>
                    <a:pt x="4072" y="8229"/>
                  </a:lnTo>
                  <a:lnTo>
                    <a:pt x="4311" y="8209"/>
                  </a:lnTo>
                  <a:lnTo>
                    <a:pt x="4551" y="8190"/>
                  </a:lnTo>
                  <a:lnTo>
                    <a:pt x="4790" y="8152"/>
                  </a:lnTo>
                  <a:lnTo>
                    <a:pt x="5029" y="8114"/>
                  </a:lnTo>
                  <a:lnTo>
                    <a:pt x="5269" y="8066"/>
                  </a:lnTo>
                  <a:lnTo>
                    <a:pt x="5499" y="8008"/>
                  </a:lnTo>
                  <a:lnTo>
                    <a:pt x="5729" y="7941"/>
                  </a:lnTo>
                  <a:lnTo>
                    <a:pt x="6179" y="7817"/>
                  </a:lnTo>
                  <a:lnTo>
                    <a:pt x="6610" y="7673"/>
                  </a:lnTo>
                  <a:lnTo>
                    <a:pt x="7022" y="7539"/>
                  </a:lnTo>
                  <a:lnTo>
                    <a:pt x="7414" y="7405"/>
                  </a:lnTo>
                  <a:lnTo>
                    <a:pt x="7788" y="7290"/>
                  </a:lnTo>
                  <a:lnTo>
                    <a:pt x="7970" y="7252"/>
                  </a:lnTo>
                  <a:lnTo>
                    <a:pt x="8152" y="7223"/>
                  </a:lnTo>
                  <a:lnTo>
                    <a:pt x="8334" y="7213"/>
                  </a:lnTo>
                  <a:lnTo>
                    <a:pt x="8525" y="7213"/>
                  </a:lnTo>
                  <a:lnTo>
                    <a:pt x="8717" y="7232"/>
                  </a:lnTo>
                  <a:lnTo>
                    <a:pt x="8899" y="7261"/>
                  </a:lnTo>
                  <a:lnTo>
                    <a:pt x="9081" y="7309"/>
                  </a:lnTo>
                  <a:lnTo>
                    <a:pt x="9263" y="7376"/>
                  </a:lnTo>
                  <a:lnTo>
                    <a:pt x="9435" y="7453"/>
                  </a:lnTo>
                  <a:lnTo>
                    <a:pt x="9598" y="7539"/>
                  </a:lnTo>
                  <a:lnTo>
                    <a:pt x="9751" y="7644"/>
                  </a:lnTo>
                  <a:lnTo>
                    <a:pt x="9895" y="7759"/>
                  </a:lnTo>
                  <a:lnTo>
                    <a:pt x="10020" y="7884"/>
                  </a:lnTo>
                  <a:lnTo>
                    <a:pt x="10125" y="8027"/>
                  </a:lnTo>
                  <a:lnTo>
                    <a:pt x="10221" y="8181"/>
                  </a:lnTo>
                  <a:lnTo>
                    <a:pt x="10297" y="8343"/>
                  </a:lnTo>
                  <a:lnTo>
                    <a:pt x="10326" y="8449"/>
                  </a:lnTo>
                  <a:lnTo>
                    <a:pt x="10355" y="8573"/>
                  </a:lnTo>
                  <a:lnTo>
                    <a:pt x="10374" y="8727"/>
                  </a:lnTo>
                  <a:lnTo>
                    <a:pt x="10393" y="8899"/>
                  </a:lnTo>
                  <a:lnTo>
                    <a:pt x="10412" y="9273"/>
                  </a:lnTo>
                  <a:lnTo>
                    <a:pt x="10412" y="9665"/>
                  </a:lnTo>
                  <a:lnTo>
                    <a:pt x="10422" y="10345"/>
                  </a:lnTo>
                  <a:lnTo>
                    <a:pt x="10431" y="10566"/>
                  </a:lnTo>
                  <a:lnTo>
                    <a:pt x="10431" y="10633"/>
                  </a:lnTo>
                  <a:lnTo>
                    <a:pt x="10441" y="10661"/>
                  </a:lnTo>
                  <a:lnTo>
                    <a:pt x="10499" y="10690"/>
                  </a:lnTo>
                  <a:lnTo>
                    <a:pt x="10556" y="10719"/>
                  </a:lnTo>
                  <a:lnTo>
                    <a:pt x="10613" y="10738"/>
                  </a:lnTo>
                  <a:lnTo>
                    <a:pt x="10805" y="10738"/>
                  </a:lnTo>
                  <a:lnTo>
                    <a:pt x="10872" y="10719"/>
                  </a:lnTo>
                  <a:lnTo>
                    <a:pt x="10939" y="10700"/>
                  </a:lnTo>
                  <a:lnTo>
                    <a:pt x="11083" y="10642"/>
                  </a:lnTo>
                  <a:lnTo>
                    <a:pt x="11217" y="10556"/>
                  </a:lnTo>
                  <a:lnTo>
                    <a:pt x="11361" y="10460"/>
                  </a:lnTo>
                  <a:lnTo>
                    <a:pt x="11514" y="10345"/>
                  </a:lnTo>
                  <a:lnTo>
                    <a:pt x="11657" y="10211"/>
                  </a:lnTo>
                  <a:lnTo>
                    <a:pt x="11801" y="10077"/>
                  </a:lnTo>
                  <a:lnTo>
                    <a:pt x="12089" y="9790"/>
                  </a:lnTo>
                  <a:lnTo>
                    <a:pt x="12366" y="9512"/>
                  </a:lnTo>
                  <a:lnTo>
                    <a:pt x="12615" y="9253"/>
                  </a:lnTo>
                  <a:lnTo>
                    <a:pt x="12673" y="9244"/>
                  </a:lnTo>
                  <a:lnTo>
                    <a:pt x="12730" y="9234"/>
                  </a:lnTo>
                  <a:lnTo>
                    <a:pt x="12778" y="9206"/>
                  </a:lnTo>
                  <a:lnTo>
                    <a:pt x="12826" y="9167"/>
                  </a:lnTo>
                  <a:lnTo>
                    <a:pt x="12874" y="9119"/>
                  </a:lnTo>
                  <a:lnTo>
                    <a:pt x="12922" y="9071"/>
                  </a:lnTo>
                  <a:lnTo>
                    <a:pt x="12960" y="9004"/>
                  </a:lnTo>
                  <a:lnTo>
                    <a:pt x="12998" y="8937"/>
                  </a:lnTo>
                  <a:lnTo>
                    <a:pt x="13065" y="8784"/>
                  </a:lnTo>
                  <a:lnTo>
                    <a:pt x="13113" y="8602"/>
                  </a:lnTo>
                  <a:lnTo>
                    <a:pt x="13161" y="8411"/>
                  </a:lnTo>
                  <a:lnTo>
                    <a:pt x="13180" y="8190"/>
                  </a:lnTo>
                  <a:lnTo>
                    <a:pt x="13200" y="7970"/>
                  </a:lnTo>
                  <a:lnTo>
                    <a:pt x="13200" y="7730"/>
                  </a:lnTo>
                  <a:lnTo>
                    <a:pt x="13180" y="7501"/>
                  </a:lnTo>
                  <a:lnTo>
                    <a:pt x="13161" y="7261"/>
                  </a:lnTo>
                  <a:lnTo>
                    <a:pt x="13113" y="7022"/>
                  </a:lnTo>
                  <a:lnTo>
                    <a:pt x="13056" y="6792"/>
                  </a:lnTo>
                  <a:lnTo>
                    <a:pt x="12989" y="6572"/>
                  </a:lnTo>
                  <a:lnTo>
                    <a:pt x="12893" y="6370"/>
                  </a:lnTo>
                  <a:lnTo>
                    <a:pt x="12836" y="6246"/>
                  </a:lnTo>
                  <a:lnTo>
                    <a:pt x="12778" y="6102"/>
                  </a:lnTo>
                  <a:lnTo>
                    <a:pt x="12654" y="5767"/>
                  </a:lnTo>
                  <a:lnTo>
                    <a:pt x="12539" y="5393"/>
                  </a:lnTo>
                  <a:lnTo>
                    <a:pt x="12414" y="5020"/>
                  </a:lnTo>
                  <a:lnTo>
                    <a:pt x="12232" y="4378"/>
                  </a:lnTo>
                  <a:lnTo>
                    <a:pt x="12156" y="4091"/>
                  </a:lnTo>
                  <a:lnTo>
                    <a:pt x="12060" y="3890"/>
                  </a:lnTo>
                  <a:lnTo>
                    <a:pt x="11964" y="3708"/>
                  </a:lnTo>
                  <a:lnTo>
                    <a:pt x="11868" y="3526"/>
                  </a:lnTo>
                  <a:lnTo>
                    <a:pt x="11772" y="3363"/>
                  </a:lnTo>
                  <a:lnTo>
                    <a:pt x="11677" y="3210"/>
                  </a:lnTo>
                  <a:lnTo>
                    <a:pt x="11571" y="3066"/>
                  </a:lnTo>
                  <a:lnTo>
                    <a:pt x="11466" y="2932"/>
                  </a:lnTo>
                  <a:lnTo>
                    <a:pt x="11351" y="2798"/>
                  </a:lnTo>
                  <a:lnTo>
                    <a:pt x="11246" y="2683"/>
                  </a:lnTo>
                  <a:lnTo>
                    <a:pt x="11131" y="2568"/>
                  </a:lnTo>
                  <a:lnTo>
                    <a:pt x="11006" y="2463"/>
                  </a:lnTo>
                  <a:lnTo>
                    <a:pt x="10882" y="2357"/>
                  </a:lnTo>
                  <a:lnTo>
                    <a:pt x="10757" y="2261"/>
                  </a:lnTo>
                  <a:lnTo>
                    <a:pt x="10623" y="2175"/>
                  </a:lnTo>
                  <a:lnTo>
                    <a:pt x="10345" y="1993"/>
                  </a:lnTo>
                  <a:lnTo>
                    <a:pt x="10048" y="1830"/>
                  </a:lnTo>
                  <a:lnTo>
                    <a:pt x="9723" y="1677"/>
                  </a:lnTo>
                  <a:lnTo>
                    <a:pt x="9378" y="1514"/>
                  </a:lnTo>
                  <a:lnTo>
                    <a:pt x="9004" y="1351"/>
                  </a:lnTo>
                  <a:lnTo>
                    <a:pt x="8171" y="987"/>
                  </a:lnTo>
                  <a:lnTo>
                    <a:pt x="7711" y="777"/>
                  </a:lnTo>
                  <a:lnTo>
                    <a:pt x="7213" y="537"/>
                  </a:lnTo>
                  <a:lnTo>
                    <a:pt x="6993" y="432"/>
                  </a:lnTo>
                  <a:lnTo>
                    <a:pt x="6773" y="346"/>
                  </a:lnTo>
                  <a:lnTo>
                    <a:pt x="6543" y="260"/>
                  </a:lnTo>
                  <a:lnTo>
                    <a:pt x="6322" y="193"/>
                  </a:lnTo>
                  <a:lnTo>
                    <a:pt x="6093" y="135"/>
                  </a:lnTo>
                  <a:lnTo>
                    <a:pt x="5872" y="78"/>
                  </a:lnTo>
                  <a:lnTo>
                    <a:pt x="5652" y="49"/>
                  </a:lnTo>
                  <a:lnTo>
                    <a:pt x="5422" y="20"/>
                  </a:lnTo>
                  <a:lnTo>
                    <a:pt x="52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50;p19">
              <a:extLst>
                <a:ext uri="{FF2B5EF4-FFF2-40B4-BE49-F238E27FC236}">
                  <a16:creationId xmlns:a16="http://schemas.microsoft.com/office/drawing/2014/main" id="{1F7B7DA3-B2D0-C129-D842-F891B7A42287}"/>
                </a:ext>
              </a:extLst>
            </p:cNvPr>
            <p:cNvSpPr/>
            <p:nvPr/>
          </p:nvSpPr>
          <p:spPr>
            <a:xfrm>
              <a:off x="3362445" y="1835956"/>
              <a:ext cx="85989" cy="123951"/>
            </a:xfrm>
            <a:custGeom>
              <a:avLst/>
              <a:gdLst/>
              <a:ahLst/>
              <a:cxnLst/>
              <a:rect l="l" t="t" r="r" b="b"/>
              <a:pathLst>
                <a:path w="2127" h="3066" extrusionOk="0">
                  <a:moveTo>
                    <a:pt x="1361" y="1"/>
                  </a:moveTo>
                  <a:lnTo>
                    <a:pt x="1274" y="20"/>
                  </a:lnTo>
                  <a:lnTo>
                    <a:pt x="1188" y="48"/>
                  </a:lnTo>
                  <a:lnTo>
                    <a:pt x="1102" y="96"/>
                  </a:lnTo>
                  <a:lnTo>
                    <a:pt x="1025" y="154"/>
                  </a:lnTo>
                  <a:lnTo>
                    <a:pt x="949" y="230"/>
                  </a:lnTo>
                  <a:lnTo>
                    <a:pt x="882" y="317"/>
                  </a:lnTo>
                  <a:lnTo>
                    <a:pt x="815" y="412"/>
                  </a:lnTo>
                  <a:lnTo>
                    <a:pt x="748" y="518"/>
                  </a:lnTo>
                  <a:lnTo>
                    <a:pt x="680" y="633"/>
                  </a:lnTo>
                  <a:lnTo>
                    <a:pt x="623" y="767"/>
                  </a:lnTo>
                  <a:lnTo>
                    <a:pt x="508" y="1045"/>
                  </a:lnTo>
                  <a:lnTo>
                    <a:pt x="403" y="1342"/>
                  </a:lnTo>
                  <a:lnTo>
                    <a:pt x="297" y="1648"/>
                  </a:lnTo>
                  <a:lnTo>
                    <a:pt x="192" y="1935"/>
                  </a:lnTo>
                  <a:lnTo>
                    <a:pt x="106" y="2194"/>
                  </a:lnTo>
                  <a:lnTo>
                    <a:pt x="67" y="2318"/>
                  </a:lnTo>
                  <a:lnTo>
                    <a:pt x="39" y="2433"/>
                  </a:lnTo>
                  <a:lnTo>
                    <a:pt x="10" y="2539"/>
                  </a:lnTo>
                  <a:lnTo>
                    <a:pt x="0" y="2644"/>
                  </a:lnTo>
                  <a:lnTo>
                    <a:pt x="10" y="2730"/>
                  </a:lnTo>
                  <a:lnTo>
                    <a:pt x="20" y="2817"/>
                  </a:lnTo>
                  <a:lnTo>
                    <a:pt x="58" y="2884"/>
                  </a:lnTo>
                  <a:lnTo>
                    <a:pt x="106" y="2941"/>
                  </a:lnTo>
                  <a:lnTo>
                    <a:pt x="173" y="2989"/>
                  </a:lnTo>
                  <a:lnTo>
                    <a:pt x="259" y="3027"/>
                  </a:lnTo>
                  <a:lnTo>
                    <a:pt x="364" y="3056"/>
                  </a:lnTo>
                  <a:lnTo>
                    <a:pt x="470" y="3066"/>
                  </a:lnTo>
                  <a:lnTo>
                    <a:pt x="594" y="3056"/>
                  </a:lnTo>
                  <a:lnTo>
                    <a:pt x="719" y="3027"/>
                  </a:lnTo>
                  <a:lnTo>
                    <a:pt x="843" y="2989"/>
                  </a:lnTo>
                  <a:lnTo>
                    <a:pt x="977" y="2941"/>
                  </a:lnTo>
                  <a:lnTo>
                    <a:pt x="1102" y="2884"/>
                  </a:lnTo>
                  <a:lnTo>
                    <a:pt x="1236" y="2807"/>
                  </a:lnTo>
                  <a:lnTo>
                    <a:pt x="1361" y="2721"/>
                  </a:lnTo>
                  <a:lnTo>
                    <a:pt x="1475" y="2615"/>
                  </a:lnTo>
                  <a:lnTo>
                    <a:pt x="1590" y="2510"/>
                  </a:lnTo>
                  <a:lnTo>
                    <a:pt x="1696" y="2395"/>
                  </a:lnTo>
                  <a:lnTo>
                    <a:pt x="1801" y="2261"/>
                  </a:lnTo>
                  <a:lnTo>
                    <a:pt x="1878" y="2127"/>
                  </a:lnTo>
                  <a:lnTo>
                    <a:pt x="1954" y="1983"/>
                  </a:lnTo>
                  <a:lnTo>
                    <a:pt x="2012" y="1830"/>
                  </a:lnTo>
                  <a:lnTo>
                    <a:pt x="2060" y="1677"/>
                  </a:lnTo>
                  <a:lnTo>
                    <a:pt x="2088" y="1523"/>
                  </a:lnTo>
                  <a:lnTo>
                    <a:pt x="2117" y="1370"/>
                  </a:lnTo>
                  <a:lnTo>
                    <a:pt x="2127" y="1227"/>
                  </a:lnTo>
                  <a:lnTo>
                    <a:pt x="2127" y="1083"/>
                  </a:lnTo>
                  <a:lnTo>
                    <a:pt x="2117" y="939"/>
                  </a:lnTo>
                  <a:lnTo>
                    <a:pt x="2108" y="805"/>
                  </a:lnTo>
                  <a:lnTo>
                    <a:pt x="2079" y="681"/>
                  </a:lnTo>
                  <a:lnTo>
                    <a:pt x="2041" y="566"/>
                  </a:lnTo>
                  <a:lnTo>
                    <a:pt x="1993" y="451"/>
                  </a:lnTo>
                  <a:lnTo>
                    <a:pt x="1945" y="355"/>
                  </a:lnTo>
                  <a:lnTo>
                    <a:pt x="1878" y="269"/>
                  </a:lnTo>
                  <a:lnTo>
                    <a:pt x="1811" y="192"/>
                  </a:lnTo>
                  <a:lnTo>
                    <a:pt x="1734" y="125"/>
                  </a:lnTo>
                  <a:lnTo>
                    <a:pt x="1648" y="68"/>
                  </a:lnTo>
                  <a:lnTo>
                    <a:pt x="1552" y="29"/>
                  </a:lnTo>
                  <a:lnTo>
                    <a:pt x="1456" y="10"/>
                  </a:lnTo>
                  <a:lnTo>
                    <a:pt x="1361"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51;p19">
              <a:extLst>
                <a:ext uri="{FF2B5EF4-FFF2-40B4-BE49-F238E27FC236}">
                  <a16:creationId xmlns:a16="http://schemas.microsoft.com/office/drawing/2014/main" id="{54A5276D-26B6-687D-E034-065689705FD9}"/>
                </a:ext>
              </a:extLst>
            </p:cNvPr>
            <p:cNvSpPr/>
            <p:nvPr/>
          </p:nvSpPr>
          <p:spPr>
            <a:xfrm>
              <a:off x="2094695" y="4153426"/>
              <a:ext cx="274220" cy="484079"/>
            </a:xfrm>
            <a:custGeom>
              <a:avLst/>
              <a:gdLst/>
              <a:ahLst/>
              <a:cxnLst/>
              <a:rect l="l" t="t" r="r" b="b"/>
              <a:pathLst>
                <a:path w="6783" h="11974" extrusionOk="0">
                  <a:moveTo>
                    <a:pt x="4167" y="1"/>
                  </a:moveTo>
                  <a:lnTo>
                    <a:pt x="3803" y="3726"/>
                  </a:lnTo>
                  <a:lnTo>
                    <a:pt x="3497" y="6763"/>
                  </a:lnTo>
                  <a:lnTo>
                    <a:pt x="3353" y="8094"/>
                  </a:lnTo>
                  <a:lnTo>
                    <a:pt x="3238" y="9119"/>
                  </a:lnTo>
                  <a:lnTo>
                    <a:pt x="3209" y="9263"/>
                  </a:lnTo>
                  <a:lnTo>
                    <a:pt x="3171" y="9397"/>
                  </a:lnTo>
                  <a:lnTo>
                    <a:pt x="3114" y="9521"/>
                  </a:lnTo>
                  <a:lnTo>
                    <a:pt x="3037" y="9646"/>
                  </a:lnTo>
                  <a:lnTo>
                    <a:pt x="2951" y="9761"/>
                  </a:lnTo>
                  <a:lnTo>
                    <a:pt x="2855" y="9856"/>
                  </a:lnTo>
                  <a:lnTo>
                    <a:pt x="2740" y="9943"/>
                  </a:lnTo>
                  <a:lnTo>
                    <a:pt x="2616" y="10019"/>
                  </a:lnTo>
                  <a:lnTo>
                    <a:pt x="1543" y="10594"/>
                  </a:lnTo>
                  <a:lnTo>
                    <a:pt x="202" y="11418"/>
                  </a:lnTo>
                  <a:lnTo>
                    <a:pt x="144" y="11456"/>
                  </a:lnTo>
                  <a:lnTo>
                    <a:pt x="87" y="11504"/>
                  </a:lnTo>
                  <a:lnTo>
                    <a:pt x="49" y="11552"/>
                  </a:lnTo>
                  <a:lnTo>
                    <a:pt x="29" y="11600"/>
                  </a:lnTo>
                  <a:lnTo>
                    <a:pt x="10" y="11648"/>
                  </a:lnTo>
                  <a:lnTo>
                    <a:pt x="1" y="11695"/>
                  </a:lnTo>
                  <a:lnTo>
                    <a:pt x="1" y="11743"/>
                  </a:lnTo>
                  <a:lnTo>
                    <a:pt x="10" y="11791"/>
                  </a:lnTo>
                  <a:lnTo>
                    <a:pt x="39" y="11830"/>
                  </a:lnTo>
                  <a:lnTo>
                    <a:pt x="68" y="11868"/>
                  </a:lnTo>
                  <a:lnTo>
                    <a:pt x="106" y="11897"/>
                  </a:lnTo>
                  <a:lnTo>
                    <a:pt x="154" y="11925"/>
                  </a:lnTo>
                  <a:lnTo>
                    <a:pt x="202" y="11944"/>
                  </a:lnTo>
                  <a:lnTo>
                    <a:pt x="269" y="11964"/>
                  </a:lnTo>
                  <a:lnTo>
                    <a:pt x="336" y="11973"/>
                  </a:lnTo>
                  <a:lnTo>
                    <a:pt x="413" y="11973"/>
                  </a:lnTo>
                  <a:lnTo>
                    <a:pt x="1074" y="11925"/>
                  </a:lnTo>
                  <a:lnTo>
                    <a:pt x="1715" y="11868"/>
                  </a:lnTo>
                  <a:lnTo>
                    <a:pt x="2098" y="11830"/>
                  </a:lnTo>
                  <a:lnTo>
                    <a:pt x="2491" y="11772"/>
                  </a:lnTo>
                  <a:lnTo>
                    <a:pt x="2874" y="11724"/>
                  </a:lnTo>
                  <a:lnTo>
                    <a:pt x="3238" y="11657"/>
                  </a:lnTo>
                  <a:lnTo>
                    <a:pt x="3363" y="11638"/>
                  </a:lnTo>
                  <a:lnTo>
                    <a:pt x="3478" y="11600"/>
                  </a:lnTo>
                  <a:lnTo>
                    <a:pt x="3593" y="11552"/>
                  </a:lnTo>
                  <a:lnTo>
                    <a:pt x="3698" y="11494"/>
                  </a:lnTo>
                  <a:lnTo>
                    <a:pt x="3803" y="11427"/>
                  </a:lnTo>
                  <a:lnTo>
                    <a:pt x="3889" y="11360"/>
                  </a:lnTo>
                  <a:lnTo>
                    <a:pt x="3985" y="11274"/>
                  </a:lnTo>
                  <a:lnTo>
                    <a:pt x="4062" y="11188"/>
                  </a:lnTo>
                  <a:lnTo>
                    <a:pt x="4129" y="11092"/>
                  </a:lnTo>
                  <a:lnTo>
                    <a:pt x="4196" y="10996"/>
                  </a:lnTo>
                  <a:lnTo>
                    <a:pt x="4253" y="10891"/>
                  </a:lnTo>
                  <a:lnTo>
                    <a:pt x="4301" y="10776"/>
                  </a:lnTo>
                  <a:lnTo>
                    <a:pt x="4340" y="10661"/>
                  </a:lnTo>
                  <a:lnTo>
                    <a:pt x="4359" y="10546"/>
                  </a:lnTo>
                  <a:lnTo>
                    <a:pt x="4378" y="10422"/>
                  </a:lnTo>
                  <a:lnTo>
                    <a:pt x="4388" y="10297"/>
                  </a:lnTo>
                  <a:lnTo>
                    <a:pt x="4445" y="9694"/>
                  </a:lnTo>
                  <a:lnTo>
                    <a:pt x="6782" y="269"/>
                  </a:lnTo>
                  <a:lnTo>
                    <a:pt x="4167"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2;p19">
              <a:extLst>
                <a:ext uri="{FF2B5EF4-FFF2-40B4-BE49-F238E27FC236}">
                  <a16:creationId xmlns:a16="http://schemas.microsoft.com/office/drawing/2014/main" id="{BAE45A57-43C8-1E3A-E9E0-7FAB3FB2C286}"/>
                </a:ext>
              </a:extLst>
            </p:cNvPr>
            <p:cNvSpPr/>
            <p:nvPr/>
          </p:nvSpPr>
          <p:spPr>
            <a:xfrm>
              <a:off x="2094695" y="4545284"/>
              <a:ext cx="179700" cy="92215"/>
            </a:xfrm>
            <a:custGeom>
              <a:avLst/>
              <a:gdLst/>
              <a:ahLst/>
              <a:cxnLst/>
              <a:rect l="l" t="t" r="r" b="b"/>
              <a:pathLst>
                <a:path w="4445" h="2281" extrusionOk="0">
                  <a:moveTo>
                    <a:pt x="4445" y="1"/>
                  </a:moveTo>
                  <a:lnTo>
                    <a:pt x="4416" y="58"/>
                  </a:lnTo>
                  <a:lnTo>
                    <a:pt x="4368" y="106"/>
                  </a:lnTo>
                  <a:lnTo>
                    <a:pt x="4273" y="211"/>
                  </a:lnTo>
                  <a:lnTo>
                    <a:pt x="4148" y="307"/>
                  </a:lnTo>
                  <a:lnTo>
                    <a:pt x="4004" y="403"/>
                  </a:lnTo>
                  <a:lnTo>
                    <a:pt x="3851" y="489"/>
                  </a:lnTo>
                  <a:lnTo>
                    <a:pt x="3679" y="566"/>
                  </a:lnTo>
                  <a:lnTo>
                    <a:pt x="3497" y="642"/>
                  </a:lnTo>
                  <a:lnTo>
                    <a:pt x="3315" y="709"/>
                  </a:lnTo>
                  <a:lnTo>
                    <a:pt x="3133" y="767"/>
                  </a:lnTo>
                  <a:lnTo>
                    <a:pt x="2941" y="815"/>
                  </a:lnTo>
                  <a:lnTo>
                    <a:pt x="2769" y="863"/>
                  </a:lnTo>
                  <a:lnTo>
                    <a:pt x="2587" y="891"/>
                  </a:lnTo>
                  <a:lnTo>
                    <a:pt x="2280" y="949"/>
                  </a:lnTo>
                  <a:lnTo>
                    <a:pt x="2146" y="958"/>
                  </a:lnTo>
                  <a:lnTo>
                    <a:pt x="1907" y="958"/>
                  </a:lnTo>
                  <a:lnTo>
                    <a:pt x="1782" y="949"/>
                  </a:lnTo>
                  <a:lnTo>
                    <a:pt x="1658" y="930"/>
                  </a:lnTo>
                  <a:lnTo>
                    <a:pt x="1543" y="901"/>
                  </a:lnTo>
                  <a:lnTo>
                    <a:pt x="202" y="1725"/>
                  </a:lnTo>
                  <a:lnTo>
                    <a:pt x="144" y="1763"/>
                  </a:lnTo>
                  <a:lnTo>
                    <a:pt x="87" y="1811"/>
                  </a:lnTo>
                  <a:lnTo>
                    <a:pt x="49" y="1859"/>
                  </a:lnTo>
                  <a:lnTo>
                    <a:pt x="29" y="1907"/>
                  </a:lnTo>
                  <a:lnTo>
                    <a:pt x="10" y="1955"/>
                  </a:lnTo>
                  <a:lnTo>
                    <a:pt x="1" y="2002"/>
                  </a:lnTo>
                  <a:lnTo>
                    <a:pt x="1" y="2050"/>
                  </a:lnTo>
                  <a:lnTo>
                    <a:pt x="10" y="2098"/>
                  </a:lnTo>
                  <a:lnTo>
                    <a:pt x="39" y="2137"/>
                  </a:lnTo>
                  <a:lnTo>
                    <a:pt x="68" y="2175"/>
                  </a:lnTo>
                  <a:lnTo>
                    <a:pt x="106" y="2204"/>
                  </a:lnTo>
                  <a:lnTo>
                    <a:pt x="154" y="2232"/>
                  </a:lnTo>
                  <a:lnTo>
                    <a:pt x="202" y="2251"/>
                  </a:lnTo>
                  <a:lnTo>
                    <a:pt x="269" y="2271"/>
                  </a:lnTo>
                  <a:lnTo>
                    <a:pt x="336" y="2280"/>
                  </a:lnTo>
                  <a:lnTo>
                    <a:pt x="413" y="2280"/>
                  </a:lnTo>
                  <a:lnTo>
                    <a:pt x="1074" y="2232"/>
                  </a:lnTo>
                  <a:lnTo>
                    <a:pt x="1715" y="2175"/>
                  </a:lnTo>
                  <a:lnTo>
                    <a:pt x="2098" y="2137"/>
                  </a:lnTo>
                  <a:lnTo>
                    <a:pt x="2491" y="2079"/>
                  </a:lnTo>
                  <a:lnTo>
                    <a:pt x="2874" y="2022"/>
                  </a:lnTo>
                  <a:lnTo>
                    <a:pt x="3238" y="1964"/>
                  </a:lnTo>
                  <a:lnTo>
                    <a:pt x="3363" y="1935"/>
                  </a:lnTo>
                  <a:lnTo>
                    <a:pt x="3478" y="1907"/>
                  </a:lnTo>
                  <a:lnTo>
                    <a:pt x="3593" y="1859"/>
                  </a:lnTo>
                  <a:lnTo>
                    <a:pt x="3698" y="1801"/>
                  </a:lnTo>
                  <a:lnTo>
                    <a:pt x="3803" y="1734"/>
                  </a:lnTo>
                  <a:lnTo>
                    <a:pt x="3889" y="1667"/>
                  </a:lnTo>
                  <a:lnTo>
                    <a:pt x="3985" y="1581"/>
                  </a:lnTo>
                  <a:lnTo>
                    <a:pt x="4062" y="1495"/>
                  </a:lnTo>
                  <a:lnTo>
                    <a:pt x="4129" y="1399"/>
                  </a:lnTo>
                  <a:lnTo>
                    <a:pt x="4196" y="1303"/>
                  </a:lnTo>
                  <a:lnTo>
                    <a:pt x="4253" y="1198"/>
                  </a:lnTo>
                  <a:lnTo>
                    <a:pt x="4301" y="1083"/>
                  </a:lnTo>
                  <a:lnTo>
                    <a:pt x="4340" y="968"/>
                  </a:lnTo>
                  <a:lnTo>
                    <a:pt x="4359" y="853"/>
                  </a:lnTo>
                  <a:lnTo>
                    <a:pt x="4378" y="729"/>
                  </a:lnTo>
                  <a:lnTo>
                    <a:pt x="4388" y="604"/>
                  </a:lnTo>
                  <a:lnTo>
                    <a:pt x="444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53;p19">
              <a:extLst>
                <a:ext uri="{FF2B5EF4-FFF2-40B4-BE49-F238E27FC236}">
                  <a16:creationId xmlns:a16="http://schemas.microsoft.com/office/drawing/2014/main" id="{1CAE5B99-7B80-165E-6C72-6638155BF2D1}"/>
                </a:ext>
              </a:extLst>
            </p:cNvPr>
            <p:cNvSpPr/>
            <p:nvPr/>
          </p:nvSpPr>
          <p:spPr>
            <a:xfrm>
              <a:off x="2538058" y="2129455"/>
              <a:ext cx="197933" cy="312909"/>
            </a:xfrm>
            <a:custGeom>
              <a:avLst/>
              <a:gdLst/>
              <a:ahLst/>
              <a:cxnLst/>
              <a:rect l="l" t="t" r="r" b="b"/>
              <a:pathLst>
                <a:path w="4896" h="7740" extrusionOk="0">
                  <a:moveTo>
                    <a:pt x="1" y="1"/>
                  </a:moveTo>
                  <a:lnTo>
                    <a:pt x="863" y="7184"/>
                  </a:lnTo>
                  <a:lnTo>
                    <a:pt x="891" y="7299"/>
                  </a:lnTo>
                  <a:lnTo>
                    <a:pt x="930" y="7405"/>
                  </a:lnTo>
                  <a:lnTo>
                    <a:pt x="997" y="7500"/>
                  </a:lnTo>
                  <a:lnTo>
                    <a:pt x="1073" y="7577"/>
                  </a:lnTo>
                  <a:lnTo>
                    <a:pt x="1160" y="7644"/>
                  </a:lnTo>
                  <a:lnTo>
                    <a:pt x="1255" y="7692"/>
                  </a:lnTo>
                  <a:lnTo>
                    <a:pt x="1370" y="7730"/>
                  </a:lnTo>
                  <a:lnTo>
                    <a:pt x="1485" y="7740"/>
                  </a:lnTo>
                  <a:lnTo>
                    <a:pt x="3506" y="7740"/>
                  </a:lnTo>
                  <a:lnTo>
                    <a:pt x="3621" y="7730"/>
                  </a:lnTo>
                  <a:lnTo>
                    <a:pt x="3736" y="7692"/>
                  </a:lnTo>
                  <a:lnTo>
                    <a:pt x="3832" y="7644"/>
                  </a:lnTo>
                  <a:lnTo>
                    <a:pt x="3918" y="7577"/>
                  </a:lnTo>
                  <a:lnTo>
                    <a:pt x="3995" y="7500"/>
                  </a:lnTo>
                  <a:lnTo>
                    <a:pt x="4062" y="7405"/>
                  </a:lnTo>
                  <a:lnTo>
                    <a:pt x="4100" y="7299"/>
                  </a:lnTo>
                  <a:lnTo>
                    <a:pt x="4129" y="7184"/>
                  </a:lnTo>
                  <a:lnTo>
                    <a:pt x="48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54;p19">
              <a:extLst>
                <a:ext uri="{FF2B5EF4-FFF2-40B4-BE49-F238E27FC236}">
                  <a16:creationId xmlns:a16="http://schemas.microsoft.com/office/drawing/2014/main" id="{ED4F9040-EDEA-B1CA-C7C8-A5A67DB0A10D}"/>
                </a:ext>
              </a:extLst>
            </p:cNvPr>
            <p:cNvSpPr/>
            <p:nvPr/>
          </p:nvSpPr>
          <p:spPr>
            <a:xfrm>
              <a:off x="2690629" y="2229350"/>
              <a:ext cx="913864" cy="865108"/>
            </a:xfrm>
            <a:custGeom>
              <a:avLst/>
              <a:gdLst/>
              <a:ahLst/>
              <a:cxnLst/>
              <a:rect l="l" t="t" r="r" b="b"/>
              <a:pathLst>
                <a:path w="22605" h="21399" extrusionOk="0">
                  <a:moveTo>
                    <a:pt x="18237" y="1"/>
                  </a:moveTo>
                  <a:lnTo>
                    <a:pt x="18151" y="20"/>
                  </a:lnTo>
                  <a:lnTo>
                    <a:pt x="18055" y="39"/>
                  </a:lnTo>
                  <a:lnTo>
                    <a:pt x="17969" y="58"/>
                  </a:lnTo>
                  <a:lnTo>
                    <a:pt x="17883" y="97"/>
                  </a:lnTo>
                  <a:lnTo>
                    <a:pt x="17797" y="135"/>
                  </a:lnTo>
                  <a:lnTo>
                    <a:pt x="17710" y="183"/>
                  </a:lnTo>
                  <a:lnTo>
                    <a:pt x="17634" y="240"/>
                  </a:lnTo>
                  <a:lnTo>
                    <a:pt x="17557" y="298"/>
                  </a:lnTo>
                  <a:lnTo>
                    <a:pt x="17480" y="365"/>
                  </a:lnTo>
                  <a:lnTo>
                    <a:pt x="17404" y="442"/>
                  </a:lnTo>
                  <a:lnTo>
                    <a:pt x="17270" y="604"/>
                  </a:lnTo>
                  <a:lnTo>
                    <a:pt x="17136" y="796"/>
                  </a:lnTo>
                  <a:lnTo>
                    <a:pt x="17011" y="1007"/>
                  </a:lnTo>
                  <a:lnTo>
                    <a:pt x="16887" y="1237"/>
                  </a:lnTo>
                  <a:lnTo>
                    <a:pt x="16781" y="1486"/>
                  </a:lnTo>
                  <a:lnTo>
                    <a:pt x="16676" y="1763"/>
                  </a:lnTo>
                  <a:lnTo>
                    <a:pt x="16580" y="2051"/>
                  </a:lnTo>
                  <a:lnTo>
                    <a:pt x="16494" y="2357"/>
                  </a:lnTo>
                  <a:lnTo>
                    <a:pt x="16408" y="2683"/>
                  </a:lnTo>
                  <a:lnTo>
                    <a:pt x="16331" y="3018"/>
                  </a:lnTo>
                  <a:lnTo>
                    <a:pt x="16264" y="3372"/>
                  </a:lnTo>
                  <a:lnTo>
                    <a:pt x="16197" y="3736"/>
                  </a:lnTo>
                  <a:lnTo>
                    <a:pt x="16140" y="4120"/>
                  </a:lnTo>
                  <a:lnTo>
                    <a:pt x="16092" y="4503"/>
                  </a:lnTo>
                  <a:lnTo>
                    <a:pt x="16044" y="4905"/>
                  </a:lnTo>
                  <a:lnTo>
                    <a:pt x="15996" y="5307"/>
                  </a:lnTo>
                  <a:lnTo>
                    <a:pt x="15929" y="6150"/>
                  </a:lnTo>
                  <a:lnTo>
                    <a:pt x="15871" y="7003"/>
                  </a:lnTo>
                  <a:lnTo>
                    <a:pt x="15843" y="7874"/>
                  </a:lnTo>
                  <a:lnTo>
                    <a:pt x="15814" y="8755"/>
                  </a:lnTo>
                  <a:lnTo>
                    <a:pt x="15804" y="9627"/>
                  </a:lnTo>
                  <a:lnTo>
                    <a:pt x="15804" y="10489"/>
                  </a:lnTo>
                  <a:lnTo>
                    <a:pt x="15823" y="11332"/>
                  </a:lnTo>
                  <a:lnTo>
                    <a:pt x="15843" y="12146"/>
                  </a:lnTo>
                  <a:lnTo>
                    <a:pt x="15862" y="12912"/>
                  </a:lnTo>
                  <a:lnTo>
                    <a:pt x="15890" y="13650"/>
                  </a:lnTo>
                  <a:lnTo>
                    <a:pt x="15958" y="14933"/>
                  </a:lnTo>
                  <a:lnTo>
                    <a:pt x="16025" y="15939"/>
                  </a:lnTo>
                  <a:lnTo>
                    <a:pt x="16092" y="16830"/>
                  </a:lnTo>
                  <a:lnTo>
                    <a:pt x="15728" y="16878"/>
                  </a:lnTo>
                  <a:lnTo>
                    <a:pt x="14703" y="17021"/>
                  </a:lnTo>
                  <a:lnTo>
                    <a:pt x="13975" y="17117"/>
                  </a:lnTo>
                  <a:lnTo>
                    <a:pt x="13122" y="17222"/>
                  </a:lnTo>
                  <a:lnTo>
                    <a:pt x="12165" y="17328"/>
                  </a:lnTo>
                  <a:lnTo>
                    <a:pt x="11092" y="17443"/>
                  </a:lnTo>
                  <a:lnTo>
                    <a:pt x="9942" y="17558"/>
                  </a:lnTo>
                  <a:lnTo>
                    <a:pt x="8717" y="17663"/>
                  </a:lnTo>
                  <a:lnTo>
                    <a:pt x="7433" y="17759"/>
                  </a:lnTo>
                  <a:lnTo>
                    <a:pt x="6102" y="17845"/>
                  </a:lnTo>
                  <a:lnTo>
                    <a:pt x="4742" y="17912"/>
                  </a:lnTo>
                  <a:lnTo>
                    <a:pt x="4042" y="17941"/>
                  </a:lnTo>
                  <a:lnTo>
                    <a:pt x="3353" y="17960"/>
                  </a:lnTo>
                  <a:lnTo>
                    <a:pt x="2654" y="17969"/>
                  </a:lnTo>
                  <a:lnTo>
                    <a:pt x="1954" y="17979"/>
                  </a:lnTo>
                  <a:lnTo>
                    <a:pt x="1255" y="17979"/>
                  </a:lnTo>
                  <a:lnTo>
                    <a:pt x="566" y="17969"/>
                  </a:lnTo>
                  <a:lnTo>
                    <a:pt x="0" y="19023"/>
                  </a:lnTo>
                  <a:lnTo>
                    <a:pt x="613" y="19186"/>
                  </a:lnTo>
                  <a:lnTo>
                    <a:pt x="1332" y="19377"/>
                  </a:lnTo>
                  <a:lnTo>
                    <a:pt x="2280" y="19607"/>
                  </a:lnTo>
                  <a:lnTo>
                    <a:pt x="3429" y="19885"/>
                  </a:lnTo>
                  <a:lnTo>
                    <a:pt x="4071" y="20019"/>
                  </a:lnTo>
                  <a:lnTo>
                    <a:pt x="4742" y="20163"/>
                  </a:lnTo>
                  <a:lnTo>
                    <a:pt x="5450" y="20316"/>
                  </a:lnTo>
                  <a:lnTo>
                    <a:pt x="6188" y="20460"/>
                  </a:lnTo>
                  <a:lnTo>
                    <a:pt x="6954" y="20594"/>
                  </a:lnTo>
                  <a:lnTo>
                    <a:pt x="7730" y="20728"/>
                  </a:lnTo>
                  <a:lnTo>
                    <a:pt x="8535" y="20862"/>
                  </a:lnTo>
                  <a:lnTo>
                    <a:pt x="9339" y="20977"/>
                  </a:lnTo>
                  <a:lnTo>
                    <a:pt x="10163" y="21082"/>
                  </a:lnTo>
                  <a:lnTo>
                    <a:pt x="10987" y="21178"/>
                  </a:lnTo>
                  <a:lnTo>
                    <a:pt x="11810" y="21264"/>
                  </a:lnTo>
                  <a:lnTo>
                    <a:pt x="12634" y="21322"/>
                  </a:lnTo>
                  <a:lnTo>
                    <a:pt x="13439" y="21370"/>
                  </a:lnTo>
                  <a:lnTo>
                    <a:pt x="14243" y="21398"/>
                  </a:lnTo>
                  <a:lnTo>
                    <a:pt x="15019" y="21398"/>
                  </a:lnTo>
                  <a:lnTo>
                    <a:pt x="15402" y="21389"/>
                  </a:lnTo>
                  <a:lnTo>
                    <a:pt x="15785" y="21379"/>
                  </a:lnTo>
                  <a:lnTo>
                    <a:pt x="16159" y="21351"/>
                  </a:lnTo>
                  <a:lnTo>
                    <a:pt x="16523" y="21322"/>
                  </a:lnTo>
                  <a:lnTo>
                    <a:pt x="16877" y="21293"/>
                  </a:lnTo>
                  <a:lnTo>
                    <a:pt x="17231" y="21245"/>
                  </a:lnTo>
                  <a:lnTo>
                    <a:pt x="17576" y="21197"/>
                  </a:lnTo>
                  <a:lnTo>
                    <a:pt x="17911" y="21140"/>
                  </a:lnTo>
                  <a:lnTo>
                    <a:pt x="18228" y="21073"/>
                  </a:lnTo>
                  <a:lnTo>
                    <a:pt x="18544" y="21006"/>
                  </a:lnTo>
                  <a:lnTo>
                    <a:pt x="18850" y="20920"/>
                  </a:lnTo>
                  <a:lnTo>
                    <a:pt x="19147" y="20824"/>
                  </a:lnTo>
                  <a:lnTo>
                    <a:pt x="19425" y="20728"/>
                  </a:lnTo>
                  <a:lnTo>
                    <a:pt x="19693" y="20623"/>
                  </a:lnTo>
                  <a:lnTo>
                    <a:pt x="19846" y="20546"/>
                  </a:lnTo>
                  <a:lnTo>
                    <a:pt x="19980" y="20469"/>
                  </a:lnTo>
                  <a:lnTo>
                    <a:pt x="20114" y="20393"/>
                  </a:lnTo>
                  <a:lnTo>
                    <a:pt x="20249" y="20297"/>
                  </a:lnTo>
                  <a:lnTo>
                    <a:pt x="20363" y="20201"/>
                  </a:lnTo>
                  <a:lnTo>
                    <a:pt x="20478" y="20096"/>
                  </a:lnTo>
                  <a:lnTo>
                    <a:pt x="20593" y="19981"/>
                  </a:lnTo>
                  <a:lnTo>
                    <a:pt x="20699" y="19866"/>
                  </a:lnTo>
                  <a:lnTo>
                    <a:pt x="20794" y="19741"/>
                  </a:lnTo>
                  <a:lnTo>
                    <a:pt x="20881" y="19607"/>
                  </a:lnTo>
                  <a:lnTo>
                    <a:pt x="20967" y="19473"/>
                  </a:lnTo>
                  <a:lnTo>
                    <a:pt x="21044" y="19339"/>
                  </a:lnTo>
                  <a:lnTo>
                    <a:pt x="21111" y="19195"/>
                  </a:lnTo>
                  <a:lnTo>
                    <a:pt x="21168" y="19042"/>
                  </a:lnTo>
                  <a:lnTo>
                    <a:pt x="21216" y="18889"/>
                  </a:lnTo>
                  <a:lnTo>
                    <a:pt x="21264" y="18736"/>
                  </a:lnTo>
                  <a:lnTo>
                    <a:pt x="21446" y="18008"/>
                  </a:lnTo>
                  <a:lnTo>
                    <a:pt x="21637" y="17127"/>
                  </a:lnTo>
                  <a:lnTo>
                    <a:pt x="21743" y="16638"/>
                  </a:lnTo>
                  <a:lnTo>
                    <a:pt x="21848" y="16121"/>
                  </a:lnTo>
                  <a:lnTo>
                    <a:pt x="21953" y="15575"/>
                  </a:lnTo>
                  <a:lnTo>
                    <a:pt x="22049" y="15010"/>
                  </a:lnTo>
                  <a:lnTo>
                    <a:pt x="22155" y="14416"/>
                  </a:lnTo>
                  <a:lnTo>
                    <a:pt x="22241" y="13803"/>
                  </a:lnTo>
                  <a:lnTo>
                    <a:pt x="22327" y="13180"/>
                  </a:lnTo>
                  <a:lnTo>
                    <a:pt x="22404" y="12529"/>
                  </a:lnTo>
                  <a:lnTo>
                    <a:pt x="22471" y="11878"/>
                  </a:lnTo>
                  <a:lnTo>
                    <a:pt x="22519" y="11217"/>
                  </a:lnTo>
                  <a:lnTo>
                    <a:pt x="22566" y="10546"/>
                  </a:lnTo>
                  <a:lnTo>
                    <a:pt x="22595" y="9876"/>
                  </a:lnTo>
                  <a:lnTo>
                    <a:pt x="22605" y="9196"/>
                  </a:lnTo>
                  <a:lnTo>
                    <a:pt x="22595" y="8525"/>
                  </a:lnTo>
                  <a:lnTo>
                    <a:pt x="22566" y="7855"/>
                  </a:lnTo>
                  <a:lnTo>
                    <a:pt x="22519" y="7194"/>
                  </a:lnTo>
                  <a:lnTo>
                    <a:pt x="22490" y="6868"/>
                  </a:lnTo>
                  <a:lnTo>
                    <a:pt x="22451" y="6543"/>
                  </a:lnTo>
                  <a:lnTo>
                    <a:pt x="22413" y="6217"/>
                  </a:lnTo>
                  <a:lnTo>
                    <a:pt x="22365" y="5901"/>
                  </a:lnTo>
                  <a:lnTo>
                    <a:pt x="22308" y="5585"/>
                  </a:lnTo>
                  <a:lnTo>
                    <a:pt x="22241" y="5269"/>
                  </a:lnTo>
                  <a:lnTo>
                    <a:pt x="22174" y="4962"/>
                  </a:lnTo>
                  <a:lnTo>
                    <a:pt x="22097" y="4656"/>
                  </a:lnTo>
                  <a:lnTo>
                    <a:pt x="22020" y="4359"/>
                  </a:lnTo>
                  <a:lnTo>
                    <a:pt x="21925" y="4062"/>
                  </a:lnTo>
                  <a:lnTo>
                    <a:pt x="21829" y="3775"/>
                  </a:lnTo>
                  <a:lnTo>
                    <a:pt x="21724" y="3497"/>
                  </a:lnTo>
                  <a:lnTo>
                    <a:pt x="21609" y="3219"/>
                  </a:lnTo>
                  <a:lnTo>
                    <a:pt x="21494" y="2951"/>
                  </a:lnTo>
                  <a:lnTo>
                    <a:pt x="21360" y="2683"/>
                  </a:lnTo>
                  <a:lnTo>
                    <a:pt x="21225" y="2434"/>
                  </a:lnTo>
                  <a:lnTo>
                    <a:pt x="21082" y="2185"/>
                  </a:lnTo>
                  <a:lnTo>
                    <a:pt x="20929" y="1945"/>
                  </a:lnTo>
                  <a:lnTo>
                    <a:pt x="20756" y="1706"/>
                  </a:lnTo>
                  <a:lnTo>
                    <a:pt x="20584" y="1486"/>
                  </a:lnTo>
                  <a:lnTo>
                    <a:pt x="20402" y="1275"/>
                  </a:lnTo>
                  <a:lnTo>
                    <a:pt x="20210" y="1064"/>
                  </a:lnTo>
                  <a:lnTo>
                    <a:pt x="20009" y="863"/>
                  </a:lnTo>
                  <a:lnTo>
                    <a:pt x="19798" y="681"/>
                  </a:lnTo>
                  <a:lnTo>
                    <a:pt x="19549" y="480"/>
                  </a:lnTo>
                  <a:lnTo>
                    <a:pt x="19425" y="394"/>
                  </a:lnTo>
                  <a:lnTo>
                    <a:pt x="19300" y="317"/>
                  </a:lnTo>
                  <a:lnTo>
                    <a:pt x="19185" y="250"/>
                  </a:lnTo>
                  <a:lnTo>
                    <a:pt x="19070" y="183"/>
                  </a:lnTo>
                  <a:lnTo>
                    <a:pt x="18955" y="135"/>
                  </a:lnTo>
                  <a:lnTo>
                    <a:pt x="18850" y="97"/>
                  </a:lnTo>
                  <a:lnTo>
                    <a:pt x="18745" y="58"/>
                  </a:lnTo>
                  <a:lnTo>
                    <a:pt x="18639" y="30"/>
                  </a:lnTo>
                  <a:lnTo>
                    <a:pt x="18534" y="11"/>
                  </a:lnTo>
                  <a:lnTo>
                    <a:pt x="18429"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55;p19">
              <a:extLst>
                <a:ext uri="{FF2B5EF4-FFF2-40B4-BE49-F238E27FC236}">
                  <a16:creationId xmlns:a16="http://schemas.microsoft.com/office/drawing/2014/main" id="{E4D1E08D-3AED-D7E6-53CD-88C179F855BE}"/>
                </a:ext>
              </a:extLst>
            </p:cNvPr>
            <p:cNvSpPr/>
            <p:nvPr/>
          </p:nvSpPr>
          <p:spPr>
            <a:xfrm>
              <a:off x="2245326" y="3107947"/>
              <a:ext cx="1263157" cy="1100154"/>
            </a:xfrm>
            <a:custGeom>
              <a:avLst/>
              <a:gdLst/>
              <a:ahLst/>
              <a:cxnLst/>
              <a:rect l="l" t="t" r="r" b="b"/>
              <a:pathLst>
                <a:path w="31245" h="27213" extrusionOk="0">
                  <a:moveTo>
                    <a:pt x="19626" y="1"/>
                  </a:moveTo>
                  <a:lnTo>
                    <a:pt x="17270" y="949"/>
                  </a:lnTo>
                  <a:lnTo>
                    <a:pt x="14828" y="1935"/>
                  </a:lnTo>
                  <a:lnTo>
                    <a:pt x="11992" y="3104"/>
                  </a:lnTo>
                  <a:lnTo>
                    <a:pt x="10527" y="3707"/>
                  </a:lnTo>
                  <a:lnTo>
                    <a:pt x="9090" y="4311"/>
                  </a:lnTo>
                  <a:lnTo>
                    <a:pt x="7721" y="4895"/>
                  </a:lnTo>
                  <a:lnTo>
                    <a:pt x="6466" y="5441"/>
                  </a:lnTo>
                  <a:lnTo>
                    <a:pt x="5364" y="5939"/>
                  </a:lnTo>
                  <a:lnTo>
                    <a:pt x="4885" y="6169"/>
                  </a:lnTo>
                  <a:lnTo>
                    <a:pt x="4454" y="6370"/>
                  </a:lnTo>
                  <a:lnTo>
                    <a:pt x="4090" y="6552"/>
                  </a:lnTo>
                  <a:lnTo>
                    <a:pt x="3784" y="6715"/>
                  </a:lnTo>
                  <a:lnTo>
                    <a:pt x="3545" y="6849"/>
                  </a:lnTo>
                  <a:lnTo>
                    <a:pt x="3391" y="6954"/>
                  </a:lnTo>
                  <a:lnTo>
                    <a:pt x="3295" y="7041"/>
                  </a:lnTo>
                  <a:lnTo>
                    <a:pt x="3200" y="7127"/>
                  </a:lnTo>
                  <a:lnTo>
                    <a:pt x="3114" y="7232"/>
                  </a:lnTo>
                  <a:lnTo>
                    <a:pt x="3018" y="7347"/>
                  </a:lnTo>
                  <a:lnTo>
                    <a:pt x="2932" y="7472"/>
                  </a:lnTo>
                  <a:lnTo>
                    <a:pt x="2845" y="7606"/>
                  </a:lnTo>
                  <a:lnTo>
                    <a:pt x="2769" y="7749"/>
                  </a:lnTo>
                  <a:lnTo>
                    <a:pt x="2682" y="7903"/>
                  </a:lnTo>
                  <a:lnTo>
                    <a:pt x="2520" y="8247"/>
                  </a:lnTo>
                  <a:lnTo>
                    <a:pt x="2366" y="8631"/>
                  </a:lnTo>
                  <a:lnTo>
                    <a:pt x="2213" y="9042"/>
                  </a:lnTo>
                  <a:lnTo>
                    <a:pt x="2070" y="9493"/>
                  </a:lnTo>
                  <a:lnTo>
                    <a:pt x="1935" y="9981"/>
                  </a:lnTo>
                  <a:lnTo>
                    <a:pt x="1801" y="10498"/>
                  </a:lnTo>
                  <a:lnTo>
                    <a:pt x="1677" y="11044"/>
                  </a:lnTo>
                  <a:lnTo>
                    <a:pt x="1552" y="11619"/>
                  </a:lnTo>
                  <a:lnTo>
                    <a:pt x="1437" y="12222"/>
                  </a:lnTo>
                  <a:lnTo>
                    <a:pt x="1322" y="12855"/>
                  </a:lnTo>
                  <a:lnTo>
                    <a:pt x="1217" y="13506"/>
                  </a:lnTo>
                  <a:lnTo>
                    <a:pt x="1112" y="14186"/>
                  </a:lnTo>
                  <a:lnTo>
                    <a:pt x="1016" y="14875"/>
                  </a:lnTo>
                  <a:lnTo>
                    <a:pt x="920" y="15594"/>
                  </a:lnTo>
                  <a:lnTo>
                    <a:pt x="834" y="16331"/>
                  </a:lnTo>
                  <a:lnTo>
                    <a:pt x="748" y="17078"/>
                  </a:lnTo>
                  <a:lnTo>
                    <a:pt x="585" y="18621"/>
                  </a:lnTo>
                  <a:lnTo>
                    <a:pt x="441" y="20210"/>
                  </a:lnTo>
                  <a:lnTo>
                    <a:pt x="307" y="21829"/>
                  </a:lnTo>
                  <a:lnTo>
                    <a:pt x="192" y="23477"/>
                  </a:lnTo>
                  <a:lnTo>
                    <a:pt x="87" y="25124"/>
                  </a:lnTo>
                  <a:lnTo>
                    <a:pt x="1" y="26772"/>
                  </a:lnTo>
                  <a:lnTo>
                    <a:pt x="451" y="26906"/>
                  </a:lnTo>
                  <a:lnTo>
                    <a:pt x="844" y="27021"/>
                  </a:lnTo>
                  <a:lnTo>
                    <a:pt x="1207" y="27107"/>
                  </a:lnTo>
                  <a:lnTo>
                    <a:pt x="1380" y="27135"/>
                  </a:lnTo>
                  <a:lnTo>
                    <a:pt x="1552" y="27164"/>
                  </a:lnTo>
                  <a:lnTo>
                    <a:pt x="1725" y="27183"/>
                  </a:lnTo>
                  <a:lnTo>
                    <a:pt x="1897" y="27193"/>
                  </a:lnTo>
                  <a:lnTo>
                    <a:pt x="2280" y="27212"/>
                  </a:lnTo>
                  <a:lnTo>
                    <a:pt x="2702" y="27203"/>
                  </a:lnTo>
                  <a:lnTo>
                    <a:pt x="3190" y="27174"/>
                  </a:lnTo>
                  <a:lnTo>
                    <a:pt x="3305" y="26896"/>
                  </a:lnTo>
                  <a:lnTo>
                    <a:pt x="3621" y="26091"/>
                  </a:lnTo>
                  <a:lnTo>
                    <a:pt x="4119" y="24818"/>
                  </a:lnTo>
                  <a:lnTo>
                    <a:pt x="4771" y="23113"/>
                  </a:lnTo>
                  <a:lnTo>
                    <a:pt x="5144" y="22117"/>
                  </a:lnTo>
                  <a:lnTo>
                    <a:pt x="5537" y="21044"/>
                  </a:lnTo>
                  <a:lnTo>
                    <a:pt x="5949" y="19875"/>
                  </a:lnTo>
                  <a:lnTo>
                    <a:pt x="6389" y="18649"/>
                  </a:lnTo>
                  <a:lnTo>
                    <a:pt x="6839" y="17347"/>
                  </a:lnTo>
                  <a:lnTo>
                    <a:pt x="7299" y="15987"/>
                  </a:lnTo>
                  <a:lnTo>
                    <a:pt x="7768" y="14569"/>
                  </a:lnTo>
                  <a:lnTo>
                    <a:pt x="8238" y="13104"/>
                  </a:lnTo>
                  <a:lnTo>
                    <a:pt x="26791" y="11810"/>
                  </a:lnTo>
                  <a:lnTo>
                    <a:pt x="27001" y="11801"/>
                  </a:lnTo>
                  <a:lnTo>
                    <a:pt x="27212" y="11791"/>
                  </a:lnTo>
                  <a:lnTo>
                    <a:pt x="27404" y="11772"/>
                  </a:lnTo>
                  <a:lnTo>
                    <a:pt x="27595" y="11743"/>
                  </a:lnTo>
                  <a:lnTo>
                    <a:pt x="27777" y="11705"/>
                  </a:lnTo>
                  <a:lnTo>
                    <a:pt x="27959" y="11657"/>
                  </a:lnTo>
                  <a:lnTo>
                    <a:pt x="28131" y="11609"/>
                  </a:lnTo>
                  <a:lnTo>
                    <a:pt x="28294" y="11542"/>
                  </a:lnTo>
                  <a:lnTo>
                    <a:pt x="28457" y="11475"/>
                  </a:lnTo>
                  <a:lnTo>
                    <a:pt x="28610" y="11408"/>
                  </a:lnTo>
                  <a:lnTo>
                    <a:pt x="28754" y="11322"/>
                  </a:lnTo>
                  <a:lnTo>
                    <a:pt x="28898" y="11236"/>
                  </a:lnTo>
                  <a:lnTo>
                    <a:pt x="29032" y="11140"/>
                  </a:lnTo>
                  <a:lnTo>
                    <a:pt x="29166" y="11044"/>
                  </a:lnTo>
                  <a:lnTo>
                    <a:pt x="29290" y="10939"/>
                  </a:lnTo>
                  <a:lnTo>
                    <a:pt x="29415" y="10834"/>
                  </a:lnTo>
                  <a:lnTo>
                    <a:pt x="29530" y="10719"/>
                  </a:lnTo>
                  <a:lnTo>
                    <a:pt x="29645" y="10594"/>
                  </a:lnTo>
                  <a:lnTo>
                    <a:pt x="29750" y="10470"/>
                  </a:lnTo>
                  <a:lnTo>
                    <a:pt x="29846" y="10335"/>
                  </a:lnTo>
                  <a:lnTo>
                    <a:pt x="29942" y="10201"/>
                  </a:lnTo>
                  <a:lnTo>
                    <a:pt x="30038" y="10067"/>
                  </a:lnTo>
                  <a:lnTo>
                    <a:pt x="30210" y="9780"/>
                  </a:lnTo>
                  <a:lnTo>
                    <a:pt x="30363" y="9473"/>
                  </a:lnTo>
                  <a:lnTo>
                    <a:pt x="30497" y="9167"/>
                  </a:lnTo>
                  <a:lnTo>
                    <a:pt x="30622" y="8841"/>
                  </a:lnTo>
                  <a:lnTo>
                    <a:pt x="30727" y="8506"/>
                  </a:lnTo>
                  <a:lnTo>
                    <a:pt x="30823" y="8171"/>
                  </a:lnTo>
                  <a:lnTo>
                    <a:pt x="30909" y="7826"/>
                  </a:lnTo>
                  <a:lnTo>
                    <a:pt x="30976" y="7481"/>
                  </a:lnTo>
                  <a:lnTo>
                    <a:pt x="31034" y="7136"/>
                  </a:lnTo>
                  <a:lnTo>
                    <a:pt x="31091" y="6792"/>
                  </a:lnTo>
                  <a:lnTo>
                    <a:pt x="31129" y="6447"/>
                  </a:lnTo>
                  <a:lnTo>
                    <a:pt x="31158" y="6102"/>
                  </a:lnTo>
                  <a:lnTo>
                    <a:pt x="31187" y="5776"/>
                  </a:lnTo>
                  <a:lnTo>
                    <a:pt x="31225" y="5135"/>
                  </a:lnTo>
                  <a:lnTo>
                    <a:pt x="31235" y="4541"/>
                  </a:lnTo>
                  <a:lnTo>
                    <a:pt x="31244" y="4004"/>
                  </a:lnTo>
                  <a:lnTo>
                    <a:pt x="31244" y="3545"/>
                  </a:lnTo>
                  <a:lnTo>
                    <a:pt x="31244" y="1524"/>
                  </a:lnTo>
                  <a:lnTo>
                    <a:pt x="196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56;p19">
              <a:extLst>
                <a:ext uri="{FF2B5EF4-FFF2-40B4-BE49-F238E27FC236}">
                  <a16:creationId xmlns:a16="http://schemas.microsoft.com/office/drawing/2014/main" id="{4B966611-DC43-97BF-4488-34AF6ED6ACB2}"/>
                </a:ext>
              </a:extLst>
            </p:cNvPr>
            <p:cNvSpPr/>
            <p:nvPr/>
          </p:nvSpPr>
          <p:spPr>
            <a:xfrm>
              <a:off x="2497793" y="2941469"/>
              <a:ext cx="215721" cy="56962"/>
            </a:xfrm>
            <a:custGeom>
              <a:avLst/>
              <a:gdLst/>
              <a:ahLst/>
              <a:cxnLst/>
              <a:rect l="l" t="t" r="r" b="b"/>
              <a:pathLst>
                <a:path w="5336" h="1409" extrusionOk="0">
                  <a:moveTo>
                    <a:pt x="3171" y="0"/>
                  </a:moveTo>
                  <a:lnTo>
                    <a:pt x="3037" y="10"/>
                  </a:lnTo>
                  <a:lnTo>
                    <a:pt x="2912" y="19"/>
                  </a:lnTo>
                  <a:lnTo>
                    <a:pt x="2788" y="38"/>
                  </a:lnTo>
                  <a:lnTo>
                    <a:pt x="2673" y="67"/>
                  </a:lnTo>
                  <a:lnTo>
                    <a:pt x="2424" y="125"/>
                  </a:lnTo>
                  <a:lnTo>
                    <a:pt x="2175" y="211"/>
                  </a:lnTo>
                  <a:lnTo>
                    <a:pt x="1629" y="402"/>
                  </a:lnTo>
                  <a:lnTo>
                    <a:pt x="336" y="833"/>
                  </a:lnTo>
                  <a:lnTo>
                    <a:pt x="269" y="862"/>
                  </a:lnTo>
                  <a:lnTo>
                    <a:pt x="202" y="900"/>
                  </a:lnTo>
                  <a:lnTo>
                    <a:pt x="144" y="939"/>
                  </a:lnTo>
                  <a:lnTo>
                    <a:pt x="96" y="987"/>
                  </a:lnTo>
                  <a:lnTo>
                    <a:pt x="58" y="1035"/>
                  </a:lnTo>
                  <a:lnTo>
                    <a:pt x="29" y="1082"/>
                  </a:lnTo>
                  <a:lnTo>
                    <a:pt x="10" y="1130"/>
                  </a:lnTo>
                  <a:lnTo>
                    <a:pt x="1" y="1178"/>
                  </a:lnTo>
                  <a:lnTo>
                    <a:pt x="1" y="1217"/>
                  </a:lnTo>
                  <a:lnTo>
                    <a:pt x="10" y="1264"/>
                  </a:lnTo>
                  <a:lnTo>
                    <a:pt x="29" y="1303"/>
                  </a:lnTo>
                  <a:lnTo>
                    <a:pt x="58" y="1331"/>
                  </a:lnTo>
                  <a:lnTo>
                    <a:pt x="96" y="1360"/>
                  </a:lnTo>
                  <a:lnTo>
                    <a:pt x="154" y="1389"/>
                  </a:lnTo>
                  <a:lnTo>
                    <a:pt x="221" y="1398"/>
                  </a:lnTo>
                  <a:lnTo>
                    <a:pt x="297" y="1408"/>
                  </a:lnTo>
                  <a:lnTo>
                    <a:pt x="4914" y="1408"/>
                  </a:lnTo>
                  <a:lnTo>
                    <a:pt x="5336" y="354"/>
                  </a:lnTo>
                  <a:lnTo>
                    <a:pt x="3726" y="58"/>
                  </a:lnTo>
                  <a:lnTo>
                    <a:pt x="3583" y="29"/>
                  </a:lnTo>
                  <a:lnTo>
                    <a:pt x="3439" y="10"/>
                  </a:lnTo>
                  <a:lnTo>
                    <a:pt x="3295" y="10"/>
                  </a:lnTo>
                  <a:lnTo>
                    <a:pt x="3171"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57;p19">
              <a:extLst>
                <a:ext uri="{FF2B5EF4-FFF2-40B4-BE49-F238E27FC236}">
                  <a16:creationId xmlns:a16="http://schemas.microsoft.com/office/drawing/2014/main" id="{76CCD9B4-0A5B-FC81-1740-D2B43220ED09}"/>
                </a:ext>
              </a:extLst>
            </p:cNvPr>
            <p:cNvSpPr/>
            <p:nvPr/>
          </p:nvSpPr>
          <p:spPr>
            <a:xfrm>
              <a:off x="3297762" y="2216211"/>
              <a:ext cx="311009" cy="575041"/>
            </a:xfrm>
            <a:custGeom>
              <a:avLst/>
              <a:gdLst/>
              <a:ahLst/>
              <a:cxnLst/>
              <a:rect l="l" t="t" r="r" b="b"/>
              <a:pathLst>
                <a:path w="7693" h="14224" extrusionOk="0">
                  <a:moveTo>
                    <a:pt x="3794" y="0"/>
                  </a:moveTo>
                  <a:lnTo>
                    <a:pt x="3679" y="10"/>
                  </a:lnTo>
                  <a:lnTo>
                    <a:pt x="3564" y="19"/>
                  </a:lnTo>
                  <a:lnTo>
                    <a:pt x="3439" y="48"/>
                  </a:lnTo>
                  <a:lnTo>
                    <a:pt x="3324" y="77"/>
                  </a:lnTo>
                  <a:lnTo>
                    <a:pt x="3200" y="115"/>
                  </a:lnTo>
                  <a:lnTo>
                    <a:pt x="3085" y="163"/>
                  </a:lnTo>
                  <a:lnTo>
                    <a:pt x="2970" y="221"/>
                  </a:lnTo>
                  <a:lnTo>
                    <a:pt x="2855" y="278"/>
                  </a:lnTo>
                  <a:lnTo>
                    <a:pt x="2740" y="355"/>
                  </a:lnTo>
                  <a:lnTo>
                    <a:pt x="2625" y="431"/>
                  </a:lnTo>
                  <a:lnTo>
                    <a:pt x="2510" y="517"/>
                  </a:lnTo>
                  <a:lnTo>
                    <a:pt x="2395" y="623"/>
                  </a:lnTo>
                  <a:lnTo>
                    <a:pt x="2290" y="728"/>
                  </a:lnTo>
                  <a:lnTo>
                    <a:pt x="2175" y="843"/>
                  </a:lnTo>
                  <a:lnTo>
                    <a:pt x="2070" y="977"/>
                  </a:lnTo>
                  <a:lnTo>
                    <a:pt x="1964" y="1111"/>
                  </a:lnTo>
                  <a:lnTo>
                    <a:pt x="1849" y="1255"/>
                  </a:lnTo>
                  <a:lnTo>
                    <a:pt x="1754" y="1418"/>
                  </a:lnTo>
                  <a:lnTo>
                    <a:pt x="1648" y="1581"/>
                  </a:lnTo>
                  <a:lnTo>
                    <a:pt x="1514" y="1811"/>
                  </a:lnTo>
                  <a:lnTo>
                    <a:pt x="1399" y="2040"/>
                  </a:lnTo>
                  <a:lnTo>
                    <a:pt x="1275" y="2280"/>
                  </a:lnTo>
                  <a:lnTo>
                    <a:pt x="1169" y="2519"/>
                  </a:lnTo>
                  <a:lnTo>
                    <a:pt x="1064" y="2759"/>
                  </a:lnTo>
                  <a:lnTo>
                    <a:pt x="968" y="2998"/>
                  </a:lnTo>
                  <a:lnTo>
                    <a:pt x="872" y="3247"/>
                  </a:lnTo>
                  <a:lnTo>
                    <a:pt x="786" y="3496"/>
                  </a:lnTo>
                  <a:lnTo>
                    <a:pt x="623" y="4004"/>
                  </a:lnTo>
                  <a:lnTo>
                    <a:pt x="489" y="4521"/>
                  </a:lnTo>
                  <a:lnTo>
                    <a:pt x="365" y="5038"/>
                  </a:lnTo>
                  <a:lnTo>
                    <a:pt x="269" y="5556"/>
                  </a:lnTo>
                  <a:lnTo>
                    <a:pt x="192" y="6073"/>
                  </a:lnTo>
                  <a:lnTo>
                    <a:pt x="125" y="6590"/>
                  </a:lnTo>
                  <a:lnTo>
                    <a:pt x="68" y="7107"/>
                  </a:lnTo>
                  <a:lnTo>
                    <a:pt x="39" y="7624"/>
                  </a:lnTo>
                  <a:lnTo>
                    <a:pt x="10" y="8123"/>
                  </a:lnTo>
                  <a:lnTo>
                    <a:pt x="1" y="8621"/>
                  </a:lnTo>
                  <a:lnTo>
                    <a:pt x="1" y="9109"/>
                  </a:lnTo>
                  <a:lnTo>
                    <a:pt x="1" y="9578"/>
                  </a:lnTo>
                  <a:lnTo>
                    <a:pt x="20" y="10038"/>
                  </a:lnTo>
                  <a:lnTo>
                    <a:pt x="49" y="10488"/>
                  </a:lnTo>
                  <a:lnTo>
                    <a:pt x="78" y="10910"/>
                  </a:lnTo>
                  <a:lnTo>
                    <a:pt x="106" y="11322"/>
                  </a:lnTo>
                  <a:lnTo>
                    <a:pt x="183" y="12059"/>
                  </a:lnTo>
                  <a:lnTo>
                    <a:pt x="269" y="12701"/>
                  </a:lnTo>
                  <a:lnTo>
                    <a:pt x="355" y="13228"/>
                  </a:lnTo>
                  <a:lnTo>
                    <a:pt x="422" y="13630"/>
                  </a:lnTo>
                  <a:lnTo>
                    <a:pt x="489" y="13956"/>
                  </a:lnTo>
                  <a:lnTo>
                    <a:pt x="1169" y="14032"/>
                  </a:lnTo>
                  <a:lnTo>
                    <a:pt x="1802" y="14090"/>
                  </a:lnTo>
                  <a:lnTo>
                    <a:pt x="2395" y="14138"/>
                  </a:lnTo>
                  <a:lnTo>
                    <a:pt x="2951" y="14176"/>
                  </a:lnTo>
                  <a:lnTo>
                    <a:pt x="3468" y="14205"/>
                  </a:lnTo>
                  <a:lnTo>
                    <a:pt x="3957" y="14224"/>
                  </a:lnTo>
                  <a:lnTo>
                    <a:pt x="4847" y="14224"/>
                  </a:lnTo>
                  <a:lnTo>
                    <a:pt x="5250" y="14205"/>
                  </a:lnTo>
                  <a:lnTo>
                    <a:pt x="5633" y="14185"/>
                  </a:lnTo>
                  <a:lnTo>
                    <a:pt x="5997" y="14147"/>
                  </a:lnTo>
                  <a:lnTo>
                    <a:pt x="6342" y="14109"/>
                  </a:lnTo>
                  <a:lnTo>
                    <a:pt x="6667" y="14051"/>
                  </a:lnTo>
                  <a:lnTo>
                    <a:pt x="6983" y="13984"/>
                  </a:lnTo>
                  <a:lnTo>
                    <a:pt x="7290" y="13917"/>
                  </a:lnTo>
                  <a:lnTo>
                    <a:pt x="7587" y="13831"/>
                  </a:lnTo>
                  <a:lnTo>
                    <a:pt x="7615" y="12682"/>
                  </a:lnTo>
                  <a:lnTo>
                    <a:pt x="7644" y="11465"/>
                  </a:lnTo>
                  <a:lnTo>
                    <a:pt x="7673" y="10000"/>
                  </a:lnTo>
                  <a:lnTo>
                    <a:pt x="7692" y="8429"/>
                  </a:lnTo>
                  <a:lnTo>
                    <a:pt x="7692" y="7644"/>
                  </a:lnTo>
                  <a:lnTo>
                    <a:pt x="7683" y="6887"/>
                  </a:lnTo>
                  <a:lnTo>
                    <a:pt x="7673" y="6178"/>
                  </a:lnTo>
                  <a:lnTo>
                    <a:pt x="7654" y="5527"/>
                  </a:lnTo>
                  <a:lnTo>
                    <a:pt x="7625" y="4962"/>
                  </a:lnTo>
                  <a:lnTo>
                    <a:pt x="7587" y="4483"/>
                  </a:lnTo>
                  <a:lnTo>
                    <a:pt x="7539" y="4195"/>
                  </a:lnTo>
                  <a:lnTo>
                    <a:pt x="7481" y="3899"/>
                  </a:lnTo>
                  <a:lnTo>
                    <a:pt x="7414" y="3611"/>
                  </a:lnTo>
                  <a:lnTo>
                    <a:pt x="7319" y="3324"/>
                  </a:lnTo>
                  <a:lnTo>
                    <a:pt x="7213" y="3037"/>
                  </a:lnTo>
                  <a:lnTo>
                    <a:pt x="7098" y="2759"/>
                  </a:lnTo>
                  <a:lnTo>
                    <a:pt x="6964" y="2481"/>
                  </a:lnTo>
                  <a:lnTo>
                    <a:pt x="6820" y="2213"/>
                  </a:lnTo>
                  <a:lnTo>
                    <a:pt x="6658" y="1954"/>
                  </a:lnTo>
                  <a:lnTo>
                    <a:pt x="6495" y="1705"/>
                  </a:lnTo>
                  <a:lnTo>
                    <a:pt x="6313" y="1466"/>
                  </a:lnTo>
                  <a:lnTo>
                    <a:pt x="6131" y="1236"/>
                  </a:lnTo>
                  <a:lnTo>
                    <a:pt x="5930" y="1025"/>
                  </a:lnTo>
                  <a:lnTo>
                    <a:pt x="5729" y="834"/>
                  </a:lnTo>
                  <a:lnTo>
                    <a:pt x="5518" y="652"/>
                  </a:lnTo>
                  <a:lnTo>
                    <a:pt x="5298" y="489"/>
                  </a:lnTo>
                  <a:lnTo>
                    <a:pt x="5077" y="355"/>
                  </a:lnTo>
                  <a:lnTo>
                    <a:pt x="4847" y="230"/>
                  </a:lnTo>
                  <a:lnTo>
                    <a:pt x="4618" y="134"/>
                  </a:lnTo>
                  <a:lnTo>
                    <a:pt x="4503" y="96"/>
                  </a:lnTo>
                  <a:lnTo>
                    <a:pt x="4388" y="67"/>
                  </a:lnTo>
                  <a:lnTo>
                    <a:pt x="4273" y="39"/>
                  </a:lnTo>
                  <a:lnTo>
                    <a:pt x="4148" y="19"/>
                  </a:lnTo>
                  <a:lnTo>
                    <a:pt x="4033" y="10"/>
                  </a:lnTo>
                  <a:lnTo>
                    <a:pt x="3918" y="0"/>
                  </a:lnTo>
                  <a:close/>
                </a:path>
              </a:pathLst>
            </a:custGeom>
            <a:solidFill>
              <a:srgbClr val="FF80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58;p19">
              <a:extLst>
                <a:ext uri="{FF2B5EF4-FFF2-40B4-BE49-F238E27FC236}">
                  <a16:creationId xmlns:a16="http://schemas.microsoft.com/office/drawing/2014/main" id="{317E93E5-1AFA-4925-EA87-B702B9CDBFFF}"/>
                </a:ext>
              </a:extLst>
            </p:cNvPr>
            <p:cNvSpPr/>
            <p:nvPr/>
          </p:nvSpPr>
          <p:spPr>
            <a:xfrm>
              <a:off x="1720260" y="2966615"/>
              <a:ext cx="427157" cy="87566"/>
            </a:xfrm>
            <a:custGeom>
              <a:avLst/>
              <a:gdLst/>
              <a:ahLst/>
              <a:cxnLst/>
              <a:rect l="l" t="t" r="r" b="b"/>
              <a:pathLst>
                <a:path w="10566" h="2166" extrusionOk="0">
                  <a:moveTo>
                    <a:pt x="2060" y="1"/>
                  </a:moveTo>
                  <a:lnTo>
                    <a:pt x="1849" y="10"/>
                  </a:lnTo>
                  <a:lnTo>
                    <a:pt x="1648" y="49"/>
                  </a:lnTo>
                  <a:lnTo>
                    <a:pt x="1447" y="96"/>
                  </a:lnTo>
                  <a:lnTo>
                    <a:pt x="1255" y="163"/>
                  </a:lnTo>
                  <a:lnTo>
                    <a:pt x="1073" y="250"/>
                  </a:lnTo>
                  <a:lnTo>
                    <a:pt x="911" y="355"/>
                  </a:lnTo>
                  <a:lnTo>
                    <a:pt x="748" y="480"/>
                  </a:lnTo>
                  <a:lnTo>
                    <a:pt x="604" y="614"/>
                  </a:lnTo>
                  <a:lnTo>
                    <a:pt x="470" y="757"/>
                  </a:lnTo>
                  <a:lnTo>
                    <a:pt x="346" y="911"/>
                  </a:lnTo>
                  <a:lnTo>
                    <a:pt x="250" y="1083"/>
                  </a:lnTo>
                  <a:lnTo>
                    <a:pt x="164" y="1265"/>
                  </a:lnTo>
                  <a:lnTo>
                    <a:pt x="87" y="1457"/>
                  </a:lnTo>
                  <a:lnTo>
                    <a:pt x="39" y="1658"/>
                  </a:lnTo>
                  <a:lnTo>
                    <a:pt x="10" y="1859"/>
                  </a:lnTo>
                  <a:lnTo>
                    <a:pt x="1" y="2070"/>
                  </a:lnTo>
                  <a:lnTo>
                    <a:pt x="1" y="2165"/>
                  </a:lnTo>
                  <a:lnTo>
                    <a:pt x="10565" y="2165"/>
                  </a:lnTo>
                  <a:lnTo>
                    <a:pt x="10565" y="2070"/>
                  </a:lnTo>
                  <a:lnTo>
                    <a:pt x="10556" y="1859"/>
                  </a:lnTo>
                  <a:lnTo>
                    <a:pt x="10517" y="1658"/>
                  </a:lnTo>
                  <a:lnTo>
                    <a:pt x="10470" y="1457"/>
                  </a:lnTo>
                  <a:lnTo>
                    <a:pt x="10403" y="1265"/>
                  </a:lnTo>
                  <a:lnTo>
                    <a:pt x="10316" y="1083"/>
                  </a:lnTo>
                  <a:lnTo>
                    <a:pt x="10211" y="911"/>
                  </a:lnTo>
                  <a:lnTo>
                    <a:pt x="10086" y="757"/>
                  </a:lnTo>
                  <a:lnTo>
                    <a:pt x="9952" y="614"/>
                  </a:lnTo>
                  <a:lnTo>
                    <a:pt x="9809" y="480"/>
                  </a:lnTo>
                  <a:lnTo>
                    <a:pt x="9655" y="355"/>
                  </a:lnTo>
                  <a:lnTo>
                    <a:pt x="9483" y="250"/>
                  </a:lnTo>
                  <a:lnTo>
                    <a:pt x="9301" y="163"/>
                  </a:lnTo>
                  <a:lnTo>
                    <a:pt x="9110" y="96"/>
                  </a:lnTo>
                  <a:lnTo>
                    <a:pt x="8908" y="49"/>
                  </a:lnTo>
                  <a:lnTo>
                    <a:pt x="8707" y="10"/>
                  </a:lnTo>
                  <a:lnTo>
                    <a:pt x="84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59;p19">
              <a:extLst>
                <a:ext uri="{FF2B5EF4-FFF2-40B4-BE49-F238E27FC236}">
                  <a16:creationId xmlns:a16="http://schemas.microsoft.com/office/drawing/2014/main" id="{5E5A072B-AB22-824B-9D29-927B58BA8ED5}"/>
                </a:ext>
              </a:extLst>
            </p:cNvPr>
            <p:cNvSpPr/>
            <p:nvPr/>
          </p:nvSpPr>
          <p:spPr>
            <a:xfrm>
              <a:off x="1616889" y="2749401"/>
              <a:ext cx="322975" cy="304783"/>
            </a:xfrm>
            <a:custGeom>
              <a:avLst/>
              <a:gdLst/>
              <a:ahLst/>
              <a:cxnLst/>
              <a:rect l="l" t="t" r="r" b="b"/>
              <a:pathLst>
                <a:path w="7989" h="7539" extrusionOk="0">
                  <a:moveTo>
                    <a:pt x="1916" y="0"/>
                  </a:moveTo>
                  <a:lnTo>
                    <a:pt x="0" y="7538"/>
                  </a:lnTo>
                  <a:lnTo>
                    <a:pt x="6073" y="7538"/>
                  </a:lnTo>
                  <a:lnTo>
                    <a:pt x="7989"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60;p19">
              <a:extLst>
                <a:ext uri="{FF2B5EF4-FFF2-40B4-BE49-F238E27FC236}">
                  <a16:creationId xmlns:a16="http://schemas.microsoft.com/office/drawing/2014/main" id="{1594A5C8-8FD4-9996-0EF8-0E0ED4556428}"/>
                </a:ext>
              </a:extLst>
            </p:cNvPr>
            <p:cNvSpPr/>
            <p:nvPr/>
          </p:nvSpPr>
          <p:spPr>
            <a:xfrm>
              <a:off x="1132856" y="1940136"/>
              <a:ext cx="1342557" cy="867008"/>
            </a:xfrm>
            <a:custGeom>
              <a:avLst/>
              <a:gdLst/>
              <a:ahLst/>
              <a:cxnLst/>
              <a:rect l="l" t="t" r="r" b="b"/>
              <a:pathLst>
                <a:path w="33209" h="21446" extrusionOk="0">
                  <a:moveTo>
                    <a:pt x="1581" y="0"/>
                  </a:moveTo>
                  <a:lnTo>
                    <a:pt x="1418" y="10"/>
                  </a:lnTo>
                  <a:lnTo>
                    <a:pt x="1265" y="38"/>
                  </a:lnTo>
                  <a:lnTo>
                    <a:pt x="1112" y="77"/>
                  </a:lnTo>
                  <a:lnTo>
                    <a:pt x="968" y="125"/>
                  </a:lnTo>
                  <a:lnTo>
                    <a:pt x="824" y="192"/>
                  </a:lnTo>
                  <a:lnTo>
                    <a:pt x="700" y="268"/>
                  </a:lnTo>
                  <a:lnTo>
                    <a:pt x="575" y="364"/>
                  </a:lnTo>
                  <a:lnTo>
                    <a:pt x="461" y="469"/>
                  </a:lnTo>
                  <a:lnTo>
                    <a:pt x="365" y="575"/>
                  </a:lnTo>
                  <a:lnTo>
                    <a:pt x="269" y="699"/>
                  </a:lnTo>
                  <a:lnTo>
                    <a:pt x="192" y="833"/>
                  </a:lnTo>
                  <a:lnTo>
                    <a:pt x="125" y="967"/>
                  </a:lnTo>
                  <a:lnTo>
                    <a:pt x="68" y="1111"/>
                  </a:lnTo>
                  <a:lnTo>
                    <a:pt x="30" y="1264"/>
                  </a:lnTo>
                  <a:lnTo>
                    <a:pt x="10" y="1427"/>
                  </a:lnTo>
                  <a:lnTo>
                    <a:pt x="1" y="1590"/>
                  </a:lnTo>
                  <a:lnTo>
                    <a:pt x="2261" y="19865"/>
                  </a:lnTo>
                  <a:lnTo>
                    <a:pt x="2271" y="20028"/>
                  </a:lnTo>
                  <a:lnTo>
                    <a:pt x="2290" y="20181"/>
                  </a:lnTo>
                  <a:lnTo>
                    <a:pt x="2328" y="20334"/>
                  </a:lnTo>
                  <a:lnTo>
                    <a:pt x="2386" y="20478"/>
                  </a:lnTo>
                  <a:lnTo>
                    <a:pt x="2453" y="20622"/>
                  </a:lnTo>
                  <a:lnTo>
                    <a:pt x="2529" y="20756"/>
                  </a:lnTo>
                  <a:lnTo>
                    <a:pt x="2625" y="20871"/>
                  </a:lnTo>
                  <a:lnTo>
                    <a:pt x="2721" y="20986"/>
                  </a:lnTo>
                  <a:lnTo>
                    <a:pt x="2836" y="21091"/>
                  </a:lnTo>
                  <a:lnTo>
                    <a:pt x="2960" y="21177"/>
                  </a:lnTo>
                  <a:lnTo>
                    <a:pt x="3085" y="21263"/>
                  </a:lnTo>
                  <a:lnTo>
                    <a:pt x="3229" y="21321"/>
                  </a:lnTo>
                  <a:lnTo>
                    <a:pt x="3372" y="21378"/>
                  </a:lnTo>
                  <a:lnTo>
                    <a:pt x="3526" y="21417"/>
                  </a:lnTo>
                  <a:lnTo>
                    <a:pt x="3679" y="21445"/>
                  </a:lnTo>
                  <a:lnTo>
                    <a:pt x="31790" y="21445"/>
                  </a:lnTo>
                  <a:lnTo>
                    <a:pt x="31944" y="21417"/>
                  </a:lnTo>
                  <a:lnTo>
                    <a:pt x="32097" y="21378"/>
                  </a:lnTo>
                  <a:lnTo>
                    <a:pt x="32241" y="21321"/>
                  </a:lnTo>
                  <a:lnTo>
                    <a:pt x="32384" y="21263"/>
                  </a:lnTo>
                  <a:lnTo>
                    <a:pt x="32518" y="21177"/>
                  </a:lnTo>
                  <a:lnTo>
                    <a:pt x="32633" y="21091"/>
                  </a:lnTo>
                  <a:lnTo>
                    <a:pt x="32748" y="20986"/>
                  </a:lnTo>
                  <a:lnTo>
                    <a:pt x="32854" y="20871"/>
                  </a:lnTo>
                  <a:lnTo>
                    <a:pt x="32940" y="20756"/>
                  </a:lnTo>
                  <a:lnTo>
                    <a:pt x="33016" y="20622"/>
                  </a:lnTo>
                  <a:lnTo>
                    <a:pt x="33084" y="20478"/>
                  </a:lnTo>
                  <a:lnTo>
                    <a:pt x="33141" y="20334"/>
                  </a:lnTo>
                  <a:lnTo>
                    <a:pt x="33179" y="20181"/>
                  </a:lnTo>
                  <a:lnTo>
                    <a:pt x="33208" y="20028"/>
                  </a:lnTo>
                  <a:lnTo>
                    <a:pt x="33208" y="19865"/>
                  </a:lnTo>
                  <a:lnTo>
                    <a:pt x="30948" y="1590"/>
                  </a:lnTo>
                  <a:lnTo>
                    <a:pt x="30948" y="1427"/>
                  </a:lnTo>
                  <a:lnTo>
                    <a:pt x="30919" y="1264"/>
                  </a:lnTo>
                  <a:lnTo>
                    <a:pt x="30881" y="1111"/>
                  </a:lnTo>
                  <a:lnTo>
                    <a:pt x="30823" y="967"/>
                  </a:lnTo>
                  <a:lnTo>
                    <a:pt x="30756" y="833"/>
                  </a:lnTo>
                  <a:lnTo>
                    <a:pt x="30679" y="699"/>
                  </a:lnTo>
                  <a:lnTo>
                    <a:pt x="30593" y="575"/>
                  </a:lnTo>
                  <a:lnTo>
                    <a:pt x="30488" y="469"/>
                  </a:lnTo>
                  <a:lnTo>
                    <a:pt x="30373" y="364"/>
                  </a:lnTo>
                  <a:lnTo>
                    <a:pt x="30248" y="268"/>
                  </a:lnTo>
                  <a:lnTo>
                    <a:pt x="30124" y="192"/>
                  </a:lnTo>
                  <a:lnTo>
                    <a:pt x="29980" y="125"/>
                  </a:lnTo>
                  <a:lnTo>
                    <a:pt x="29837" y="77"/>
                  </a:lnTo>
                  <a:lnTo>
                    <a:pt x="29683" y="38"/>
                  </a:lnTo>
                  <a:lnTo>
                    <a:pt x="29530" y="10"/>
                  </a:lnTo>
                  <a:lnTo>
                    <a:pt x="293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61;p19">
              <a:extLst>
                <a:ext uri="{FF2B5EF4-FFF2-40B4-BE49-F238E27FC236}">
                  <a16:creationId xmlns:a16="http://schemas.microsoft.com/office/drawing/2014/main" id="{9665046E-1EB3-0279-9B0E-B81397946878}"/>
                </a:ext>
              </a:extLst>
            </p:cNvPr>
            <p:cNvSpPr/>
            <p:nvPr/>
          </p:nvSpPr>
          <p:spPr>
            <a:xfrm>
              <a:off x="2263154" y="1940136"/>
              <a:ext cx="212244" cy="867008"/>
            </a:xfrm>
            <a:custGeom>
              <a:avLst/>
              <a:gdLst/>
              <a:ahLst/>
              <a:cxnLst/>
              <a:rect l="l" t="t" r="r" b="b"/>
              <a:pathLst>
                <a:path w="5250" h="21446" extrusionOk="0">
                  <a:moveTo>
                    <a:pt x="0" y="0"/>
                  </a:moveTo>
                  <a:lnTo>
                    <a:pt x="163" y="10"/>
                  </a:lnTo>
                  <a:lnTo>
                    <a:pt x="316" y="38"/>
                  </a:lnTo>
                  <a:lnTo>
                    <a:pt x="470" y="77"/>
                  </a:lnTo>
                  <a:lnTo>
                    <a:pt x="613" y="125"/>
                  </a:lnTo>
                  <a:lnTo>
                    <a:pt x="747" y="192"/>
                  </a:lnTo>
                  <a:lnTo>
                    <a:pt x="881" y="268"/>
                  </a:lnTo>
                  <a:lnTo>
                    <a:pt x="1006" y="364"/>
                  </a:lnTo>
                  <a:lnTo>
                    <a:pt x="1121" y="469"/>
                  </a:lnTo>
                  <a:lnTo>
                    <a:pt x="1217" y="575"/>
                  </a:lnTo>
                  <a:lnTo>
                    <a:pt x="1312" y="699"/>
                  </a:lnTo>
                  <a:lnTo>
                    <a:pt x="1389" y="833"/>
                  </a:lnTo>
                  <a:lnTo>
                    <a:pt x="1456" y="967"/>
                  </a:lnTo>
                  <a:lnTo>
                    <a:pt x="1514" y="1111"/>
                  </a:lnTo>
                  <a:lnTo>
                    <a:pt x="1552" y="1264"/>
                  </a:lnTo>
                  <a:lnTo>
                    <a:pt x="1571" y="1427"/>
                  </a:lnTo>
                  <a:lnTo>
                    <a:pt x="1581" y="1590"/>
                  </a:lnTo>
                  <a:lnTo>
                    <a:pt x="3841" y="19865"/>
                  </a:lnTo>
                  <a:lnTo>
                    <a:pt x="3831" y="20028"/>
                  </a:lnTo>
                  <a:lnTo>
                    <a:pt x="3812" y="20181"/>
                  </a:lnTo>
                  <a:lnTo>
                    <a:pt x="3774" y="20334"/>
                  </a:lnTo>
                  <a:lnTo>
                    <a:pt x="3717" y="20478"/>
                  </a:lnTo>
                  <a:lnTo>
                    <a:pt x="3649" y="20622"/>
                  </a:lnTo>
                  <a:lnTo>
                    <a:pt x="3573" y="20756"/>
                  </a:lnTo>
                  <a:lnTo>
                    <a:pt x="3477" y="20871"/>
                  </a:lnTo>
                  <a:lnTo>
                    <a:pt x="3381" y="20986"/>
                  </a:lnTo>
                  <a:lnTo>
                    <a:pt x="3266" y="21091"/>
                  </a:lnTo>
                  <a:lnTo>
                    <a:pt x="3142" y="21177"/>
                  </a:lnTo>
                  <a:lnTo>
                    <a:pt x="3008" y="21263"/>
                  </a:lnTo>
                  <a:lnTo>
                    <a:pt x="2874" y="21321"/>
                  </a:lnTo>
                  <a:lnTo>
                    <a:pt x="2730" y="21378"/>
                  </a:lnTo>
                  <a:lnTo>
                    <a:pt x="2577" y="21417"/>
                  </a:lnTo>
                  <a:lnTo>
                    <a:pt x="2423" y="21445"/>
                  </a:lnTo>
                  <a:lnTo>
                    <a:pt x="3831" y="21445"/>
                  </a:lnTo>
                  <a:lnTo>
                    <a:pt x="3985" y="21417"/>
                  </a:lnTo>
                  <a:lnTo>
                    <a:pt x="4138" y="21378"/>
                  </a:lnTo>
                  <a:lnTo>
                    <a:pt x="4282" y="21321"/>
                  </a:lnTo>
                  <a:lnTo>
                    <a:pt x="4425" y="21263"/>
                  </a:lnTo>
                  <a:lnTo>
                    <a:pt x="4559" y="21177"/>
                  </a:lnTo>
                  <a:lnTo>
                    <a:pt x="4674" y="21091"/>
                  </a:lnTo>
                  <a:lnTo>
                    <a:pt x="4789" y="20986"/>
                  </a:lnTo>
                  <a:lnTo>
                    <a:pt x="4895" y="20871"/>
                  </a:lnTo>
                  <a:lnTo>
                    <a:pt x="4981" y="20756"/>
                  </a:lnTo>
                  <a:lnTo>
                    <a:pt x="5057" y="20622"/>
                  </a:lnTo>
                  <a:lnTo>
                    <a:pt x="5125" y="20478"/>
                  </a:lnTo>
                  <a:lnTo>
                    <a:pt x="5182" y="20334"/>
                  </a:lnTo>
                  <a:lnTo>
                    <a:pt x="5220" y="20181"/>
                  </a:lnTo>
                  <a:lnTo>
                    <a:pt x="5249" y="20028"/>
                  </a:lnTo>
                  <a:lnTo>
                    <a:pt x="5249" y="19865"/>
                  </a:lnTo>
                  <a:lnTo>
                    <a:pt x="2989" y="1590"/>
                  </a:lnTo>
                  <a:lnTo>
                    <a:pt x="2989" y="1427"/>
                  </a:lnTo>
                  <a:lnTo>
                    <a:pt x="2960" y="1264"/>
                  </a:lnTo>
                  <a:lnTo>
                    <a:pt x="2922" y="1111"/>
                  </a:lnTo>
                  <a:lnTo>
                    <a:pt x="2864" y="967"/>
                  </a:lnTo>
                  <a:lnTo>
                    <a:pt x="2797" y="833"/>
                  </a:lnTo>
                  <a:lnTo>
                    <a:pt x="2720" y="699"/>
                  </a:lnTo>
                  <a:lnTo>
                    <a:pt x="2634" y="575"/>
                  </a:lnTo>
                  <a:lnTo>
                    <a:pt x="2529" y="469"/>
                  </a:lnTo>
                  <a:lnTo>
                    <a:pt x="2414" y="364"/>
                  </a:lnTo>
                  <a:lnTo>
                    <a:pt x="2289" y="268"/>
                  </a:lnTo>
                  <a:lnTo>
                    <a:pt x="2165" y="192"/>
                  </a:lnTo>
                  <a:lnTo>
                    <a:pt x="2021" y="125"/>
                  </a:lnTo>
                  <a:lnTo>
                    <a:pt x="1878" y="77"/>
                  </a:lnTo>
                  <a:lnTo>
                    <a:pt x="1724" y="38"/>
                  </a:lnTo>
                  <a:lnTo>
                    <a:pt x="1571" y="10"/>
                  </a:lnTo>
                  <a:lnTo>
                    <a:pt x="1408"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62;p19">
              <a:extLst>
                <a:ext uri="{FF2B5EF4-FFF2-40B4-BE49-F238E27FC236}">
                  <a16:creationId xmlns:a16="http://schemas.microsoft.com/office/drawing/2014/main" id="{2046F340-072E-2D6E-766A-3AD94516B824}"/>
                </a:ext>
              </a:extLst>
            </p:cNvPr>
            <p:cNvSpPr/>
            <p:nvPr/>
          </p:nvSpPr>
          <p:spPr>
            <a:xfrm>
              <a:off x="859489" y="3162564"/>
              <a:ext cx="2251327" cy="48836"/>
            </a:xfrm>
            <a:custGeom>
              <a:avLst/>
              <a:gdLst/>
              <a:ahLst/>
              <a:cxnLst/>
              <a:rect l="l" t="t" r="r" b="b"/>
              <a:pathLst>
                <a:path w="55688" h="1208" extrusionOk="0">
                  <a:moveTo>
                    <a:pt x="1" y="0"/>
                  </a:moveTo>
                  <a:lnTo>
                    <a:pt x="1" y="1207"/>
                  </a:lnTo>
                  <a:lnTo>
                    <a:pt x="55688" y="1207"/>
                  </a:lnTo>
                  <a:lnTo>
                    <a:pt x="556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63;p19">
              <a:extLst>
                <a:ext uri="{FF2B5EF4-FFF2-40B4-BE49-F238E27FC236}">
                  <a16:creationId xmlns:a16="http://schemas.microsoft.com/office/drawing/2014/main" id="{FABE6963-31CA-98B1-76FA-D61D2629E270}"/>
                </a:ext>
              </a:extLst>
            </p:cNvPr>
            <p:cNvSpPr/>
            <p:nvPr/>
          </p:nvSpPr>
          <p:spPr>
            <a:xfrm>
              <a:off x="567930" y="3124603"/>
              <a:ext cx="583167" cy="1607397"/>
            </a:xfrm>
            <a:custGeom>
              <a:avLst/>
              <a:gdLst/>
              <a:ahLst/>
              <a:cxnLst/>
              <a:rect l="l" t="t" r="r" b="b"/>
              <a:pathLst>
                <a:path w="14425" h="39760" extrusionOk="0">
                  <a:moveTo>
                    <a:pt x="10661" y="1"/>
                  </a:moveTo>
                  <a:lnTo>
                    <a:pt x="0" y="39759"/>
                  </a:lnTo>
                  <a:lnTo>
                    <a:pt x="1351" y="39759"/>
                  </a:lnTo>
                  <a:lnTo>
                    <a:pt x="14425" y="365"/>
                  </a:lnTo>
                  <a:lnTo>
                    <a:pt x="106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64;p19">
              <a:extLst>
                <a:ext uri="{FF2B5EF4-FFF2-40B4-BE49-F238E27FC236}">
                  <a16:creationId xmlns:a16="http://schemas.microsoft.com/office/drawing/2014/main" id="{AAED8963-F86D-E766-E2DB-5665ED021113}"/>
                </a:ext>
              </a:extLst>
            </p:cNvPr>
            <p:cNvSpPr/>
            <p:nvPr/>
          </p:nvSpPr>
          <p:spPr>
            <a:xfrm>
              <a:off x="2786643" y="3124603"/>
              <a:ext cx="583207" cy="1607397"/>
            </a:xfrm>
            <a:custGeom>
              <a:avLst/>
              <a:gdLst/>
              <a:ahLst/>
              <a:cxnLst/>
              <a:rect l="l" t="t" r="r" b="b"/>
              <a:pathLst>
                <a:path w="14426" h="39760" extrusionOk="0">
                  <a:moveTo>
                    <a:pt x="3765" y="1"/>
                  </a:moveTo>
                  <a:lnTo>
                    <a:pt x="1" y="365"/>
                  </a:lnTo>
                  <a:lnTo>
                    <a:pt x="13075" y="39759"/>
                  </a:lnTo>
                  <a:lnTo>
                    <a:pt x="14425" y="39759"/>
                  </a:lnTo>
                  <a:lnTo>
                    <a:pt x="37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65;p19">
              <a:extLst>
                <a:ext uri="{FF2B5EF4-FFF2-40B4-BE49-F238E27FC236}">
                  <a16:creationId xmlns:a16="http://schemas.microsoft.com/office/drawing/2014/main" id="{E93F57EC-813C-C103-B47D-6EEE9B0B70C5}"/>
                </a:ext>
              </a:extLst>
            </p:cNvPr>
            <p:cNvSpPr/>
            <p:nvPr/>
          </p:nvSpPr>
          <p:spPr>
            <a:xfrm>
              <a:off x="747991" y="3048722"/>
              <a:ext cx="2480914" cy="124719"/>
            </a:xfrm>
            <a:custGeom>
              <a:avLst/>
              <a:gdLst/>
              <a:ahLst/>
              <a:cxnLst/>
              <a:rect l="l" t="t" r="r" b="b"/>
              <a:pathLst>
                <a:path w="61367" h="3085" extrusionOk="0">
                  <a:moveTo>
                    <a:pt x="0" y="0"/>
                  </a:moveTo>
                  <a:lnTo>
                    <a:pt x="0" y="3084"/>
                  </a:lnTo>
                  <a:lnTo>
                    <a:pt x="61367" y="3084"/>
                  </a:lnTo>
                  <a:lnTo>
                    <a:pt x="6136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66;p19">
              <a:extLst>
                <a:ext uri="{FF2B5EF4-FFF2-40B4-BE49-F238E27FC236}">
                  <a16:creationId xmlns:a16="http://schemas.microsoft.com/office/drawing/2014/main" id="{B27C8C8E-483C-E04C-A2C8-616189B11F03}"/>
                </a:ext>
              </a:extLst>
            </p:cNvPr>
            <p:cNvSpPr/>
            <p:nvPr/>
          </p:nvSpPr>
          <p:spPr>
            <a:xfrm>
              <a:off x="2520634" y="2107018"/>
              <a:ext cx="232782" cy="51909"/>
            </a:xfrm>
            <a:custGeom>
              <a:avLst/>
              <a:gdLst/>
              <a:ahLst/>
              <a:cxnLst/>
              <a:rect l="l" t="t" r="r" b="b"/>
              <a:pathLst>
                <a:path w="5758" h="1284" extrusionOk="0">
                  <a:moveTo>
                    <a:pt x="575" y="0"/>
                  </a:moveTo>
                  <a:lnTo>
                    <a:pt x="518" y="10"/>
                  </a:lnTo>
                  <a:lnTo>
                    <a:pt x="451" y="29"/>
                  </a:lnTo>
                  <a:lnTo>
                    <a:pt x="393" y="48"/>
                  </a:lnTo>
                  <a:lnTo>
                    <a:pt x="336" y="77"/>
                  </a:lnTo>
                  <a:lnTo>
                    <a:pt x="288" y="106"/>
                  </a:lnTo>
                  <a:lnTo>
                    <a:pt x="231" y="144"/>
                  </a:lnTo>
                  <a:lnTo>
                    <a:pt x="192" y="192"/>
                  </a:lnTo>
                  <a:lnTo>
                    <a:pt x="144" y="230"/>
                  </a:lnTo>
                  <a:lnTo>
                    <a:pt x="106" y="278"/>
                  </a:lnTo>
                  <a:lnTo>
                    <a:pt x="77" y="335"/>
                  </a:lnTo>
                  <a:lnTo>
                    <a:pt x="49" y="393"/>
                  </a:lnTo>
                  <a:lnTo>
                    <a:pt x="29" y="450"/>
                  </a:lnTo>
                  <a:lnTo>
                    <a:pt x="10" y="508"/>
                  </a:lnTo>
                  <a:lnTo>
                    <a:pt x="1" y="575"/>
                  </a:lnTo>
                  <a:lnTo>
                    <a:pt x="1" y="642"/>
                  </a:lnTo>
                  <a:lnTo>
                    <a:pt x="1" y="709"/>
                  </a:lnTo>
                  <a:lnTo>
                    <a:pt x="10" y="776"/>
                  </a:lnTo>
                  <a:lnTo>
                    <a:pt x="29" y="834"/>
                  </a:lnTo>
                  <a:lnTo>
                    <a:pt x="49" y="891"/>
                  </a:lnTo>
                  <a:lnTo>
                    <a:pt x="77" y="948"/>
                  </a:lnTo>
                  <a:lnTo>
                    <a:pt x="106" y="1006"/>
                  </a:lnTo>
                  <a:lnTo>
                    <a:pt x="144" y="1054"/>
                  </a:lnTo>
                  <a:lnTo>
                    <a:pt x="192" y="1102"/>
                  </a:lnTo>
                  <a:lnTo>
                    <a:pt x="231" y="1140"/>
                  </a:lnTo>
                  <a:lnTo>
                    <a:pt x="288" y="1178"/>
                  </a:lnTo>
                  <a:lnTo>
                    <a:pt x="336" y="1207"/>
                  </a:lnTo>
                  <a:lnTo>
                    <a:pt x="393" y="1236"/>
                  </a:lnTo>
                  <a:lnTo>
                    <a:pt x="451" y="1255"/>
                  </a:lnTo>
                  <a:lnTo>
                    <a:pt x="518" y="1274"/>
                  </a:lnTo>
                  <a:lnTo>
                    <a:pt x="575" y="1284"/>
                  </a:lnTo>
                  <a:lnTo>
                    <a:pt x="5182" y="1284"/>
                  </a:lnTo>
                  <a:lnTo>
                    <a:pt x="5249" y="1274"/>
                  </a:lnTo>
                  <a:lnTo>
                    <a:pt x="5307" y="1255"/>
                  </a:lnTo>
                  <a:lnTo>
                    <a:pt x="5364" y="1236"/>
                  </a:lnTo>
                  <a:lnTo>
                    <a:pt x="5422" y="1207"/>
                  </a:lnTo>
                  <a:lnTo>
                    <a:pt x="5479" y="1178"/>
                  </a:lnTo>
                  <a:lnTo>
                    <a:pt x="5527" y="1140"/>
                  </a:lnTo>
                  <a:lnTo>
                    <a:pt x="5575" y="1102"/>
                  </a:lnTo>
                  <a:lnTo>
                    <a:pt x="5613" y="1054"/>
                  </a:lnTo>
                  <a:lnTo>
                    <a:pt x="5652" y="1006"/>
                  </a:lnTo>
                  <a:lnTo>
                    <a:pt x="5680" y="948"/>
                  </a:lnTo>
                  <a:lnTo>
                    <a:pt x="5709" y="891"/>
                  </a:lnTo>
                  <a:lnTo>
                    <a:pt x="5728" y="834"/>
                  </a:lnTo>
                  <a:lnTo>
                    <a:pt x="5748" y="776"/>
                  </a:lnTo>
                  <a:lnTo>
                    <a:pt x="5757" y="709"/>
                  </a:lnTo>
                  <a:lnTo>
                    <a:pt x="5757" y="642"/>
                  </a:lnTo>
                  <a:lnTo>
                    <a:pt x="5757" y="575"/>
                  </a:lnTo>
                  <a:lnTo>
                    <a:pt x="5748" y="508"/>
                  </a:lnTo>
                  <a:lnTo>
                    <a:pt x="5728" y="450"/>
                  </a:lnTo>
                  <a:lnTo>
                    <a:pt x="5709" y="393"/>
                  </a:lnTo>
                  <a:lnTo>
                    <a:pt x="5680" y="335"/>
                  </a:lnTo>
                  <a:lnTo>
                    <a:pt x="5652" y="278"/>
                  </a:lnTo>
                  <a:lnTo>
                    <a:pt x="5613" y="230"/>
                  </a:lnTo>
                  <a:lnTo>
                    <a:pt x="5575" y="192"/>
                  </a:lnTo>
                  <a:lnTo>
                    <a:pt x="5527" y="144"/>
                  </a:lnTo>
                  <a:lnTo>
                    <a:pt x="5479" y="106"/>
                  </a:lnTo>
                  <a:lnTo>
                    <a:pt x="5422" y="77"/>
                  </a:lnTo>
                  <a:lnTo>
                    <a:pt x="5364" y="48"/>
                  </a:lnTo>
                  <a:lnTo>
                    <a:pt x="5307" y="29"/>
                  </a:lnTo>
                  <a:lnTo>
                    <a:pt x="5249" y="10"/>
                  </a:lnTo>
                  <a:lnTo>
                    <a:pt x="5182" y="0"/>
                  </a:lnTo>
                  <a:close/>
                </a:path>
              </a:pathLst>
            </a:custGeom>
            <a:solidFill>
              <a:srgbClr val="D53F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67;p19">
              <a:extLst>
                <a:ext uri="{FF2B5EF4-FFF2-40B4-BE49-F238E27FC236}">
                  <a16:creationId xmlns:a16="http://schemas.microsoft.com/office/drawing/2014/main" id="{26D6CAA7-CFC0-CA4A-4C6D-5FFFAE6EB378}"/>
                </a:ext>
              </a:extLst>
            </p:cNvPr>
            <p:cNvSpPr/>
            <p:nvPr/>
          </p:nvSpPr>
          <p:spPr>
            <a:xfrm>
              <a:off x="2517157" y="2213867"/>
              <a:ext cx="89870" cy="173919"/>
            </a:xfrm>
            <a:custGeom>
              <a:avLst/>
              <a:gdLst/>
              <a:ahLst/>
              <a:cxnLst/>
              <a:rect l="l" t="t" r="r" b="b"/>
              <a:pathLst>
                <a:path w="2223" h="4302" extrusionOk="0">
                  <a:moveTo>
                    <a:pt x="815" y="1"/>
                  </a:moveTo>
                  <a:lnTo>
                    <a:pt x="767" y="10"/>
                  </a:lnTo>
                  <a:lnTo>
                    <a:pt x="719" y="20"/>
                  </a:lnTo>
                  <a:lnTo>
                    <a:pt x="671" y="30"/>
                  </a:lnTo>
                  <a:lnTo>
                    <a:pt x="623" y="49"/>
                  </a:lnTo>
                  <a:lnTo>
                    <a:pt x="575" y="77"/>
                  </a:lnTo>
                  <a:lnTo>
                    <a:pt x="537" y="116"/>
                  </a:lnTo>
                  <a:lnTo>
                    <a:pt x="499" y="154"/>
                  </a:lnTo>
                  <a:lnTo>
                    <a:pt x="470" y="192"/>
                  </a:lnTo>
                  <a:lnTo>
                    <a:pt x="441" y="240"/>
                  </a:lnTo>
                  <a:lnTo>
                    <a:pt x="288" y="575"/>
                  </a:lnTo>
                  <a:lnTo>
                    <a:pt x="221" y="719"/>
                  </a:lnTo>
                  <a:lnTo>
                    <a:pt x="173" y="872"/>
                  </a:lnTo>
                  <a:lnTo>
                    <a:pt x="125" y="1016"/>
                  </a:lnTo>
                  <a:lnTo>
                    <a:pt x="77" y="1169"/>
                  </a:lnTo>
                  <a:lnTo>
                    <a:pt x="48" y="1323"/>
                  </a:lnTo>
                  <a:lnTo>
                    <a:pt x="29" y="1476"/>
                  </a:lnTo>
                  <a:lnTo>
                    <a:pt x="10" y="1639"/>
                  </a:lnTo>
                  <a:lnTo>
                    <a:pt x="0" y="1792"/>
                  </a:lnTo>
                  <a:lnTo>
                    <a:pt x="0" y="1945"/>
                  </a:lnTo>
                  <a:lnTo>
                    <a:pt x="10" y="2098"/>
                  </a:lnTo>
                  <a:lnTo>
                    <a:pt x="20" y="2261"/>
                  </a:lnTo>
                  <a:lnTo>
                    <a:pt x="48" y="2414"/>
                  </a:lnTo>
                  <a:lnTo>
                    <a:pt x="77" y="2568"/>
                  </a:lnTo>
                  <a:lnTo>
                    <a:pt x="115" y="2721"/>
                  </a:lnTo>
                  <a:lnTo>
                    <a:pt x="163" y="2874"/>
                  </a:lnTo>
                  <a:lnTo>
                    <a:pt x="221" y="3018"/>
                  </a:lnTo>
                  <a:lnTo>
                    <a:pt x="623" y="4043"/>
                  </a:lnTo>
                  <a:lnTo>
                    <a:pt x="652" y="4091"/>
                  </a:lnTo>
                  <a:lnTo>
                    <a:pt x="680" y="4148"/>
                  </a:lnTo>
                  <a:lnTo>
                    <a:pt x="719" y="4186"/>
                  </a:lnTo>
                  <a:lnTo>
                    <a:pt x="767" y="4225"/>
                  </a:lnTo>
                  <a:lnTo>
                    <a:pt x="815" y="4253"/>
                  </a:lnTo>
                  <a:lnTo>
                    <a:pt x="872" y="4282"/>
                  </a:lnTo>
                  <a:lnTo>
                    <a:pt x="930" y="4301"/>
                  </a:lnTo>
                  <a:lnTo>
                    <a:pt x="1112" y="4301"/>
                  </a:lnTo>
                  <a:lnTo>
                    <a:pt x="1226" y="4282"/>
                  </a:lnTo>
                  <a:lnTo>
                    <a:pt x="1332" y="4244"/>
                  </a:lnTo>
                  <a:lnTo>
                    <a:pt x="1428" y="4186"/>
                  </a:lnTo>
                  <a:lnTo>
                    <a:pt x="1514" y="4119"/>
                  </a:lnTo>
                  <a:lnTo>
                    <a:pt x="1590" y="4033"/>
                  </a:lnTo>
                  <a:lnTo>
                    <a:pt x="1657" y="3937"/>
                  </a:lnTo>
                  <a:lnTo>
                    <a:pt x="1705" y="3832"/>
                  </a:lnTo>
                  <a:lnTo>
                    <a:pt x="2146" y="2510"/>
                  </a:lnTo>
                  <a:lnTo>
                    <a:pt x="2194" y="2338"/>
                  </a:lnTo>
                  <a:lnTo>
                    <a:pt x="2223" y="2165"/>
                  </a:lnTo>
                  <a:lnTo>
                    <a:pt x="2223" y="1993"/>
                  </a:lnTo>
                  <a:lnTo>
                    <a:pt x="2203" y="1811"/>
                  </a:lnTo>
                  <a:lnTo>
                    <a:pt x="2165" y="1648"/>
                  </a:lnTo>
                  <a:lnTo>
                    <a:pt x="2108" y="1476"/>
                  </a:lnTo>
                  <a:lnTo>
                    <a:pt x="2021" y="1323"/>
                  </a:lnTo>
                  <a:lnTo>
                    <a:pt x="1926" y="1169"/>
                  </a:lnTo>
                  <a:lnTo>
                    <a:pt x="1131" y="164"/>
                  </a:lnTo>
                  <a:lnTo>
                    <a:pt x="1102" y="125"/>
                  </a:lnTo>
                  <a:lnTo>
                    <a:pt x="1054" y="87"/>
                  </a:lnTo>
                  <a:lnTo>
                    <a:pt x="1016" y="58"/>
                  </a:lnTo>
                  <a:lnTo>
                    <a:pt x="968" y="30"/>
                  </a:lnTo>
                  <a:lnTo>
                    <a:pt x="920" y="20"/>
                  </a:lnTo>
                  <a:lnTo>
                    <a:pt x="862" y="10"/>
                  </a:lnTo>
                  <a:lnTo>
                    <a:pt x="815" y="1"/>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05188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t>Abstract</a:t>
            </a:r>
            <a:endParaRPr sz="3200" dirty="0"/>
          </a:p>
        </p:txBody>
      </p:sp>
      <p:grpSp>
        <p:nvGrpSpPr>
          <p:cNvPr id="176" name="Google Shape;176;p16"/>
          <p:cNvGrpSpPr/>
          <p:nvPr/>
        </p:nvGrpSpPr>
        <p:grpSpPr>
          <a:xfrm>
            <a:off x="4572000" y="997018"/>
            <a:ext cx="4114785" cy="3734967"/>
            <a:chOff x="457200" y="997005"/>
            <a:chExt cx="4114785" cy="3734967"/>
          </a:xfrm>
        </p:grpSpPr>
        <p:sp>
          <p:nvSpPr>
            <p:cNvPr id="177" name="Google Shape;177;p16"/>
            <p:cNvSpPr/>
            <p:nvPr/>
          </p:nvSpPr>
          <p:spPr>
            <a:xfrm>
              <a:off x="457200" y="4475703"/>
              <a:ext cx="3036451" cy="256268"/>
            </a:xfrm>
            <a:custGeom>
              <a:avLst/>
              <a:gdLst/>
              <a:ahLst/>
              <a:cxnLst/>
              <a:rect l="l" t="t" r="r" b="b"/>
              <a:pathLst>
                <a:path w="85915" h="7251" extrusionOk="0">
                  <a:moveTo>
                    <a:pt x="40754" y="1"/>
                  </a:moveTo>
                  <a:lnTo>
                    <a:pt x="38564" y="14"/>
                  </a:lnTo>
                  <a:lnTo>
                    <a:pt x="36414" y="42"/>
                  </a:lnTo>
                  <a:lnTo>
                    <a:pt x="34306" y="69"/>
                  </a:lnTo>
                  <a:lnTo>
                    <a:pt x="32225" y="110"/>
                  </a:lnTo>
                  <a:lnTo>
                    <a:pt x="30184" y="164"/>
                  </a:lnTo>
                  <a:lnTo>
                    <a:pt x="28185" y="219"/>
                  </a:lnTo>
                  <a:lnTo>
                    <a:pt x="26240" y="287"/>
                  </a:lnTo>
                  <a:lnTo>
                    <a:pt x="24335" y="355"/>
                  </a:lnTo>
                  <a:lnTo>
                    <a:pt x="22485" y="436"/>
                  </a:lnTo>
                  <a:lnTo>
                    <a:pt x="20690" y="518"/>
                  </a:lnTo>
                  <a:lnTo>
                    <a:pt x="18935" y="613"/>
                  </a:lnTo>
                  <a:lnTo>
                    <a:pt x="17262" y="722"/>
                  </a:lnTo>
                  <a:lnTo>
                    <a:pt x="15630" y="831"/>
                  </a:lnTo>
                  <a:lnTo>
                    <a:pt x="14079" y="939"/>
                  </a:lnTo>
                  <a:lnTo>
                    <a:pt x="12583" y="1062"/>
                  </a:lnTo>
                  <a:lnTo>
                    <a:pt x="11168" y="1184"/>
                  </a:lnTo>
                  <a:lnTo>
                    <a:pt x="9808" y="1320"/>
                  </a:lnTo>
                  <a:lnTo>
                    <a:pt x="8543" y="1456"/>
                  </a:lnTo>
                  <a:lnTo>
                    <a:pt x="7332" y="1592"/>
                  </a:lnTo>
                  <a:lnTo>
                    <a:pt x="6217" y="1742"/>
                  </a:lnTo>
                  <a:lnTo>
                    <a:pt x="5183" y="1892"/>
                  </a:lnTo>
                  <a:lnTo>
                    <a:pt x="4244" y="2055"/>
                  </a:lnTo>
                  <a:lnTo>
                    <a:pt x="3374" y="2218"/>
                  </a:lnTo>
                  <a:lnTo>
                    <a:pt x="2612" y="2381"/>
                  </a:lnTo>
                  <a:lnTo>
                    <a:pt x="1932" y="2545"/>
                  </a:lnTo>
                  <a:lnTo>
                    <a:pt x="1361" y="2721"/>
                  </a:lnTo>
                  <a:lnTo>
                    <a:pt x="1102" y="2803"/>
                  </a:lnTo>
                  <a:lnTo>
                    <a:pt x="871" y="2898"/>
                  </a:lnTo>
                  <a:lnTo>
                    <a:pt x="667" y="2980"/>
                  </a:lnTo>
                  <a:lnTo>
                    <a:pt x="504" y="3075"/>
                  </a:lnTo>
                  <a:lnTo>
                    <a:pt x="354" y="3157"/>
                  </a:lnTo>
                  <a:lnTo>
                    <a:pt x="218" y="3252"/>
                  </a:lnTo>
                  <a:lnTo>
                    <a:pt x="123" y="3347"/>
                  </a:lnTo>
                  <a:lnTo>
                    <a:pt x="55" y="3442"/>
                  </a:lnTo>
                  <a:lnTo>
                    <a:pt x="14" y="3538"/>
                  </a:lnTo>
                  <a:lnTo>
                    <a:pt x="0" y="3619"/>
                  </a:lnTo>
                  <a:lnTo>
                    <a:pt x="14" y="3714"/>
                  </a:lnTo>
                  <a:lnTo>
                    <a:pt x="55" y="3810"/>
                  </a:lnTo>
                  <a:lnTo>
                    <a:pt x="123" y="3905"/>
                  </a:lnTo>
                  <a:lnTo>
                    <a:pt x="218" y="4000"/>
                  </a:lnTo>
                  <a:lnTo>
                    <a:pt x="354" y="4082"/>
                  </a:lnTo>
                  <a:lnTo>
                    <a:pt x="504" y="4177"/>
                  </a:lnTo>
                  <a:lnTo>
                    <a:pt x="667" y="4272"/>
                  </a:lnTo>
                  <a:lnTo>
                    <a:pt x="871" y="4354"/>
                  </a:lnTo>
                  <a:lnTo>
                    <a:pt x="1102" y="4449"/>
                  </a:lnTo>
                  <a:lnTo>
                    <a:pt x="1361" y="4531"/>
                  </a:lnTo>
                  <a:lnTo>
                    <a:pt x="1932" y="4707"/>
                  </a:lnTo>
                  <a:lnTo>
                    <a:pt x="2612" y="4871"/>
                  </a:lnTo>
                  <a:lnTo>
                    <a:pt x="3374" y="5034"/>
                  </a:lnTo>
                  <a:lnTo>
                    <a:pt x="4244" y="5197"/>
                  </a:lnTo>
                  <a:lnTo>
                    <a:pt x="5183" y="5360"/>
                  </a:lnTo>
                  <a:lnTo>
                    <a:pt x="6217" y="5510"/>
                  </a:lnTo>
                  <a:lnTo>
                    <a:pt x="7332" y="5646"/>
                  </a:lnTo>
                  <a:lnTo>
                    <a:pt x="8543" y="5796"/>
                  </a:lnTo>
                  <a:lnTo>
                    <a:pt x="9808" y="5932"/>
                  </a:lnTo>
                  <a:lnTo>
                    <a:pt x="11168" y="6068"/>
                  </a:lnTo>
                  <a:lnTo>
                    <a:pt x="12583" y="6190"/>
                  </a:lnTo>
                  <a:lnTo>
                    <a:pt x="14079" y="6312"/>
                  </a:lnTo>
                  <a:lnTo>
                    <a:pt x="15630" y="6421"/>
                  </a:lnTo>
                  <a:lnTo>
                    <a:pt x="17262" y="6530"/>
                  </a:lnTo>
                  <a:lnTo>
                    <a:pt x="18935" y="6639"/>
                  </a:lnTo>
                  <a:lnTo>
                    <a:pt x="20690" y="6721"/>
                  </a:lnTo>
                  <a:lnTo>
                    <a:pt x="22485" y="6816"/>
                  </a:lnTo>
                  <a:lnTo>
                    <a:pt x="24335" y="6897"/>
                  </a:lnTo>
                  <a:lnTo>
                    <a:pt x="26240" y="6965"/>
                  </a:lnTo>
                  <a:lnTo>
                    <a:pt x="28185" y="7033"/>
                  </a:lnTo>
                  <a:lnTo>
                    <a:pt x="30184" y="7088"/>
                  </a:lnTo>
                  <a:lnTo>
                    <a:pt x="32225" y="7142"/>
                  </a:lnTo>
                  <a:lnTo>
                    <a:pt x="34306" y="7183"/>
                  </a:lnTo>
                  <a:lnTo>
                    <a:pt x="36414" y="7210"/>
                  </a:lnTo>
                  <a:lnTo>
                    <a:pt x="38564" y="7237"/>
                  </a:lnTo>
                  <a:lnTo>
                    <a:pt x="40754" y="7251"/>
                  </a:lnTo>
                  <a:lnTo>
                    <a:pt x="45175" y="7251"/>
                  </a:lnTo>
                  <a:lnTo>
                    <a:pt x="47351" y="7237"/>
                  </a:lnTo>
                  <a:lnTo>
                    <a:pt x="49500" y="7210"/>
                  </a:lnTo>
                  <a:lnTo>
                    <a:pt x="51622" y="7183"/>
                  </a:lnTo>
                  <a:lnTo>
                    <a:pt x="53690" y="7142"/>
                  </a:lnTo>
                  <a:lnTo>
                    <a:pt x="55730" y="7088"/>
                  </a:lnTo>
                  <a:lnTo>
                    <a:pt x="57730" y="7033"/>
                  </a:lnTo>
                  <a:lnTo>
                    <a:pt x="59675" y="6965"/>
                  </a:lnTo>
                  <a:lnTo>
                    <a:pt x="61579" y="6897"/>
                  </a:lnTo>
                  <a:lnTo>
                    <a:pt x="63429" y="6816"/>
                  </a:lnTo>
                  <a:lnTo>
                    <a:pt x="65238" y="6721"/>
                  </a:lnTo>
                  <a:lnTo>
                    <a:pt x="66980" y="6639"/>
                  </a:lnTo>
                  <a:lnTo>
                    <a:pt x="68666" y="6530"/>
                  </a:lnTo>
                  <a:lnTo>
                    <a:pt x="70285" y="6421"/>
                  </a:lnTo>
                  <a:lnTo>
                    <a:pt x="71836" y="6312"/>
                  </a:lnTo>
                  <a:lnTo>
                    <a:pt x="73332" y="6190"/>
                  </a:lnTo>
                  <a:lnTo>
                    <a:pt x="74760" y="6068"/>
                  </a:lnTo>
                  <a:lnTo>
                    <a:pt x="76107" y="5932"/>
                  </a:lnTo>
                  <a:lnTo>
                    <a:pt x="77386" y="5796"/>
                  </a:lnTo>
                  <a:lnTo>
                    <a:pt x="78583" y="5646"/>
                  </a:lnTo>
                  <a:lnTo>
                    <a:pt x="79698" y="5510"/>
                  </a:lnTo>
                  <a:lnTo>
                    <a:pt x="80732" y="5360"/>
                  </a:lnTo>
                  <a:lnTo>
                    <a:pt x="81684" y="5197"/>
                  </a:lnTo>
                  <a:lnTo>
                    <a:pt x="82541" y="5034"/>
                  </a:lnTo>
                  <a:lnTo>
                    <a:pt x="83303" y="4871"/>
                  </a:lnTo>
                  <a:lnTo>
                    <a:pt x="83983" y="4707"/>
                  </a:lnTo>
                  <a:lnTo>
                    <a:pt x="84568" y="4531"/>
                  </a:lnTo>
                  <a:lnTo>
                    <a:pt x="84813" y="4449"/>
                  </a:lnTo>
                  <a:lnTo>
                    <a:pt x="85044" y="4354"/>
                  </a:lnTo>
                  <a:lnTo>
                    <a:pt x="85248" y="4272"/>
                  </a:lnTo>
                  <a:lnTo>
                    <a:pt x="85425" y="4177"/>
                  </a:lnTo>
                  <a:lnTo>
                    <a:pt x="85574" y="4082"/>
                  </a:lnTo>
                  <a:lnTo>
                    <a:pt x="85697" y="4000"/>
                  </a:lnTo>
                  <a:lnTo>
                    <a:pt x="85792" y="3905"/>
                  </a:lnTo>
                  <a:lnTo>
                    <a:pt x="85860" y="3810"/>
                  </a:lnTo>
                  <a:lnTo>
                    <a:pt x="85901" y="3714"/>
                  </a:lnTo>
                  <a:lnTo>
                    <a:pt x="85914" y="3619"/>
                  </a:lnTo>
                  <a:lnTo>
                    <a:pt x="85901" y="3538"/>
                  </a:lnTo>
                  <a:lnTo>
                    <a:pt x="85860" y="3442"/>
                  </a:lnTo>
                  <a:lnTo>
                    <a:pt x="85792" y="3347"/>
                  </a:lnTo>
                  <a:lnTo>
                    <a:pt x="85697" y="3252"/>
                  </a:lnTo>
                  <a:lnTo>
                    <a:pt x="85574" y="3157"/>
                  </a:lnTo>
                  <a:lnTo>
                    <a:pt x="85425" y="3075"/>
                  </a:lnTo>
                  <a:lnTo>
                    <a:pt x="85248" y="2980"/>
                  </a:lnTo>
                  <a:lnTo>
                    <a:pt x="85044" y="2898"/>
                  </a:lnTo>
                  <a:lnTo>
                    <a:pt x="84813" y="2803"/>
                  </a:lnTo>
                  <a:lnTo>
                    <a:pt x="84568" y="2721"/>
                  </a:lnTo>
                  <a:lnTo>
                    <a:pt x="83983" y="2545"/>
                  </a:lnTo>
                  <a:lnTo>
                    <a:pt x="83303" y="2381"/>
                  </a:lnTo>
                  <a:lnTo>
                    <a:pt x="82541" y="2218"/>
                  </a:lnTo>
                  <a:lnTo>
                    <a:pt x="81684" y="2055"/>
                  </a:lnTo>
                  <a:lnTo>
                    <a:pt x="80732" y="1892"/>
                  </a:lnTo>
                  <a:lnTo>
                    <a:pt x="79698" y="1742"/>
                  </a:lnTo>
                  <a:lnTo>
                    <a:pt x="78583" y="1592"/>
                  </a:lnTo>
                  <a:lnTo>
                    <a:pt x="77386" y="1456"/>
                  </a:lnTo>
                  <a:lnTo>
                    <a:pt x="76107" y="1320"/>
                  </a:lnTo>
                  <a:lnTo>
                    <a:pt x="74760" y="1184"/>
                  </a:lnTo>
                  <a:lnTo>
                    <a:pt x="73332" y="1062"/>
                  </a:lnTo>
                  <a:lnTo>
                    <a:pt x="71836" y="939"/>
                  </a:lnTo>
                  <a:lnTo>
                    <a:pt x="70285" y="831"/>
                  </a:lnTo>
                  <a:lnTo>
                    <a:pt x="68666" y="722"/>
                  </a:lnTo>
                  <a:lnTo>
                    <a:pt x="66980" y="613"/>
                  </a:lnTo>
                  <a:lnTo>
                    <a:pt x="65238" y="518"/>
                  </a:lnTo>
                  <a:lnTo>
                    <a:pt x="63429" y="436"/>
                  </a:lnTo>
                  <a:lnTo>
                    <a:pt x="61579" y="355"/>
                  </a:lnTo>
                  <a:lnTo>
                    <a:pt x="59675" y="287"/>
                  </a:lnTo>
                  <a:lnTo>
                    <a:pt x="57730" y="219"/>
                  </a:lnTo>
                  <a:lnTo>
                    <a:pt x="55730" y="164"/>
                  </a:lnTo>
                  <a:lnTo>
                    <a:pt x="53690" y="110"/>
                  </a:lnTo>
                  <a:lnTo>
                    <a:pt x="51622" y="69"/>
                  </a:lnTo>
                  <a:lnTo>
                    <a:pt x="49500" y="42"/>
                  </a:lnTo>
                  <a:lnTo>
                    <a:pt x="47351" y="14"/>
                  </a:lnTo>
                  <a:lnTo>
                    <a:pt x="45175"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6"/>
            <p:cNvSpPr/>
            <p:nvPr/>
          </p:nvSpPr>
          <p:spPr>
            <a:xfrm>
              <a:off x="1125429" y="3092593"/>
              <a:ext cx="204386" cy="1191325"/>
            </a:xfrm>
            <a:custGeom>
              <a:avLst/>
              <a:gdLst/>
              <a:ahLst/>
              <a:cxnLst/>
              <a:rect l="l" t="t" r="r" b="b"/>
              <a:pathLst>
                <a:path w="5783" h="33708" extrusionOk="0">
                  <a:moveTo>
                    <a:pt x="531" y="0"/>
                  </a:moveTo>
                  <a:lnTo>
                    <a:pt x="423" y="14"/>
                  </a:lnTo>
                  <a:lnTo>
                    <a:pt x="327" y="41"/>
                  </a:lnTo>
                  <a:lnTo>
                    <a:pt x="232" y="96"/>
                  </a:lnTo>
                  <a:lnTo>
                    <a:pt x="151" y="164"/>
                  </a:lnTo>
                  <a:lnTo>
                    <a:pt x="96" y="245"/>
                  </a:lnTo>
                  <a:lnTo>
                    <a:pt x="42" y="327"/>
                  </a:lnTo>
                  <a:lnTo>
                    <a:pt x="15" y="422"/>
                  </a:lnTo>
                  <a:lnTo>
                    <a:pt x="1" y="531"/>
                  </a:lnTo>
                  <a:lnTo>
                    <a:pt x="1" y="10420"/>
                  </a:lnTo>
                  <a:lnTo>
                    <a:pt x="15" y="10529"/>
                  </a:lnTo>
                  <a:lnTo>
                    <a:pt x="42" y="10624"/>
                  </a:lnTo>
                  <a:lnTo>
                    <a:pt x="83" y="10719"/>
                  </a:lnTo>
                  <a:lnTo>
                    <a:pt x="151" y="10801"/>
                  </a:lnTo>
                  <a:lnTo>
                    <a:pt x="4721" y="15371"/>
                  </a:lnTo>
                  <a:lnTo>
                    <a:pt x="4721" y="19983"/>
                  </a:lnTo>
                  <a:lnTo>
                    <a:pt x="341" y="24376"/>
                  </a:lnTo>
                  <a:lnTo>
                    <a:pt x="273" y="24444"/>
                  </a:lnTo>
                  <a:lnTo>
                    <a:pt x="219" y="24539"/>
                  </a:lnTo>
                  <a:lnTo>
                    <a:pt x="191" y="24635"/>
                  </a:lnTo>
                  <a:lnTo>
                    <a:pt x="178" y="24743"/>
                  </a:lnTo>
                  <a:lnTo>
                    <a:pt x="178" y="33177"/>
                  </a:lnTo>
                  <a:lnTo>
                    <a:pt x="191" y="33286"/>
                  </a:lnTo>
                  <a:lnTo>
                    <a:pt x="219" y="33395"/>
                  </a:lnTo>
                  <a:lnTo>
                    <a:pt x="273" y="33476"/>
                  </a:lnTo>
                  <a:lnTo>
                    <a:pt x="341" y="33558"/>
                  </a:lnTo>
                  <a:lnTo>
                    <a:pt x="409" y="33626"/>
                  </a:lnTo>
                  <a:lnTo>
                    <a:pt x="504" y="33667"/>
                  </a:lnTo>
                  <a:lnTo>
                    <a:pt x="599" y="33707"/>
                  </a:lnTo>
                  <a:lnTo>
                    <a:pt x="817" y="33707"/>
                  </a:lnTo>
                  <a:lnTo>
                    <a:pt x="912" y="33667"/>
                  </a:lnTo>
                  <a:lnTo>
                    <a:pt x="1007" y="33626"/>
                  </a:lnTo>
                  <a:lnTo>
                    <a:pt x="1089" y="33558"/>
                  </a:lnTo>
                  <a:lnTo>
                    <a:pt x="1144" y="33476"/>
                  </a:lnTo>
                  <a:lnTo>
                    <a:pt x="1198" y="33395"/>
                  </a:lnTo>
                  <a:lnTo>
                    <a:pt x="1225" y="33286"/>
                  </a:lnTo>
                  <a:lnTo>
                    <a:pt x="1239" y="33177"/>
                  </a:lnTo>
                  <a:lnTo>
                    <a:pt x="1239" y="24961"/>
                  </a:lnTo>
                  <a:lnTo>
                    <a:pt x="5632" y="20581"/>
                  </a:lnTo>
                  <a:lnTo>
                    <a:pt x="5700" y="20499"/>
                  </a:lnTo>
                  <a:lnTo>
                    <a:pt x="5741" y="20404"/>
                  </a:lnTo>
                  <a:lnTo>
                    <a:pt x="5768" y="20309"/>
                  </a:lnTo>
                  <a:lnTo>
                    <a:pt x="5782" y="20200"/>
                  </a:lnTo>
                  <a:lnTo>
                    <a:pt x="5782" y="15154"/>
                  </a:lnTo>
                  <a:lnTo>
                    <a:pt x="5768" y="15045"/>
                  </a:lnTo>
                  <a:lnTo>
                    <a:pt x="5741" y="14950"/>
                  </a:lnTo>
                  <a:lnTo>
                    <a:pt x="5700" y="14854"/>
                  </a:lnTo>
                  <a:lnTo>
                    <a:pt x="5632" y="14773"/>
                  </a:lnTo>
                  <a:lnTo>
                    <a:pt x="1062" y="10202"/>
                  </a:lnTo>
                  <a:lnTo>
                    <a:pt x="1062" y="531"/>
                  </a:lnTo>
                  <a:lnTo>
                    <a:pt x="1048" y="422"/>
                  </a:lnTo>
                  <a:lnTo>
                    <a:pt x="1021" y="327"/>
                  </a:lnTo>
                  <a:lnTo>
                    <a:pt x="967" y="245"/>
                  </a:lnTo>
                  <a:lnTo>
                    <a:pt x="899" y="164"/>
                  </a:lnTo>
                  <a:lnTo>
                    <a:pt x="831" y="96"/>
                  </a:lnTo>
                  <a:lnTo>
                    <a:pt x="735" y="41"/>
                  </a:lnTo>
                  <a:lnTo>
                    <a:pt x="640" y="14"/>
                  </a:lnTo>
                  <a:lnTo>
                    <a:pt x="5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6"/>
            <p:cNvSpPr/>
            <p:nvPr/>
          </p:nvSpPr>
          <p:spPr>
            <a:xfrm>
              <a:off x="1484583" y="3638253"/>
              <a:ext cx="111541" cy="667302"/>
            </a:xfrm>
            <a:custGeom>
              <a:avLst/>
              <a:gdLst/>
              <a:ahLst/>
              <a:cxnLst/>
              <a:rect l="l" t="t" r="r" b="b"/>
              <a:pathLst>
                <a:path w="3156" h="18881" extrusionOk="0">
                  <a:moveTo>
                    <a:pt x="2517" y="0"/>
                  </a:moveTo>
                  <a:lnTo>
                    <a:pt x="2421" y="41"/>
                  </a:lnTo>
                  <a:lnTo>
                    <a:pt x="2326" y="82"/>
                  </a:lnTo>
                  <a:lnTo>
                    <a:pt x="2244" y="150"/>
                  </a:lnTo>
                  <a:lnTo>
                    <a:pt x="2176" y="232"/>
                  </a:lnTo>
                  <a:lnTo>
                    <a:pt x="2136" y="313"/>
                  </a:lnTo>
                  <a:lnTo>
                    <a:pt x="2108" y="422"/>
                  </a:lnTo>
                  <a:lnTo>
                    <a:pt x="2095" y="531"/>
                  </a:lnTo>
                  <a:lnTo>
                    <a:pt x="2095" y="6489"/>
                  </a:lnTo>
                  <a:lnTo>
                    <a:pt x="163" y="8420"/>
                  </a:lnTo>
                  <a:lnTo>
                    <a:pt x="95" y="8502"/>
                  </a:lnTo>
                  <a:lnTo>
                    <a:pt x="41" y="8583"/>
                  </a:lnTo>
                  <a:lnTo>
                    <a:pt x="14" y="8692"/>
                  </a:lnTo>
                  <a:lnTo>
                    <a:pt x="0" y="8787"/>
                  </a:lnTo>
                  <a:lnTo>
                    <a:pt x="0" y="18350"/>
                  </a:lnTo>
                  <a:lnTo>
                    <a:pt x="14" y="18459"/>
                  </a:lnTo>
                  <a:lnTo>
                    <a:pt x="41" y="18568"/>
                  </a:lnTo>
                  <a:lnTo>
                    <a:pt x="95" y="18649"/>
                  </a:lnTo>
                  <a:lnTo>
                    <a:pt x="163" y="18731"/>
                  </a:lnTo>
                  <a:lnTo>
                    <a:pt x="245" y="18799"/>
                  </a:lnTo>
                  <a:lnTo>
                    <a:pt x="327" y="18840"/>
                  </a:lnTo>
                  <a:lnTo>
                    <a:pt x="422" y="18881"/>
                  </a:lnTo>
                  <a:lnTo>
                    <a:pt x="639" y="18881"/>
                  </a:lnTo>
                  <a:lnTo>
                    <a:pt x="735" y="18840"/>
                  </a:lnTo>
                  <a:lnTo>
                    <a:pt x="830" y="18799"/>
                  </a:lnTo>
                  <a:lnTo>
                    <a:pt x="911" y="18731"/>
                  </a:lnTo>
                  <a:lnTo>
                    <a:pt x="979" y="18649"/>
                  </a:lnTo>
                  <a:lnTo>
                    <a:pt x="1020" y="18568"/>
                  </a:lnTo>
                  <a:lnTo>
                    <a:pt x="1047" y="18459"/>
                  </a:lnTo>
                  <a:lnTo>
                    <a:pt x="1061" y="18350"/>
                  </a:lnTo>
                  <a:lnTo>
                    <a:pt x="1061" y="9005"/>
                  </a:lnTo>
                  <a:lnTo>
                    <a:pt x="2993" y="7074"/>
                  </a:lnTo>
                  <a:lnTo>
                    <a:pt x="3061" y="6992"/>
                  </a:lnTo>
                  <a:lnTo>
                    <a:pt x="3115" y="6910"/>
                  </a:lnTo>
                  <a:lnTo>
                    <a:pt x="3142" y="6802"/>
                  </a:lnTo>
                  <a:lnTo>
                    <a:pt x="3156" y="6706"/>
                  </a:lnTo>
                  <a:lnTo>
                    <a:pt x="3156" y="531"/>
                  </a:lnTo>
                  <a:lnTo>
                    <a:pt x="3142" y="422"/>
                  </a:lnTo>
                  <a:lnTo>
                    <a:pt x="3115" y="313"/>
                  </a:lnTo>
                  <a:lnTo>
                    <a:pt x="3061" y="232"/>
                  </a:lnTo>
                  <a:lnTo>
                    <a:pt x="2993" y="150"/>
                  </a:lnTo>
                  <a:lnTo>
                    <a:pt x="2925" y="82"/>
                  </a:lnTo>
                  <a:lnTo>
                    <a:pt x="2829" y="41"/>
                  </a:lnTo>
                  <a:lnTo>
                    <a:pt x="27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6"/>
            <p:cNvSpPr/>
            <p:nvPr/>
          </p:nvSpPr>
          <p:spPr>
            <a:xfrm>
              <a:off x="1689360" y="3070009"/>
              <a:ext cx="205799" cy="1235538"/>
            </a:xfrm>
            <a:custGeom>
              <a:avLst/>
              <a:gdLst/>
              <a:ahLst/>
              <a:cxnLst/>
              <a:rect l="l" t="t" r="r" b="b"/>
              <a:pathLst>
                <a:path w="5823" h="34959" extrusionOk="0">
                  <a:moveTo>
                    <a:pt x="531" y="0"/>
                  </a:moveTo>
                  <a:lnTo>
                    <a:pt x="422" y="14"/>
                  </a:lnTo>
                  <a:lnTo>
                    <a:pt x="327" y="41"/>
                  </a:lnTo>
                  <a:lnTo>
                    <a:pt x="232" y="95"/>
                  </a:lnTo>
                  <a:lnTo>
                    <a:pt x="164" y="150"/>
                  </a:lnTo>
                  <a:lnTo>
                    <a:pt x="96" y="231"/>
                  </a:lnTo>
                  <a:lnTo>
                    <a:pt x="42" y="327"/>
                  </a:lnTo>
                  <a:lnTo>
                    <a:pt x="14" y="422"/>
                  </a:lnTo>
                  <a:lnTo>
                    <a:pt x="1" y="531"/>
                  </a:lnTo>
                  <a:lnTo>
                    <a:pt x="1" y="7726"/>
                  </a:lnTo>
                  <a:lnTo>
                    <a:pt x="14" y="7835"/>
                  </a:lnTo>
                  <a:lnTo>
                    <a:pt x="42" y="7930"/>
                  </a:lnTo>
                  <a:lnTo>
                    <a:pt x="96" y="8026"/>
                  </a:lnTo>
                  <a:lnTo>
                    <a:pt x="164" y="8107"/>
                  </a:lnTo>
                  <a:lnTo>
                    <a:pt x="4762" y="12705"/>
                  </a:lnTo>
                  <a:lnTo>
                    <a:pt x="4762" y="34428"/>
                  </a:lnTo>
                  <a:lnTo>
                    <a:pt x="4775" y="34537"/>
                  </a:lnTo>
                  <a:lnTo>
                    <a:pt x="4802" y="34646"/>
                  </a:lnTo>
                  <a:lnTo>
                    <a:pt x="4857" y="34727"/>
                  </a:lnTo>
                  <a:lnTo>
                    <a:pt x="4911" y="34809"/>
                  </a:lnTo>
                  <a:lnTo>
                    <a:pt x="4993" y="34877"/>
                  </a:lnTo>
                  <a:lnTo>
                    <a:pt x="5088" y="34918"/>
                  </a:lnTo>
                  <a:lnTo>
                    <a:pt x="5183" y="34959"/>
                  </a:lnTo>
                  <a:lnTo>
                    <a:pt x="5401" y="34959"/>
                  </a:lnTo>
                  <a:lnTo>
                    <a:pt x="5496" y="34918"/>
                  </a:lnTo>
                  <a:lnTo>
                    <a:pt x="5591" y="34877"/>
                  </a:lnTo>
                  <a:lnTo>
                    <a:pt x="5673" y="34809"/>
                  </a:lnTo>
                  <a:lnTo>
                    <a:pt x="5727" y="34727"/>
                  </a:lnTo>
                  <a:lnTo>
                    <a:pt x="5782" y="34646"/>
                  </a:lnTo>
                  <a:lnTo>
                    <a:pt x="5809" y="34537"/>
                  </a:lnTo>
                  <a:lnTo>
                    <a:pt x="5823" y="34428"/>
                  </a:lnTo>
                  <a:lnTo>
                    <a:pt x="5823" y="12487"/>
                  </a:lnTo>
                  <a:lnTo>
                    <a:pt x="5809" y="12392"/>
                  </a:lnTo>
                  <a:lnTo>
                    <a:pt x="5782" y="12283"/>
                  </a:lnTo>
                  <a:lnTo>
                    <a:pt x="5727" y="12202"/>
                  </a:lnTo>
                  <a:lnTo>
                    <a:pt x="5673" y="12120"/>
                  </a:lnTo>
                  <a:lnTo>
                    <a:pt x="1062" y="7509"/>
                  </a:lnTo>
                  <a:lnTo>
                    <a:pt x="1062" y="531"/>
                  </a:lnTo>
                  <a:lnTo>
                    <a:pt x="1048" y="422"/>
                  </a:lnTo>
                  <a:lnTo>
                    <a:pt x="1021" y="327"/>
                  </a:lnTo>
                  <a:lnTo>
                    <a:pt x="967" y="231"/>
                  </a:lnTo>
                  <a:lnTo>
                    <a:pt x="912" y="150"/>
                  </a:lnTo>
                  <a:lnTo>
                    <a:pt x="831" y="95"/>
                  </a:lnTo>
                  <a:lnTo>
                    <a:pt x="735" y="41"/>
                  </a:lnTo>
                  <a:lnTo>
                    <a:pt x="640" y="14"/>
                  </a:lnTo>
                  <a:lnTo>
                    <a:pt x="5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6"/>
            <p:cNvSpPr/>
            <p:nvPr/>
          </p:nvSpPr>
          <p:spPr>
            <a:xfrm>
              <a:off x="2097995" y="3230077"/>
              <a:ext cx="167842" cy="1103852"/>
            </a:xfrm>
            <a:custGeom>
              <a:avLst/>
              <a:gdLst/>
              <a:ahLst/>
              <a:cxnLst/>
              <a:rect l="l" t="t" r="r" b="b"/>
              <a:pathLst>
                <a:path w="4749" h="31233" extrusionOk="0">
                  <a:moveTo>
                    <a:pt x="4041" y="1"/>
                  </a:moveTo>
                  <a:lnTo>
                    <a:pt x="3932" y="14"/>
                  </a:lnTo>
                  <a:lnTo>
                    <a:pt x="3823" y="42"/>
                  </a:lnTo>
                  <a:lnTo>
                    <a:pt x="3742" y="96"/>
                  </a:lnTo>
                  <a:lnTo>
                    <a:pt x="3660" y="150"/>
                  </a:lnTo>
                  <a:lnTo>
                    <a:pt x="3592" y="232"/>
                  </a:lnTo>
                  <a:lnTo>
                    <a:pt x="3551" y="327"/>
                  </a:lnTo>
                  <a:lnTo>
                    <a:pt x="3510" y="422"/>
                  </a:lnTo>
                  <a:lnTo>
                    <a:pt x="3510" y="531"/>
                  </a:lnTo>
                  <a:lnTo>
                    <a:pt x="3510" y="6856"/>
                  </a:lnTo>
                  <a:lnTo>
                    <a:pt x="151" y="10203"/>
                  </a:lnTo>
                  <a:lnTo>
                    <a:pt x="96" y="10284"/>
                  </a:lnTo>
                  <a:lnTo>
                    <a:pt x="42" y="10379"/>
                  </a:lnTo>
                  <a:lnTo>
                    <a:pt x="15" y="10475"/>
                  </a:lnTo>
                  <a:lnTo>
                    <a:pt x="1" y="10570"/>
                  </a:lnTo>
                  <a:lnTo>
                    <a:pt x="1" y="20731"/>
                  </a:lnTo>
                  <a:lnTo>
                    <a:pt x="15" y="20826"/>
                  </a:lnTo>
                  <a:lnTo>
                    <a:pt x="42" y="20921"/>
                  </a:lnTo>
                  <a:lnTo>
                    <a:pt x="96" y="21017"/>
                  </a:lnTo>
                  <a:lnTo>
                    <a:pt x="151" y="21098"/>
                  </a:lnTo>
                  <a:lnTo>
                    <a:pt x="3701" y="24635"/>
                  </a:lnTo>
                  <a:lnTo>
                    <a:pt x="3701" y="30702"/>
                  </a:lnTo>
                  <a:lnTo>
                    <a:pt x="3701" y="30810"/>
                  </a:lnTo>
                  <a:lnTo>
                    <a:pt x="3742" y="30919"/>
                  </a:lnTo>
                  <a:lnTo>
                    <a:pt x="3783" y="31001"/>
                  </a:lnTo>
                  <a:lnTo>
                    <a:pt x="3851" y="31082"/>
                  </a:lnTo>
                  <a:lnTo>
                    <a:pt x="3932" y="31151"/>
                  </a:lnTo>
                  <a:lnTo>
                    <a:pt x="4014" y="31191"/>
                  </a:lnTo>
                  <a:lnTo>
                    <a:pt x="4123" y="31232"/>
                  </a:lnTo>
                  <a:lnTo>
                    <a:pt x="4327" y="31232"/>
                  </a:lnTo>
                  <a:lnTo>
                    <a:pt x="4435" y="31191"/>
                  </a:lnTo>
                  <a:lnTo>
                    <a:pt x="4517" y="31151"/>
                  </a:lnTo>
                  <a:lnTo>
                    <a:pt x="4599" y="31082"/>
                  </a:lnTo>
                  <a:lnTo>
                    <a:pt x="4667" y="31001"/>
                  </a:lnTo>
                  <a:lnTo>
                    <a:pt x="4707" y="30919"/>
                  </a:lnTo>
                  <a:lnTo>
                    <a:pt x="4748" y="30810"/>
                  </a:lnTo>
                  <a:lnTo>
                    <a:pt x="4748" y="30702"/>
                  </a:lnTo>
                  <a:lnTo>
                    <a:pt x="4748" y="24417"/>
                  </a:lnTo>
                  <a:lnTo>
                    <a:pt x="4748" y="24308"/>
                  </a:lnTo>
                  <a:lnTo>
                    <a:pt x="4721" y="24213"/>
                  </a:lnTo>
                  <a:lnTo>
                    <a:pt x="4667" y="24118"/>
                  </a:lnTo>
                  <a:lnTo>
                    <a:pt x="4599" y="24050"/>
                  </a:lnTo>
                  <a:lnTo>
                    <a:pt x="1062" y="20500"/>
                  </a:lnTo>
                  <a:lnTo>
                    <a:pt x="1062" y="10801"/>
                  </a:lnTo>
                  <a:lnTo>
                    <a:pt x="4408" y="7441"/>
                  </a:lnTo>
                  <a:lnTo>
                    <a:pt x="4476" y="7360"/>
                  </a:lnTo>
                  <a:lnTo>
                    <a:pt x="4531" y="7278"/>
                  </a:lnTo>
                  <a:lnTo>
                    <a:pt x="4558" y="7183"/>
                  </a:lnTo>
                  <a:lnTo>
                    <a:pt x="4558" y="7074"/>
                  </a:lnTo>
                  <a:lnTo>
                    <a:pt x="4558" y="531"/>
                  </a:lnTo>
                  <a:lnTo>
                    <a:pt x="4558" y="422"/>
                  </a:lnTo>
                  <a:lnTo>
                    <a:pt x="4517" y="327"/>
                  </a:lnTo>
                  <a:lnTo>
                    <a:pt x="4476" y="232"/>
                  </a:lnTo>
                  <a:lnTo>
                    <a:pt x="4408" y="150"/>
                  </a:lnTo>
                  <a:lnTo>
                    <a:pt x="4327" y="96"/>
                  </a:lnTo>
                  <a:lnTo>
                    <a:pt x="4245" y="42"/>
                  </a:lnTo>
                  <a:lnTo>
                    <a:pt x="4136" y="14"/>
                  </a:lnTo>
                  <a:lnTo>
                    <a:pt x="40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6"/>
            <p:cNvSpPr/>
            <p:nvPr/>
          </p:nvSpPr>
          <p:spPr>
            <a:xfrm>
              <a:off x="2493659" y="3432946"/>
              <a:ext cx="163989" cy="913003"/>
            </a:xfrm>
            <a:custGeom>
              <a:avLst/>
              <a:gdLst/>
              <a:ahLst/>
              <a:cxnLst/>
              <a:rect l="l" t="t" r="r" b="b"/>
              <a:pathLst>
                <a:path w="4640" h="25833" extrusionOk="0">
                  <a:moveTo>
                    <a:pt x="599" y="1"/>
                  </a:moveTo>
                  <a:lnTo>
                    <a:pt x="504" y="42"/>
                  </a:lnTo>
                  <a:lnTo>
                    <a:pt x="423" y="83"/>
                  </a:lnTo>
                  <a:lnTo>
                    <a:pt x="341" y="151"/>
                  </a:lnTo>
                  <a:lnTo>
                    <a:pt x="273" y="232"/>
                  </a:lnTo>
                  <a:lnTo>
                    <a:pt x="219" y="314"/>
                  </a:lnTo>
                  <a:lnTo>
                    <a:pt x="191" y="423"/>
                  </a:lnTo>
                  <a:lnTo>
                    <a:pt x="178" y="531"/>
                  </a:lnTo>
                  <a:lnTo>
                    <a:pt x="178" y="9577"/>
                  </a:lnTo>
                  <a:lnTo>
                    <a:pt x="191" y="9672"/>
                  </a:lnTo>
                  <a:lnTo>
                    <a:pt x="219" y="9768"/>
                  </a:lnTo>
                  <a:lnTo>
                    <a:pt x="273" y="9863"/>
                  </a:lnTo>
                  <a:lnTo>
                    <a:pt x="341" y="9944"/>
                  </a:lnTo>
                  <a:lnTo>
                    <a:pt x="3578" y="13182"/>
                  </a:lnTo>
                  <a:lnTo>
                    <a:pt x="3578" y="18473"/>
                  </a:lnTo>
                  <a:lnTo>
                    <a:pt x="151" y="21901"/>
                  </a:lnTo>
                  <a:lnTo>
                    <a:pt x="83" y="21983"/>
                  </a:lnTo>
                  <a:lnTo>
                    <a:pt x="42" y="22064"/>
                  </a:lnTo>
                  <a:lnTo>
                    <a:pt x="1" y="22173"/>
                  </a:lnTo>
                  <a:lnTo>
                    <a:pt x="1" y="22268"/>
                  </a:lnTo>
                  <a:lnTo>
                    <a:pt x="1" y="25302"/>
                  </a:lnTo>
                  <a:lnTo>
                    <a:pt x="1" y="25411"/>
                  </a:lnTo>
                  <a:lnTo>
                    <a:pt x="42" y="25506"/>
                  </a:lnTo>
                  <a:lnTo>
                    <a:pt x="83" y="25601"/>
                  </a:lnTo>
                  <a:lnTo>
                    <a:pt x="151" y="25669"/>
                  </a:lnTo>
                  <a:lnTo>
                    <a:pt x="232" y="25737"/>
                  </a:lnTo>
                  <a:lnTo>
                    <a:pt x="314" y="25791"/>
                  </a:lnTo>
                  <a:lnTo>
                    <a:pt x="423" y="25819"/>
                  </a:lnTo>
                  <a:lnTo>
                    <a:pt x="531" y="25832"/>
                  </a:lnTo>
                  <a:lnTo>
                    <a:pt x="627" y="25819"/>
                  </a:lnTo>
                  <a:lnTo>
                    <a:pt x="735" y="25791"/>
                  </a:lnTo>
                  <a:lnTo>
                    <a:pt x="817" y="25737"/>
                  </a:lnTo>
                  <a:lnTo>
                    <a:pt x="899" y="25669"/>
                  </a:lnTo>
                  <a:lnTo>
                    <a:pt x="967" y="25601"/>
                  </a:lnTo>
                  <a:lnTo>
                    <a:pt x="1021" y="25506"/>
                  </a:lnTo>
                  <a:lnTo>
                    <a:pt x="1048" y="25411"/>
                  </a:lnTo>
                  <a:lnTo>
                    <a:pt x="1062" y="25302"/>
                  </a:lnTo>
                  <a:lnTo>
                    <a:pt x="1062" y="22486"/>
                  </a:lnTo>
                  <a:lnTo>
                    <a:pt x="4476" y="19072"/>
                  </a:lnTo>
                  <a:lnTo>
                    <a:pt x="4544" y="18990"/>
                  </a:lnTo>
                  <a:lnTo>
                    <a:pt x="4599" y="18895"/>
                  </a:lnTo>
                  <a:lnTo>
                    <a:pt x="4626" y="18800"/>
                  </a:lnTo>
                  <a:lnTo>
                    <a:pt x="4639" y="18691"/>
                  </a:lnTo>
                  <a:lnTo>
                    <a:pt x="4639" y="12964"/>
                  </a:lnTo>
                  <a:lnTo>
                    <a:pt x="4626" y="12855"/>
                  </a:lnTo>
                  <a:lnTo>
                    <a:pt x="4599" y="12760"/>
                  </a:lnTo>
                  <a:lnTo>
                    <a:pt x="4544" y="12665"/>
                  </a:lnTo>
                  <a:lnTo>
                    <a:pt x="4476" y="12597"/>
                  </a:lnTo>
                  <a:lnTo>
                    <a:pt x="1239" y="9346"/>
                  </a:lnTo>
                  <a:lnTo>
                    <a:pt x="1239" y="531"/>
                  </a:lnTo>
                  <a:lnTo>
                    <a:pt x="1225" y="423"/>
                  </a:lnTo>
                  <a:lnTo>
                    <a:pt x="1198" y="314"/>
                  </a:lnTo>
                  <a:lnTo>
                    <a:pt x="1157" y="232"/>
                  </a:lnTo>
                  <a:lnTo>
                    <a:pt x="1089" y="151"/>
                  </a:lnTo>
                  <a:lnTo>
                    <a:pt x="1008" y="83"/>
                  </a:lnTo>
                  <a:lnTo>
                    <a:pt x="912" y="42"/>
                  </a:lnTo>
                  <a:lnTo>
                    <a:pt x="8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6"/>
            <p:cNvSpPr/>
            <p:nvPr/>
          </p:nvSpPr>
          <p:spPr>
            <a:xfrm>
              <a:off x="2641251" y="3274786"/>
              <a:ext cx="118786" cy="1009134"/>
            </a:xfrm>
            <a:custGeom>
              <a:avLst/>
              <a:gdLst/>
              <a:ahLst/>
              <a:cxnLst/>
              <a:rect l="l" t="t" r="r" b="b"/>
              <a:pathLst>
                <a:path w="3361" h="28553" extrusionOk="0">
                  <a:moveTo>
                    <a:pt x="2545" y="1"/>
                  </a:moveTo>
                  <a:lnTo>
                    <a:pt x="2449" y="14"/>
                  </a:lnTo>
                  <a:lnTo>
                    <a:pt x="2341" y="42"/>
                  </a:lnTo>
                  <a:lnTo>
                    <a:pt x="2259" y="96"/>
                  </a:lnTo>
                  <a:lnTo>
                    <a:pt x="2177" y="150"/>
                  </a:lnTo>
                  <a:lnTo>
                    <a:pt x="2109" y="232"/>
                  </a:lnTo>
                  <a:lnTo>
                    <a:pt x="2069" y="327"/>
                  </a:lnTo>
                  <a:lnTo>
                    <a:pt x="2028" y="422"/>
                  </a:lnTo>
                  <a:lnTo>
                    <a:pt x="2028" y="531"/>
                  </a:lnTo>
                  <a:lnTo>
                    <a:pt x="2028" y="7441"/>
                  </a:lnTo>
                  <a:lnTo>
                    <a:pt x="151" y="9318"/>
                  </a:lnTo>
                  <a:lnTo>
                    <a:pt x="83" y="9400"/>
                  </a:lnTo>
                  <a:lnTo>
                    <a:pt x="42" y="9482"/>
                  </a:lnTo>
                  <a:lnTo>
                    <a:pt x="15" y="9591"/>
                  </a:lnTo>
                  <a:lnTo>
                    <a:pt x="1" y="9686"/>
                  </a:lnTo>
                  <a:lnTo>
                    <a:pt x="1" y="12284"/>
                  </a:lnTo>
                  <a:lnTo>
                    <a:pt x="15" y="12379"/>
                  </a:lnTo>
                  <a:lnTo>
                    <a:pt x="42" y="12488"/>
                  </a:lnTo>
                  <a:lnTo>
                    <a:pt x="83" y="12569"/>
                  </a:lnTo>
                  <a:lnTo>
                    <a:pt x="151" y="12651"/>
                  </a:lnTo>
                  <a:lnTo>
                    <a:pt x="2300" y="14800"/>
                  </a:lnTo>
                  <a:lnTo>
                    <a:pt x="2300" y="28022"/>
                  </a:lnTo>
                  <a:lnTo>
                    <a:pt x="2313" y="28131"/>
                  </a:lnTo>
                  <a:lnTo>
                    <a:pt x="2341" y="28240"/>
                  </a:lnTo>
                  <a:lnTo>
                    <a:pt x="2395" y="28321"/>
                  </a:lnTo>
                  <a:lnTo>
                    <a:pt x="2463" y="28403"/>
                  </a:lnTo>
                  <a:lnTo>
                    <a:pt x="2545" y="28471"/>
                  </a:lnTo>
                  <a:lnTo>
                    <a:pt x="2626" y="28512"/>
                  </a:lnTo>
                  <a:lnTo>
                    <a:pt x="2721" y="28552"/>
                  </a:lnTo>
                  <a:lnTo>
                    <a:pt x="2939" y="28552"/>
                  </a:lnTo>
                  <a:lnTo>
                    <a:pt x="3034" y="28512"/>
                  </a:lnTo>
                  <a:lnTo>
                    <a:pt x="3130" y="28471"/>
                  </a:lnTo>
                  <a:lnTo>
                    <a:pt x="3211" y="28403"/>
                  </a:lnTo>
                  <a:lnTo>
                    <a:pt x="3279" y="28321"/>
                  </a:lnTo>
                  <a:lnTo>
                    <a:pt x="3320" y="28240"/>
                  </a:lnTo>
                  <a:lnTo>
                    <a:pt x="3347" y="28131"/>
                  </a:lnTo>
                  <a:lnTo>
                    <a:pt x="3361" y="28022"/>
                  </a:lnTo>
                  <a:lnTo>
                    <a:pt x="3361" y="14583"/>
                  </a:lnTo>
                  <a:lnTo>
                    <a:pt x="3361" y="14487"/>
                  </a:lnTo>
                  <a:lnTo>
                    <a:pt x="3320" y="14379"/>
                  </a:lnTo>
                  <a:lnTo>
                    <a:pt x="3279" y="14297"/>
                  </a:lnTo>
                  <a:lnTo>
                    <a:pt x="3211" y="14215"/>
                  </a:lnTo>
                  <a:lnTo>
                    <a:pt x="1062" y="12066"/>
                  </a:lnTo>
                  <a:lnTo>
                    <a:pt x="1062" y="9903"/>
                  </a:lnTo>
                  <a:lnTo>
                    <a:pt x="2925" y="8040"/>
                  </a:lnTo>
                  <a:lnTo>
                    <a:pt x="2994" y="7958"/>
                  </a:lnTo>
                  <a:lnTo>
                    <a:pt x="3034" y="7877"/>
                  </a:lnTo>
                  <a:lnTo>
                    <a:pt x="3075" y="7768"/>
                  </a:lnTo>
                  <a:lnTo>
                    <a:pt x="3075" y="7673"/>
                  </a:lnTo>
                  <a:lnTo>
                    <a:pt x="3075" y="531"/>
                  </a:lnTo>
                  <a:lnTo>
                    <a:pt x="3075" y="422"/>
                  </a:lnTo>
                  <a:lnTo>
                    <a:pt x="3034" y="327"/>
                  </a:lnTo>
                  <a:lnTo>
                    <a:pt x="2994" y="232"/>
                  </a:lnTo>
                  <a:lnTo>
                    <a:pt x="2925" y="150"/>
                  </a:lnTo>
                  <a:lnTo>
                    <a:pt x="2844" y="96"/>
                  </a:lnTo>
                  <a:lnTo>
                    <a:pt x="2762" y="42"/>
                  </a:lnTo>
                  <a:lnTo>
                    <a:pt x="2653" y="14"/>
                  </a:lnTo>
                  <a:lnTo>
                    <a:pt x="25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6"/>
            <p:cNvSpPr/>
            <p:nvPr/>
          </p:nvSpPr>
          <p:spPr>
            <a:xfrm>
              <a:off x="1060539" y="3002222"/>
              <a:ext cx="166852" cy="166852"/>
            </a:xfrm>
            <a:custGeom>
              <a:avLst/>
              <a:gdLst/>
              <a:ahLst/>
              <a:cxnLst/>
              <a:rect l="l" t="t" r="r" b="b"/>
              <a:pathLst>
                <a:path w="4721" h="4721" extrusionOk="0">
                  <a:moveTo>
                    <a:pt x="2367" y="0"/>
                  </a:moveTo>
                  <a:lnTo>
                    <a:pt x="2123" y="14"/>
                  </a:lnTo>
                  <a:lnTo>
                    <a:pt x="1891" y="41"/>
                  </a:lnTo>
                  <a:lnTo>
                    <a:pt x="1660" y="109"/>
                  </a:lnTo>
                  <a:lnTo>
                    <a:pt x="1442" y="177"/>
                  </a:lnTo>
                  <a:lnTo>
                    <a:pt x="1238" y="286"/>
                  </a:lnTo>
                  <a:lnTo>
                    <a:pt x="1048" y="395"/>
                  </a:lnTo>
                  <a:lnTo>
                    <a:pt x="858" y="531"/>
                  </a:lnTo>
                  <a:lnTo>
                    <a:pt x="694" y="694"/>
                  </a:lnTo>
                  <a:lnTo>
                    <a:pt x="545" y="857"/>
                  </a:lnTo>
                  <a:lnTo>
                    <a:pt x="409" y="1034"/>
                  </a:lnTo>
                  <a:lnTo>
                    <a:pt x="286" y="1238"/>
                  </a:lnTo>
                  <a:lnTo>
                    <a:pt x="191" y="1442"/>
                  </a:lnTo>
                  <a:lnTo>
                    <a:pt x="109" y="1660"/>
                  </a:lnTo>
                  <a:lnTo>
                    <a:pt x="55" y="1877"/>
                  </a:lnTo>
                  <a:lnTo>
                    <a:pt x="14" y="2122"/>
                  </a:lnTo>
                  <a:lnTo>
                    <a:pt x="1" y="2353"/>
                  </a:lnTo>
                  <a:lnTo>
                    <a:pt x="14" y="2598"/>
                  </a:lnTo>
                  <a:lnTo>
                    <a:pt x="55" y="2829"/>
                  </a:lnTo>
                  <a:lnTo>
                    <a:pt x="109" y="3061"/>
                  </a:lnTo>
                  <a:lnTo>
                    <a:pt x="191" y="3278"/>
                  </a:lnTo>
                  <a:lnTo>
                    <a:pt x="286" y="3482"/>
                  </a:lnTo>
                  <a:lnTo>
                    <a:pt x="409" y="3673"/>
                  </a:lnTo>
                  <a:lnTo>
                    <a:pt x="545" y="3863"/>
                  </a:lnTo>
                  <a:lnTo>
                    <a:pt x="694" y="4026"/>
                  </a:lnTo>
                  <a:lnTo>
                    <a:pt x="858" y="4176"/>
                  </a:lnTo>
                  <a:lnTo>
                    <a:pt x="1048" y="4312"/>
                  </a:lnTo>
                  <a:lnTo>
                    <a:pt x="1238" y="4435"/>
                  </a:lnTo>
                  <a:lnTo>
                    <a:pt x="1442" y="4530"/>
                  </a:lnTo>
                  <a:lnTo>
                    <a:pt x="1660" y="4611"/>
                  </a:lnTo>
                  <a:lnTo>
                    <a:pt x="1891" y="4666"/>
                  </a:lnTo>
                  <a:lnTo>
                    <a:pt x="2123" y="4707"/>
                  </a:lnTo>
                  <a:lnTo>
                    <a:pt x="2367" y="4720"/>
                  </a:lnTo>
                  <a:lnTo>
                    <a:pt x="2612" y="4707"/>
                  </a:lnTo>
                  <a:lnTo>
                    <a:pt x="2843" y="4666"/>
                  </a:lnTo>
                  <a:lnTo>
                    <a:pt x="3061" y="4611"/>
                  </a:lnTo>
                  <a:lnTo>
                    <a:pt x="3279" y="4530"/>
                  </a:lnTo>
                  <a:lnTo>
                    <a:pt x="3483" y="4435"/>
                  </a:lnTo>
                  <a:lnTo>
                    <a:pt x="3687" y="4312"/>
                  </a:lnTo>
                  <a:lnTo>
                    <a:pt x="3864" y="4176"/>
                  </a:lnTo>
                  <a:lnTo>
                    <a:pt x="4027" y="4026"/>
                  </a:lnTo>
                  <a:lnTo>
                    <a:pt x="4190" y="3863"/>
                  </a:lnTo>
                  <a:lnTo>
                    <a:pt x="4326" y="3673"/>
                  </a:lnTo>
                  <a:lnTo>
                    <a:pt x="4435" y="3482"/>
                  </a:lnTo>
                  <a:lnTo>
                    <a:pt x="4544" y="3278"/>
                  </a:lnTo>
                  <a:lnTo>
                    <a:pt x="4612" y="3061"/>
                  </a:lnTo>
                  <a:lnTo>
                    <a:pt x="4680" y="2829"/>
                  </a:lnTo>
                  <a:lnTo>
                    <a:pt x="4707" y="2598"/>
                  </a:lnTo>
                  <a:lnTo>
                    <a:pt x="4721" y="2353"/>
                  </a:lnTo>
                  <a:lnTo>
                    <a:pt x="4707" y="2122"/>
                  </a:lnTo>
                  <a:lnTo>
                    <a:pt x="4680" y="1877"/>
                  </a:lnTo>
                  <a:lnTo>
                    <a:pt x="4612" y="1660"/>
                  </a:lnTo>
                  <a:lnTo>
                    <a:pt x="4544" y="1442"/>
                  </a:lnTo>
                  <a:lnTo>
                    <a:pt x="4435" y="1238"/>
                  </a:lnTo>
                  <a:lnTo>
                    <a:pt x="4326" y="1034"/>
                  </a:lnTo>
                  <a:lnTo>
                    <a:pt x="4190" y="857"/>
                  </a:lnTo>
                  <a:lnTo>
                    <a:pt x="4027" y="694"/>
                  </a:lnTo>
                  <a:lnTo>
                    <a:pt x="3864" y="531"/>
                  </a:lnTo>
                  <a:lnTo>
                    <a:pt x="3687" y="395"/>
                  </a:lnTo>
                  <a:lnTo>
                    <a:pt x="3483" y="286"/>
                  </a:lnTo>
                  <a:lnTo>
                    <a:pt x="3279" y="177"/>
                  </a:lnTo>
                  <a:lnTo>
                    <a:pt x="3061" y="109"/>
                  </a:lnTo>
                  <a:lnTo>
                    <a:pt x="2843" y="41"/>
                  </a:lnTo>
                  <a:lnTo>
                    <a:pt x="2612" y="14"/>
                  </a:lnTo>
                  <a:lnTo>
                    <a:pt x="236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6"/>
            <p:cNvSpPr/>
            <p:nvPr/>
          </p:nvSpPr>
          <p:spPr>
            <a:xfrm>
              <a:off x="1493702" y="3526711"/>
              <a:ext cx="166852" cy="166852"/>
            </a:xfrm>
            <a:custGeom>
              <a:avLst/>
              <a:gdLst/>
              <a:ahLst/>
              <a:cxnLst/>
              <a:rect l="l" t="t" r="r" b="b"/>
              <a:pathLst>
                <a:path w="4721" h="4721" extrusionOk="0">
                  <a:moveTo>
                    <a:pt x="2367" y="0"/>
                  </a:moveTo>
                  <a:lnTo>
                    <a:pt x="2123" y="14"/>
                  </a:lnTo>
                  <a:lnTo>
                    <a:pt x="1891" y="55"/>
                  </a:lnTo>
                  <a:lnTo>
                    <a:pt x="1660" y="109"/>
                  </a:lnTo>
                  <a:lnTo>
                    <a:pt x="1442" y="191"/>
                  </a:lnTo>
                  <a:lnTo>
                    <a:pt x="1238" y="286"/>
                  </a:lnTo>
                  <a:lnTo>
                    <a:pt x="1048" y="409"/>
                  </a:lnTo>
                  <a:lnTo>
                    <a:pt x="857" y="545"/>
                  </a:lnTo>
                  <a:lnTo>
                    <a:pt x="694" y="694"/>
                  </a:lnTo>
                  <a:lnTo>
                    <a:pt x="545" y="857"/>
                  </a:lnTo>
                  <a:lnTo>
                    <a:pt x="409" y="1048"/>
                  </a:lnTo>
                  <a:lnTo>
                    <a:pt x="286" y="1238"/>
                  </a:lnTo>
                  <a:lnTo>
                    <a:pt x="191" y="1442"/>
                  </a:lnTo>
                  <a:lnTo>
                    <a:pt x="109" y="1660"/>
                  </a:lnTo>
                  <a:lnTo>
                    <a:pt x="55" y="1891"/>
                  </a:lnTo>
                  <a:lnTo>
                    <a:pt x="14" y="2122"/>
                  </a:lnTo>
                  <a:lnTo>
                    <a:pt x="1" y="2354"/>
                  </a:lnTo>
                  <a:lnTo>
                    <a:pt x="14" y="2599"/>
                  </a:lnTo>
                  <a:lnTo>
                    <a:pt x="55" y="2830"/>
                  </a:lnTo>
                  <a:lnTo>
                    <a:pt x="109" y="3061"/>
                  </a:lnTo>
                  <a:lnTo>
                    <a:pt x="191" y="3279"/>
                  </a:lnTo>
                  <a:lnTo>
                    <a:pt x="286" y="3483"/>
                  </a:lnTo>
                  <a:lnTo>
                    <a:pt x="409" y="3673"/>
                  </a:lnTo>
                  <a:lnTo>
                    <a:pt x="545" y="3864"/>
                  </a:lnTo>
                  <a:lnTo>
                    <a:pt x="694" y="4027"/>
                  </a:lnTo>
                  <a:lnTo>
                    <a:pt x="857" y="4176"/>
                  </a:lnTo>
                  <a:lnTo>
                    <a:pt x="1048" y="4312"/>
                  </a:lnTo>
                  <a:lnTo>
                    <a:pt x="1238" y="4435"/>
                  </a:lnTo>
                  <a:lnTo>
                    <a:pt x="1442" y="4530"/>
                  </a:lnTo>
                  <a:lnTo>
                    <a:pt x="1660" y="4612"/>
                  </a:lnTo>
                  <a:lnTo>
                    <a:pt x="1891" y="4666"/>
                  </a:lnTo>
                  <a:lnTo>
                    <a:pt x="2123" y="4707"/>
                  </a:lnTo>
                  <a:lnTo>
                    <a:pt x="2367" y="4721"/>
                  </a:lnTo>
                  <a:lnTo>
                    <a:pt x="2599" y="4707"/>
                  </a:lnTo>
                  <a:lnTo>
                    <a:pt x="2843" y="4666"/>
                  </a:lnTo>
                  <a:lnTo>
                    <a:pt x="3061" y="4612"/>
                  </a:lnTo>
                  <a:lnTo>
                    <a:pt x="3279" y="4530"/>
                  </a:lnTo>
                  <a:lnTo>
                    <a:pt x="3483" y="4435"/>
                  </a:lnTo>
                  <a:lnTo>
                    <a:pt x="3687" y="4312"/>
                  </a:lnTo>
                  <a:lnTo>
                    <a:pt x="3864" y="4176"/>
                  </a:lnTo>
                  <a:lnTo>
                    <a:pt x="4027" y="4027"/>
                  </a:lnTo>
                  <a:lnTo>
                    <a:pt x="4190" y="3864"/>
                  </a:lnTo>
                  <a:lnTo>
                    <a:pt x="4326" y="3673"/>
                  </a:lnTo>
                  <a:lnTo>
                    <a:pt x="4435" y="3483"/>
                  </a:lnTo>
                  <a:lnTo>
                    <a:pt x="4544" y="3279"/>
                  </a:lnTo>
                  <a:lnTo>
                    <a:pt x="4612" y="3061"/>
                  </a:lnTo>
                  <a:lnTo>
                    <a:pt x="4680" y="2830"/>
                  </a:lnTo>
                  <a:lnTo>
                    <a:pt x="4707" y="2599"/>
                  </a:lnTo>
                  <a:lnTo>
                    <a:pt x="4721" y="2354"/>
                  </a:lnTo>
                  <a:lnTo>
                    <a:pt x="4707" y="2122"/>
                  </a:lnTo>
                  <a:lnTo>
                    <a:pt x="4680" y="1891"/>
                  </a:lnTo>
                  <a:lnTo>
                    <a:pt x="4612" y="1660"/>
                  </a:lnTo>
                  <a:lnTo>
                    <a:pt x="4544" y="1442"/>
                  </a:lnTo>
                  <a:lnTo>
                    <a:pt x="4435" y="1238"/>
                  </a:lnTo>
                  <a:lnTo>
                    <a:pt x="4326" y="1048"/>
                  </a:lnTo>
                  <a:lnTo>
                    <a:pt x="4190" y="857"/>
                  </a:lnTo>
                  <a:lnTo>
                    <a:pt x="4027" y="694"/>
                  </a:lnTo>
                  <a:lnTo>
                    <a:pt x="3864" y="545"/>
                  </a:lnTo>
                  <a:lnTo>
                    <a:pt x="3687" y="409"/>
                  </a:lnTo>
                  <a:lnTo>
                    <a:pt x="3483" y="286"/>
                  </a:lnTo>
                  <a:lnTo>
                    <a:pt x="3279" y="191"/>
                  </a:lnTo>
                  <a:lnTo>
                    <a:pt x="3061" y="109"/>
                  </a:lnTo>
                  <a:lnTo>
                    <a:pt x="2843" y="55"/>
                  </a:lnTo>
                  <a:lnTo>
                    <a:pt x="2599" y="14"/>
                  </a:lnTo>
                  <a:lnTo>
                    <a:pt x="236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6"/>
            <p:cNvSpPr/>
            <p:nvPr/>
          </p:nvSpPr>
          <p:spPr>
            <a:xfrm>
              <a:off x="1624966" y="2976245"/>
              <a:ext cx="166852" cy="166852"/>
            </a:xfrm>
            <a:custGeom>
              <a:avLst/>
              <a:gdLst/>
              <a:ahLst/>
              <a:cxnLst/>
              <a:rect l="l" t="t" r="r" b="b"/>
              <a:pathLst>
                <a:path w="4721" h="4721" extrusionOk="0">
                  <a:moveTo>
                    <a:pt x="2353" y="1"/>
                  </a:moveTo>
                  <a:lnTo>
                    <a:pt x="2108" y="14"/>
                  </a:lnTo>
                  <a:lnTo>
                    <a:pt x="1877" y="55"/>
                  </a:lnTo>
                  <a:lnTo>
                    <a:pt x="1660" y="109"/>
                  </a:lnTo>
                  <a:lnTo>
                    <a:pt x="1442" y="191"/>
                  </a:lnTo>
                  <a:lnTo>
                    <a:pt x="1224" y="286"/>
                  </a:lnTo>
                  <a:lnTo>
                    <a:pt x="1034" y="409"/>
                  </a:lnTo>
                  <a:lnTo>
                    <a:pt x="857" y="545"/>
                  </a:lnTo>
                  <a:lnTo>
                    <a:pt x="680" y="694"/>
                  </a:lnTo>
                  <a:lnTo>
                    <a:pt x="531" y="858"/>
                  </a:lnTo>
                  <a:lnTo>
                    <a:pt x="394" y="1048"/>
                  </a:lnTo>
                  <a:lnTo>
                    <a:pt x="286" y="1238"/>
                  </a:lnTo>
                  <a:lnTo>
                    <a:pt x="177" y="1442"/>
                  </a:lnTo>
                  <a:lnTo>
                    <a:pt x="95" y="1660"/>
                  </a:lnTo>
                  <a:lnTo>
                    <a:pt x="41" y="1891"/>
                  </a:lnTo>
                  <a:lnTo>
                    <a:pt x="14" y="2123"/>
                  </a:lnTo>
                  <a:lnTo>
                    <a:pt x="0" y="2367"/>
                  </a:lnTo>
                  <a:lnTo>
                    <a:pt x="14" y="2612"/>
                  </a:lnTo>
                  <a:lnTo>
                    <a:pt x="41" y="2844"/>
                  </a:lnTo>
                  <a:lnTo>
                    <a:pt x="95" y="3061"/>
                  </a:lnTo>
                  <a:lnTo>
                    <a:pt x="177" y="3279"/>
                  </a:lnTo>
                  <a:lnTo>
                    <a:pt x="286" y="3483"/>
                  </a:lnTo>
                  <a:lnTo>
                    <a:pt x="394" y="3687"/>
                  </a:lnTo>
                  <a:lnTo>
                    <a:pt x="531" y="3864"/>
                  </a:lnTo>
                  <a:lnTo>
                    <a:pt x="680" y="4027"/>
                  </a:lnTo>
                  <a:lnTo>
                    <a:pt x="857" y="4190"/>
                  </a:lnTo>
                  <a:lnTo>
                    <a:pt x="1034" y="4326"/>
                  </a:lnTo>
                  <a:lnTo>
                    <a:pt x="1224" y="4435"/>
                  </a:lnTo>
                  <a:lnTo>
                    <a:pt x="1442" y="4544"/>
                  </a:lnTo>
                  <a:lnTo>
                    <a:pt x="1660" y="4612"/>
                  </a:lnTo>
                  <a:lnTo>
                    <a:pt x="1877" y="4680"/>
                  </a:lnTo>
                  <a:lnTo>
                    <a:pt x="2108" y="4707"/>
                  </a:lnTo>
                  <a:lnTo>
                    <a:pt x="2353" y="4721"/>
                  </a:lnTo>
                  <a:lnTo>
                    <a:pt x="2598" y="4707"/>
                  </a:lnTo>
                  <a:lnTo>
                    <a:pt x="2829" y="4680"/>
                  </a:lnTo>
                  <a:lnTo>
                    <a:pt x="3061" y="4612"/>
                  </a:lnTo>
                  <a:lnTo>
                    <a:pt x="3278" y="4544"/>
                  </a:lnTo>
                  <a:lnTo>
                    <a:pt x="3482" y="4435"/>
                  </a:lnTo>
                  <a:lnTo>
                    <a:pt x="3673" y="4326"/>
                  </a:lnTo>
                  <a:lnTo>
                    <a:pt x="3850" y="4190"/>
                  </a:lnTo>
                  <a:lnTo>
                    <a:pt x="4026" y="4027"/>
                  </a:lnTo>
                  <a:lnTo>
                    <a:pt x="4176" y="3864"/>
                  </a:lnTo>
                  <a:lnTo>
                    <a:pt x="4312" y="3687"/>
                  </a:lnTo>
                  <a:lnTo>
                    <a:pt x="4434" y="3483"/>
                  </a:lnTo>
                  <a:lnTo>
                    <a:pt x="4530" y="3279"/>
                  </a:lnTo>
                  <a:lnTo>
                    <a:pt x="4611" y="3061"/>
                  </a:lnTo>
                  <a:lnTo>
                    <a:pt x="4666" y="2844"/>
                  </a:lnTo>
                  <a:lnTo>
                    <a:pt x="4707" y="2612"/>
                  </a:lnTo>
                  <a:lnTo>
                    <a:pt x="4720" y="2367"/>
                  </a:lnTo>
                  <a:lnTo>
                    <a:pt x="4707" y="2123"/>
                  </a:lnTo>
                  <a:lnTo>
                    <a:pt x="4666" y="1891"/>
                  </a:lnTo>
                  <a:lnTo>
                    <a:pt x="4611" y="1660"/>
                  </a:lnTo>
                  <a:lnTo>
                    <a:pt x="4530" y="1442"/>
                  </a:lnTo>
                  <a:lnTo>
                    <a:pt x="4434" y="1238"/>
                  </a:lnTo>
                  <a:lnTo>
                    <a:pt x="4312" y="1048"/>
                  </a:lnTo>
                  <a:lnTo>
                    <a:pt x="4176" y="858"/>
                  </a:lnTo>
                  <a:lnTo>
                    <a:pt x="4026" y="694"/>
                  </a:lnTo>
                  <a:lnTo>
                    <a:pt x="3850" y="545"/>
                  </a:lnTo>
                  <a:lnTo>
                    <a:pt x="3673" y="409"/>
                  </a:lnTo>
                  <a:lnTo>
                    <a:pt x="3482" y="286"/>
                  </a:lnTo>
                  <a:lnTo>
                    <a:pt x="3278" y="191"/>
                  </a:lnTo>
                  <a:lnTo>
                    <a:pt x="3061" y="109"/>
                  </a:lnTo>
                  <a:lnTo>
                    <a:pt x="2829" y="55"/>
                  </a:lnTo>
                  <a:lnTo>
                    <a:pt x="2598" y="14"/>
                  </a:lnTo>
                  <a:lnTo>
                    <a:pt x="235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6"/>
            <p:cNvSpPr/>
            <p:nvPr/>
          </p:nvSpPr>
          <p:spPr>
            <a:xfrm>
              <a:off x="2157159" y="3143063"/>
              <a:ext cx="166852" cy="166852"/>
            </a:xfrm>
            <a:custGeom>
              <a:avLst/>
              <a:gdLst/>
              <a:ahLst/>
              <a:cxnLst/>
              <a:rect l="l" t="t" r="r" b="b"/>
              <a:pathLst>
                <a:path w="4721" h="4721" extrusionOk="0">
                  <a:moveTo>
                    <a:pt x="2367" y="1"/>
                  </a:moveTo>
                  <a:lnTo>
                    <a:pt x="2122" y="14"/>
                  </a:lnTo>
                  <a:lnTo>
                    <a:pt x="1891" y="55"/>
                  </a:lnTo>
                  <a:lnTo>
                    <a:pt x="1660" y="109"/>
                  </a:lnTo>
                  <a:lnTo>
                    <a:pt x="1442" y="191"/>
                  </a:lnTo>
                  <a:lnTo>
                    <a:pt x="1238" y="286"/>
                  </a:lnTo>
                  <a:lnTo>
                    <a:pt x="1048" y="409"/>
                  </a:lnTo>
                  <a:lnTo>
                    <a:pt x="857" y="545"/>
                  </a:lnTo>
                  <a:lnTo>
                    <a:pt x="694" y="694"/>
                  </a:lnTo>
                  <a:lnTo>
                    <a:pt x="544" y="858"/>
                  </a:lnTo>
                  <a:lnTo>
                    <a:pt x="408" y="1048"/>
                  </a:lnTo>
                  <a:lnTo>
                    <a:pt x="286" y="1238"/>
                  </a:lnTo>
                  <a:lnTo>
                    <a:pt x="191" y="1443"/>
                  </a:lnTo>
                  <a:lnTo>
                    <a:pt x="109" y="1660"/>
                  </a:lnTo>
                  <a:lnTo>
                    <a:pt x="55" y="1891"/>
                  </a:lnTo>
                  <a:lnTo>
                    <a:pt x="14" y="2123"/>
                  </a:lnTo>
                  <a:lnTo>
                    <a:pt x="0" y="2368"/>
                  </a:lnTo>
                  <a:lnTo>
                    <a:pt x="14" y="2599"/>
                  </a:lnTo>
                  <a:lnTo>
                    <a:pt x="55" y="2844"/>
                  </a:lnTo>
                  <a:lnTo>
                    <a:pt x="109" y="3061"/>
                  </a:lnTo>
                  <a:lnTo>
                    <a:pt x="191" y="3279"/>
                  </a:lnTo>
                  <a:lnTo>
                    <a:pt x="286" y="3483"/>
                  </a:lnTo>
                  <a:lnTo>
                    <a:pt x="408" y="3687"/>
                  </a:lnTo>
                  <a:lnTo>
                    <a:pt x="544" y="3864"/>
                  </a:lnTo>
                  <a:lnTo>
                    <a:pt x="694" y="4027"/>
                  </a:lnTo>
                  <a:lnTo>
                    <a:pt x="857" y="4190"/>
                  </a:lnTo>
                  <a:lnTo>
                    <a:pt x="1048" y="4326"/>
                  </a:lnTo>
                  <a:lnTo>
                    <a:pt x="1238" y="4435"/>
                  </a:lnTo>
                  <a:lnTo>
                    <a:pt x="1442" y="4530"/>
                  </a:lnTo>
                  <a:lnTo>
                    <a:pt x="1660" y="4612"/>
                  </a:lnTo>
                  <a:lnTo>
                    <a:pt x="1891" y="4680"/>
                  </a:lnTo>
                  <a:lnTo>
                    <a:pt x="2122" y="4707"/>
                  </a:lnTo>
                  <a:lnTo>
                    <a:pt x="2367" y="4721"/>
                  </a:lnTo>
                  <a:lnTo>
                    <a:pt x="2598" y="4707"/>
                  </a:lnTo>
                  <a:lnTo>
                    <a:pt x="2843" y="4680"/>
                  </a:lnTo>
                  <a:lnTo>
                    <a:pt x="3061" y="4612"/>
                  </a:lnTo>
                  <a:lnTo>
                    <a:pt x="3278" y="4530"/>
                  </a:lnTo>
                  <a:lnTo>
                    <a:pt x="3482" y="4435"/>
                  </a:lnTo>
                  <a:lnTo>
                    <a:pt x="3686" y="4326"/>
                  </a:lnTo>
                  <a:lnTo>
                    <a:pt x="3863" y="4190"/>
                  </a:lnTo>
                  <a:lnTo>
                    <a:pt x="4026" y="4027"/>
                  </a:lnTo>
                  <a:lnTo>
                    <a:pt x="4176" y="3864"/>
                  </a:lnTo>
                  <a:lnTo>
                    <a:pt x="4312" y="3687"/>
                  </a:lnTo>
                  <a:lnTo>
                    <a:pt x="4435" y="3483"/>
                  </a:lnTo>
                  <a:lnTo>
                    <a:pt x="4530" y="3279"/>
                  </a:lnTo>
                  <a:lnTo>
                    <a:pt x="4611" y="3061"/>
                  </a:lnTo>
                  <a:lnTo>
                    <a:pt x="4666" y="2844"/>
                  </a:lnTo>
                  <a:lnTo>
                    <a:pt x="4707" y="2599"/>
                  </a:lnTo>
                  <a:lnTo>
                    <a:pt x="4720" y="2368"/>
                  </a:lnTo>
                  <a:lnTo>
                    <a:pt x="4707" y="2123"/>
                  </a:lnTo>
                  <a:lnTo>
                    <a:pt x="4666" y="1891"/>
                  </a:lnTo>
                  <a:lnTo>
                    <a:pt x="4611" y="1660"/>
                  </a:lnTo>
                  <a:lnTo>
                    <a:pt x="4530" y="1443"/>
                  </a:lnTo>
                  <a:lnTo>
                    <a:pt x="4435" y="1238"/>
                  </a:lnTo>
                  <a:lnTo>
                    <a:pt x="4312" y="1048"/>
                  </a:lnTo>
                  <a:lnTo>
                    <a:pt x="4176" y="858"/>
                  </a:lnTo>
                  <a:lnTo>
                    <a:pt x="4026" y="694"/>
                  </a:lnTo>
                  <a:lnTo>
                    <a:pt x="3863" y="545"/>
                  </a:lnTo>
                  <a:lnTo>
                    <a:pt x="3686" y="409"/>
                  </a:lnTo>
                  <a:lnTo>
                    <a:pt x="3482" y="286"/>
                  </a:lnTo>
                  <a:lnTo>
                    <a:pt x="3278" y="191"/>
                  </a:lnTo>
                  <a:lnTo>
                    <a:pt x="3061" y="109"/>
                  </a:lnTo>
                  <a:lnTo>
                    <a:pt x="2843" y="55"/>
                  </a:lnTo>
                  <a:lnTo>
                    <a:pt x="2598" y="14"/>
                  </a:lnTo>
                  <a:lnTo>
                    <a:pt x="236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6"/>
            <p:cNvSpPr/>
            <p:nvPr/>
          </p:nvSpPr>
          <p:spPr>
            <a:xfrm>
              <a:off x="2435520" y="3343069"/>
              <a:ext cx="166852" cy="166852"/>
            </a:xfrm>
            <a:custGeom>
              <a:avLst/>
              <a:gdLst/>
              <a:ahLst/>
              <a:cxnLst/>
              <a:rect l="l" t="t" r="r" b="b"/>
              <a:pathLst>
                <a:path w="4721" h="4721" extrusionOk="0">
                  <a:moveTo>
                    <a:pt x="2353" y="0"/>
                  </a:moveTo>
                  <a:lnTo>
                    <a:pt x="2122" y="14"/>
                  </a:lnTo>
                  <a:lnTo>
                    <a:pt x="1877" y="55"/>
                  </a:lnTo>
                  <a:lnTo>
                    <a:pt x="1660" y="109"/>
                  </a:lnTo>
                  <a:lnTo>
                    <a:pt x="1442" y="191"/>
                  </a:lnTo>
                  <a:lnTo>
                    <a:pt x="1238" y="286"/>
                  </a:lnTo>
                  <a:lnTo>
                    <a:pt x="1034" y="408"/>
                  </a:lnTo>
                  <a:lnTo>
                    <a:pt x="857" y="544"/>
                  </a:lnTo>
                  <a:lnTo>
                    <a:pt x="694" y="694"/>
                  </a:lnTo>
                  <a:lnTo>
                    <a:pt x="531" y="871"/>
                  </a:lnTo>
                  <a:lnTo>
                    <a:pt x="394" y="1048"/>
                  </a:lnTo>
                  <a:lnTo>
                    <a:pt x="286" y="1238"/>
                  </a:lnTo>
                  <a:lnTo>
                    <a:pt x="177" y="1442"/>
                  </a:lnTo>
                  <a:lnTo>
                    <a:pt x="109" y="1660"/>
                  </a:lnTo>
                  <a:lnTo>
                    <a:pt x="41" y="1891"/>
                  </a:lnTo>
                  <a:lnTo>
                    <a:pt x="14" y="2122"/>
                  </a:lnTo>
                  <a:lnTo>
                    <a:pt x="0" y="2367"/>
                  </a:lnTo>
                  <a:lnTo>
                    <a:pt x="14" y="2612"/>
                  </a:lnTo>
                  <a:lnTo>
                    <a:pt x="41" y="2843"/>
                  </a:lnTo>
                  <a:lnTo>
                    <a:pt x="109" y="3074"/>
                  </a:lnTo>
                  <a:lnTo>
                    <a:pt x="177" y="3279"/>
                  </a:lnTo>
                  <a:lnTo>
                    <a:pt x="286" y="3496"/>
                  </a:lnTo>
                  <a:lnTo>
                    <a:pt x="394" y="3687"/>
                  </a:lnTo>
                  <a:lnTo>
                    <a:pt x="531" y="3863"/>
                  </a:lnTo>
                  <a:lnTo>
                    <a:pt x="694" y="4040"/>
                  </a:lnTo>
                  <a:lnTo>
                    <a:pt x="857" y="4190"/>
                  </a:lnTo>
                  <a:lnTo>
                    <a:pt x="1034" y="4326"/>
                  </a:lnTo>
                  <a:lnTo>
                    <a:pt x="1238" y="4435"/>
                  </a:lnTo>
                  <a:lnTo>
                    <a:pt x="1442" y="4544"/>
                  </a:lnTo>
                  <a:lnTo>
                    <a:pt x="1660" y="4625"/>
                  </a:lnTo>
                  <a:lnTo>
                    <a:pt x="1877" y="4680"/>
                  </a:lnTo>
                  <a:lnTo>
                    <a:pt x="2122" y="4707"/>
                  </a:lnTo>
                  <a:lnTo>
                    <a:pt x="2353" y="4720"/>
                  </a:lnTo>
                  <a:lnTo>
                    <a:pt x="2598" y="4707"/>
                  </a:lnTo>
                  <a:lnTo>
                    <a:pt x="2829" y="4680"/>
                  </a:lnTo>
                  <a:lnTo>
                    <a:pt x="3061" y="4625"/>
                  </a:lnTo>
                  <a:lnTo>
                    <a:pt x="3278" y="4544"/>
                  </a:lnTo>
                  <a:lnTo>
                    <a:pt x="3482" y="4435"/>
                  </a:lnTo>
                  <a:lnTo>
                    <a:pt x="3673" y="4326"/>
                  </a:lnTo>
                  <a:lnTo>
                    <a:pt x="3863" y="4190"/>
                  </a:lnTo>
                  <a:lnTo>
                    <a:pt x="4026" y="4040"/>
                  </a:lnTo>
                  <a:lnTo>
                    <a:pt x="4176" y="3863"/>
                  </a:lnTo>
                  <a:lnTo>
                    <a:pt x="4312" y="3687"/>
                  </a:lnTo>
                  <a:lnTo>
                    <a:pt x="4434" y="3496"/>
                  </a:lnTo>
                  <a:lnTo>
                    <a:pt x="4530" y="3279"/>
                  </a:lnTo>
                  <a:lnTo>
                    <a:pt x="4611" y="3074"/>
                  </a:lnTo>
                  <a:lnTo>
                    <a:pt x="4666" y="2843"/>
                  </a:lnTo>
                  <a:lnTo>
                    <a:pt x="4707" y="2612"/>
                  </a:lnTo>
                  <a:lnTo>
                    <a:pt x="4720" y="2367"/>
                  </a:lnTo>
                  <a:lnTo>
                    <a:pt x="4707" y="2122"/>
                  </a:lnTo>
                  <a:lnTo>
                    <a:pt x="4666" y="1891"/>
                  </a:lnTo>
                  <a:lnTo>
                    <a:pt x="4611" y="1660"/>
                  </a:lnTo>
                  <a:lnTo>
                    <a:pt x="4530" y="1442"/>
                  </a:lnTo>
                  <a:lnTo>
                    <a:pt x="4434" y="1238"/>
                  </a:lnTo>
                  <a:lnTo>
                    <a:pt x="4312" y="1048"/>
                  </a:lnTo>
                  <a:lnTo>
                    <a:pt x="4176" y="871"/>
                  </a:lnTo>
                  <a:lnTo>
                    <a:pt x="4026" y="694"/>
                  </a:lnTo>
                  <a:lnTo>
                    <a:pt x="3863" y="544"/>
                  </a:lnTo>
                  <a:lnTo>
                    <a:pt x="3673" y="408"/>
                  </a:lnTo>
                  <a:lnTo>
                    <a:pt x="3482" y="286"/>
                  </a:lnTo>
                  <a:lnTo>
                    <a:pt x="3278" y="191"/>
                  </a:lnTo>
                  <a:lnTo>
                    <a:pt x="3061" y="109"/>
                  </a:lnTo>
                  <a:lnTo>
                    <a:pt x="2829" y="55"/>
                  </a:lnTo>
                  <a:lnTo>
                    <a:pt x="2598" y="14"/>
                  </a:lnTo>
                  <a:lnTo>
                    <a:pt x="235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6"/>
            <p:cNvSpPr/>
            <p:nvPr/>
          </p:nvSpPr>
          <p:spPr>
            <a:xfrm>
              <a:off x="2648002" y="3165188"/>
              <a:ext cx="166852" cy="166852"/>
            </a:xfrm>
            <a:custGeom>
              <a:avLst/>
              <a:gdLst/>
              <a:ahLst/>
              <a:cxnLst/>
              <a:rect l="l" t="t" r="r" b="b"/>
              <a:pathLst>
                <a:path w="4721" h="4721" extrusionOk="0">
                  <a:moveTo>
                    <a:pt x="2354" y="0"/>
                  </a:moveTo>
                  <a:lnTo>
                    <a:pt x="2122" y="14"/>
                  </a:lnTo>
                  <a:lnTo>
                    <a:pt x="1891" y="55"/>
                  </a:lnTo>
                  <a:lnTo>
                    <a:pt x="1660" y="109"/>
                  </a:lnTo>
                  <a:lnTo>
                    <a:pt x="1442" y="191"/>
                  </a:lnTo>
                  <a:lnTo>
                    <a:pt x="1238" y="286"/>
                  </a:lnTo>
                  <a:lnTo>
                    <a:pt x="1034" y="408"/>
                  </a:lnTo>
                  <a:lnTo>
                    <a:pt x="857" y="544"/>
                  </a:lnTo>
                  <a:lnTo>
                    <a:pt x="694" y="694"/>
                  </a:lnTo>
                  <a:lnTo>
                    <a:pt x="544" y="871"/>
                  </a:lnTo>
                  <a:lnTo>
                    <a:pt x="408" y="1048"/>
                  </a:lnTo>
                  <a:lnTo>
                    <a:pt x="286" y="1238"/>
                  </a:lnTo>
                  <a:lnTo>
                    <a:pt x="191" y="1442"/>
                  </a:lnTo>
                  <a:lnTo>
                    <a:pt x="109" y="1660"/>
                  </a:lnTo>
                  <a:lnTo>
                    <a:pt x="55" y="1891"/>
                  </a:lnTo>
                  <a:lnTo>
                    <a:pt x="14" y="2122"/>
                  </a:lnTo>
                  <a:lnTo>
                    <a:pt x="0" y="2367"/>
                  </a:lnTo>
                  <a:lnTo>
                    <a:pt x="14" y="2612"/>
                  </a:lnTo>
                  <a:lnTo>
                    <a:pt x="55" y="2843"/>
                  </a:lnTo>
                  <a:lnTo>
                    <a:pt x="109" y="3075"/>
                  </a:lnTo>
                  <a:lnTo>
                    <a:pt x="191" y="3279"/>
                  </a:lnTo>
                  <a:lnTo>
                    <a:pt x="286" y="3496"/>
                  </a:lnTo>
                  <a:lnTo>
                    <a:pt x="408" y="3687"/>
                  </a:lnTo>
                  <a:lnTo>
                    <a:pt x="544" y="3864"/>
                  </a:lnTo>
                  <a:lnTo>
                    <a:pt x="694" y="4040"/>
                  </a:lnTo>
                  <a:lnTo>
                    <a:pt x="857" y="4190"/>
                  </a:lnTo>
                  <a:lnTo>
                    <a:pt x="1034" y="4326"/>
                  </a:lnTo>
                  <a:lnTo>
                    <a:pt x="1238" y="4435"/>
                  </a:lnTo>
                  <a:lnTo>
                    <a:pt x="1442" y="4544"/>
                  </a:lnTo>
                  <a:lnTo>
                    <a:pt x="1660" y="4625"/>
                  </a:lnTo>
                  <a:lnTo>
                    <a:pt x="1891" y="4680"/>
                  </a:lnTo>
                  <a:lnTo>
                    <a:pt x="2122" y="4707"/>
                  </a:lnTo>
                  <a:lnTo>
                    <a:pt x="2354" y="4720"/>
                  </a:lnTo>
                  <a:lnTo>
                    <a:pt x="2598" y="4707"/>
                  </a:lnTo>
                  <a:lnTo>
                    <a:pt x="2830" y="4680"/>
                  </a:lnTo>
                  <a:lnTo>
                    <a:pt x="3061" y="4625"/>
                  </a:lnTo>
                  <a:lnTo>
                    <a:pt x="3279" y="4544"/>
                  </a:lnTo>
                  <a:lnTo>
                    <a:pt x="3483" y="4435"/>
                  </a:lnTo>
                  <a:lnTo>
                    <a:pt x="3673" y="4326"/>
                  </a:lnTo>
                  <a:lnTo>
                    <a:pt x="3864" y="4190"/>
                  </a:lnTo>
                  <a:lnTo>
                    <a:pt x="4027" y="4040"/>
                  </a:lnTo>
                  <a:lnTo>
                    <a:pt x="4176" y="3864"/>
                  </a:lnTo>
                  <a:lnTo>
                    <a:pt x="4312" y="3687"/>
                  </a:lnTo>
                  <a:lnTo>
                    <a:pt x="4435" y="3496"/>
                  </a:lnTo>
                  <a:lnTo>
                    <a:pt x="4530" y="3279"/>
                  </a:lnTo>
                  <a:lnTo>
                    <a:pt x="4612" y="3075"/>
                  </a:lnTo>
                  <a:lnTo>
                    <a:pt x="4666" y="2843"/>
                  </a:lnTo>
                  <a:lnTo>
                    <a:pt x="4707" y="2612"/>
                  </a:lnTo>
                  <a:lnTo>
                    <a:pt x="4720" y="2367"/>
                  </a:lnTo>
                  <a:lnTo>
                    <a:pt x="4707" y="2122"/>
                  </a:lnTo>
                  <a:lnTo>
                    <a:pt x="4666" y="1891"/>
                  </a:lnTo>
                  <a:lnTo>
                    <a:pt x="4612" y="1660"/>
                  </a:lnTo>
                  <a:lnTo>
                    <a:pt x="4530" y="1442"/>
                  </a:lnTo>
                  <a:lnTo>
                    <a:pt x="4435" y="1238"/>
                  </a:lnTo>
                  <a:lnTo>
                    <a:pt x="4312" y="1048"/>
                  </a:lnTo>
                  <a:lnTo>
                    <a:pt x="4176" y="871"/>
                  </a:lnTo>
                  <a:lnTo>
                    <a:pt x="4027" y="694"/>
                  </a:lnTo>
                  <a:lnTo>
                    <a:pt x="3864" y="544"/>
                  </a:lnTo>
                  <a:lnTo>
                    <a:pt x="3673" y="408"/>
                  </a:lnTo>
                  <a:lnTo>
                    <a:pt x="3483" y="286"/>
                  </a:lnTo>
                  <a:lnTo>
                    <a:pt x="3279" y="191"/>
                  </a:lnTo>
                  <a:lnTo>
                    <a:pt x="3061" y="109"/>
                  </a:lnTo>
                  <a:lnTo>
                    <a:pt x="2830" y="55"/>
                  </a:lnTo>
                  <a:lnTo>
                    <a:pt x="2598" y="14"/>
                  </a:lnTo>
                  <a:lnTo>
                    <a:pt x="235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6"/>
            <p:cNvSpPr/>
            <p:nvPr/>
          </p:nvSpPr>
          <p:spPr>
            <a:xfrm>
              <a:off x="658160" y="4315141"/>
              <a:ext cx="2634536" cy="317340"/>
            </a:xfrm>
            <a:custGeom>
              <a:avLst/>
              <a:gdLst/>
              <a:ahLst/>
              <a:cxnLst/>
              <a:rect l="l" t="t" r="r" b="b"/>
              <a:pathLst>
                <a:path w="74543" h="8979" extrusionOk="0">
                  <a:moveTo>
                    <a:pt x="2830" y="1"/>
                  </a:moveTo>
                  <a:lnTo>
                    <a:pt x="2544" y="28"/>
                  </a:lnTo>
                  <a:lnTo>
                    <a:pt x="2258" y="69"/>
                  </a:lnTo>
                  <a:lnTo>
                    <a:pt x="1986" y="137"/>
                  </a:lnTo>
                  <a:lnTo>
                    <a:pt x="1728" y="232"/>
                  </a:lnTo>
                  <a:lnTo>
                    <a:pt x="1483" y="354"/>
                  </a:lnTo>
                  <a:lnTo>
                    <a:pt x="1252" y="490"/>
                  </a:lnTo>
                  <a:lnTo>
                    <a:pt x="1034" y="654"/>
                  </a:lnTo>
                  <a:lnTo>
                    <a:pt x="830" y="844"/>
                  </a:lnTo>
                  <a:lnTo>
                    <a:pt x="639" y="1034"/>
                  </a:lnTo>
                  <a:lnTo>
                    <a:pt x="476" y="1252"/>
                  </a:lnTo>
                  <a:lnTo>
                    <a:pt x="340" y="1497"/>
                  </a:lnTo>
                  <a:lnTo>
                    <a:pt x="218" y="1742"/>
                  </a:lnTo>
                  <a:lnTo>
                    <a:pt x="123" y="2000"/>
                  </a:lnTo>
                  <a:lnTo>
                    <a:pt x="55" y="2272"/>
                  </a:lnTo>
                  <a:lnTo>
                    <a:pt x="14" y="2544"/>
                  </a:lnTo>
                  <a:lnTo>
                    <a:pt x="0" y="2844"/>
                  </a:lnTo>
                  <a:lnTo>
                    <a:pt x="0" y="6135"/>
                  </a:lnTo>
                  <a:lnTo>
                    <a:pt x="14" y="6435"/>
                  </a:lnTo>
                  <a:lnTo>
                    <a:pt x="55" y="6707"/>
                  </a:lnTo>
                  <a:lnTo>
                    <a:pt x="123" y="6979"/>
                  </a:lnTo>
                  <a:lnTo>
                    <a:pt x="218" y="7237"/>
                  </a:lnTo>
                  <a:lnTo>
                    <a:pt x="340" y="7482"/>
                  </a:lnTo>
                  <a:lnTo>
                    <a:pt x="476" y="7727"/>
                  </a:lnTo>
                  <a:lnTo>
                    <a:pt x="639" y="7944"/>
                  </a:lnTo>
                  <a:lnTo>
                    <a:pt x="830" y="8135"/>
                  </a:lnTo>
                  <a:lnTo>
                    <a:pt x="1034" y="8325"/>
                  </a:lnTo>
                  <a:lnTo>
                    <a:pt x="1252" y="8489"/>
                  </a:lnTo>
                  <a:lnTo>
                    <a:pt x="1483" y="8625"/>
                  </a:lnTo>
                  <a:lnTo>
                    <a:pt x="1728" y="8747"/>
                  </a:lnTo>
                  <a:lnTo>
                    <a:pt x="1986" y="8842"/>
                  </a:lnTo>
                  <a:lnTo>
                    <a:pt x="2258" y="8910"/>
                  </a:lnTo>
                  <a:lnTo>
                    <a:pt x="2544" y="8951"/>
                  </a:lnTo>
                  <a:lnTo>
                    <a:pt x="2830" y="8978"/>
                  </a:lnTo>
                  <a:lnTo>
                    <a:pt x="71713" y="8978"/>
                  </a:lnTo>
                  <a:lnTo>
                    <a:pt x="72012" y="8951"/>
                  </a:lnTo>
                  <a:lnTo>
                    <a:pt x="72284" y="8910"/>
                  </a:lnTo>
                  <a:lnTo>
                    <a:pt x="72556" y="8842"/>
                  </a:lnTo>
                  <a:lnTo>
                    <a:pt x="72815" y="8747"/>
                  </a:lnTo>
                  <a:lnTo>
                    <a:pt x="73060" y="8625"/>
                  </a:lnTo>
                  <a:lnTo>
                    <a:pt x="73291" y="8489"/>
                  </a:lnTo>
                  <a:lnTo>
                    <a:pt x="73509" y="8325"/>
                  </a:lnTo>
                  <a:lnTo>
                    <a:pt x="73713" y="8135"/>
                  </a:lnTo>
                  <a:lnTo>
                    <a:pt x="73903" y="7944"/>
                  </a:lnTo>
                  <a:lnTo>
                    <a:pt x="74066" y="7727"/>
                  </a:lnTo>
                  <a:lnTo>
                    <a:pt x="74202" y="7482"/>
                  </a:lnTo>
                  <a:lnTo>
                    <a:pt x="74325" y="7237"/>
                  </a:lnTo>
                  <a:lnTo>
                    <a:pt x="74420" y="6979"/>
                  </a:lnTo>
                  <a:lnTo>
                    <a:pt x="74488" y="6707"/>
                  </a:lnTo>
                  <a:lnTo>
                    <a:pt x="74529" y="6435"/>
                  </a:lnTo>
                  <a:lnTo>
                    <a:pt x="74542" y="6135"/>
                  </a:lnTo>
                  <a:lnTo>
                    <a:pt x="74542" y="2844"/>
                  </a:lnTo>
                  <a:lnTo>
                    <a:pt x="74529" y="2544"/>
                  </a:lnTo>
                  <a:lnTo>
                    <a:pt x="74488" y="2272"/>
                  </a:lnTo>
                  <a:lnTo>
                    <a:pt x="74420" y="2000"/>
                  </a:lnTo>
                  <a:lnTo>
                    <a:pt x="74325" y="1742"/>
                  </a:lnTo>
                  <a:lnTo>
                    <a:pt x="74202" y="1497"/>
                  </a:lnTo>
                  <a:lnTo>
                    <a:pt x="74066" y="1252"/>
                  </a:lnTo>
                  <a:lnTo>
                    <a:pt x="73903" y="1034"/>
                  </a:lnTo>
                  <a:lnTo>
                    <a:pt x="73713" y="844"/>
                  </a:lnTo>
                  <a:lnTo>
                    <a:pt x="73509" y="654"/>
                  </a:lnTo>
                  <a:lnTo>
                    <a:pt x="73291" y="490"/>
                  </a:lnTo>
                  <a:lnTo>
                    <a:pt x="73060" y="354"/>
                  </a:lnTo>
                  <a:lnTo>
                    <a:pt x="72815" y="232"/>
                  </a:lnTo>
                  <a:lnTo>
                    <a:pt x="72556" y="137"/>
                  </a:lnTo>
                  <a:lnTo>
                    <a:pt x="72284" y="69"/>
                  </a:lnTo>
                  <a:lnTo>
                    <a:pt x="72012" y="28"/>
                  </a:lnTo>
                  <a:lnTo>
                    <a:pt x="717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6"/>
            <p:cNvSpPr/>
            <p:nvPr/>
          </p:nvSpPr>
          <p:spPr>
            <a:xfrm>
              <a:off x="658160" y="4469483"/>
              <a:ext cx="2634536" cy="163000"/>
            </a:xfrm>
            <a:custGeom>
              <a:avLst/>
              <a:gdLst/>
              <a:ahLst/>
              <a:cxnLst/>
              <a:rect l="l" t="t" r="r" b="b"/>
              <a:pathLst>
                <a:path w="74543" h="4612" extrusionOk="0">
                  <a:moveTo>
                    <a:pt x="0" y="0"/>
                  </a:moveTo>
                  <a:lnTo>
                    <a:pt x="0" y="1768"/>
                  </a:lnTo>
                  <a:lnTo>
                    <a:pt x="14" y="2068"/>
                  </a:lnTo>
                  <a:lnTo>
                    <a:pt x="55" y="2340"/>
                  </a:lnTo>
                  <a:lnTo>
                    <a:pt x="123" y="2612"/>
                  </a:lnTo>
                  <a:lnTo>
                    <a:pt x="218" y="2870"/>
                  </a:lnTo>
                  <a:lnTo>
                    <a:pt x="340" y="3115"/>
                  </a:lnTo>
                  <a:lnTo>
                    <a:pt x="476" y="3360"/>
                  </a:lnTo>
                  <a:lnTo>
                    <a:pt x="639" y="3577"/>
                  </a:lnTo>
                  <a:lnTo>
                    <a:pt x="830" y="3768"/>
                  </a:lnTo>
                  <a:lnTo>
                    <a:pt x="1034" y="3958"/>
                  </a:lnTo>
                  <a:lnTo>
                    <a:pt x="1252" y="4122"/>
                  </a:lnTo>
                  <a:lnTo>
                    <a:pt x="1483" y="4258"/>
                  </a:lnTo>
                  <a:lnTo>
                    <a:pt x="1728" y="4380"/>
                  </a:lnTo>
                  <a:lnTo>
                    <a:pt x="1986" y="4475"/>
                  </a:lnTo>
                  <a:lnTo>
                    <a:pt x="2258" y="4543"/>
                  </a:lnTo>
                  <a:lnTo>
                    <a:pt x="2544" y="4584"/>
                  </a:lnTo>
                  <a:lnTo>
                    <a:pt x="2830" y="4611"/>
                  </a:lnTo>
                  <a:lnTo>
                    <a:pt x="71713" y="4611"/>
                  </a:lnTo>
                  <a:lnTo>
                    <a:pt x="72012" y="4584"/>
                  </a:lnTo>
                  <a:lnTo>
                    <a:pt x="72284" y="4543"/>
                  </a:lnTo>
                  <a:lnTo>
                    <a:pt x="72556" y="4475"/>
                  </a:lnTo>
                  <a:lnTo>
                    <a:pt x="72815" y="4380"/>
                  </a:lnTo>
                  <a:lnTo>
                    <a:pt x="73060" y="4258"/>
                  </a:lnTo>
                  <a:lnTo>
                    <a:pt x="73291" y="4122"/>
                  </a:lnTo>
                  <a:lnTo>
                    <a:pt x="73509" y="3958"/>
                  </a:lnTo>
                  <a:lnTo>
                    <a:pt x="73713" y="3768"/>
                  </a:lnTo>
                  <a:lnTo>
                    <a:pt x="73903" y="3577"/>
                  </a:lnTo>
                  <a:lnTo>
                    <a:pt x="74066" y="3360"/>
                  </a:lnTo>
                  <a:lnTo>
                    <a:pt x="74202" y="3115"/>
                  </a:lnTo>
                  <a:lnTo>
                    <a:pt x="74325" y="2870"/>
                  </a:lnTo>
                  <a:lnTo>
                    <a:pt x="74420" y="2612"/>
                  </a:lnTo>
                  <a:lnTo>
                    <a:pt x="74488" y="2340"/>
                  </a:lnTo>
                  <a:lnTo>
                    <a:pt x="74529" y="2068"/>
                  </a:lnTo>
                  <a:lnTo>
                    <a:pt x="74542" y="1768"/>
                  </a:lnTo>
                  <a:lnTo>
                    <a:pt x="7454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6"/>
            <p:cNvSpPr/>
            <p:nvPr/>
          </p:nvSpPr>
          <p:spPr>
            <a:xfrm>
              <a:off x="883153" y="997005"/>
              <a:ext cx="2198975" cy="3376799"/>
            </a:xfrm>
            <a:custGeom>
              <a:avLst/>
              <a:gdLst/>
              <a:ahLst/>
              <a:cxnLst/>
              <a:rect l="l" t="t" r="r" b="b"/>
              <a:pathLst>
                <a:path w="62219" h="95545" extrusionOk="0">
                  <a:moveTo>
                    <a:pt x="31273" y="3061"/>
                  </a:moveTo>
                  <a:lnTo>
                    <a:pt x="31994" y="3074"/>
                  </a:lnTo>
                  <a:lnTo>
                    <a:pt x="32714" y="3101"/>
                  </a:lnTo>
                  <a:lnTo>
                    <a:pt x="33435" y="3156"/>
                  </a:lnTo>
                  <a:lnTo>
                    <a:pt x="34143" y="3224"/>
                  </a:lnTo>
                  <a:lnTo>
                    <a:pt x="34836" y="3305"/>
                  </a:lnTo>
                  <a:lnTo>
                    <a:pt x="35544" y="3414"/>
                  </a:lnTo>
                  <a:lnTo>
                    <a:pt x="36238" y="3537"/>
                  </a:lnTo>
                  <a:lnTo>
                    <a:pt x="36918" y="3673"/>
                  </a:lnTo>
                  <a:lnTo>
                    <a:pt x="37598" y="3822"/>
                  </a:lnTo>
                  <a:lnTo>
                    <a:pt x="38264" y="3999"/>
                  </a:lnTo>
                  <a:lnTo>
                    <a:pt x="38931" y="4190"/>
                  </a:lnTo>
                  <a:lnTo>
                    <a:pt x="39597" y="4380"/>
                  </a:lnTo>
                  <a:lnTo>
                    <a:pt x="40250" y="4611"/>
                  </a:lnTo>
                  <a:lnTo>
                    <a:pt x="40890" y="4842"/>
                  </a:lnTo>
                  <a:lnTo>
                    <a:pt x="41529" y="5087"/>
                  </a:lnTo>
                  <a:lnTo>
                    <a:pt x="42155" y="5359"/>
                  </a:lnTo>
                  <a:lnTo>
                    <a:pt x="42780" y="5631"/>
                  </a:lnTo>
                  <a:lnTo>
                    <a:pt x="43393" y="5931"/>
                  </a:lnTo>
                  <a:lnTo>
                    <a:pt x="44005" y="6244"/>
                  </a:lnTo>
                  <a:lnTo>
                    <a:pt x="44603" y="6556"/>
                  </a:lnTo>
                  <a:lnTo>
                    <a:pt x="45188" y="6896"/>
                  </a:lnTo>
                  <a:lnTo>
                    <a:pt x="45773" y="7250"/>
                  </a:lnTo>
                  <a:lnTo>
                    <a:pt x="46331" y="7617"/>
                  </a:lnTo>
                  <a:lnTo>
                    <a:pt x="46902" y="7998"/>
                  </a:lnTo>
                  <a:lnTo>
                    <a:pt x="47446" y="8379"/>
                  </a:lnTo>
                  <a:lnTo>
                    <a:pt x="47990" y="8787"/>
                  </a:lnTo>
                  <a:lnTo>
                    <a:pt x="48521" y="9209"/>
                  </a:lnTo>
                  <a:lnTo>
                    <a:pt x="49038" y="9631"/>
                  </a:lnTo>
                  <a:lnTo>
                    <a:pt x="49554" y="10079"/>
                  </a:lnTo>
                  <a:lnTo>
                    <a:pt x="50058" y="10528"/>
                  </a:lnTo>
                  <a:lnTo>
                    <a:pt x="50547" y="10991"/>
                  </a:lnTo>
                  <a:lnTo>
                    <a:pt x="51024" y="11467"/>
                  </a:lnTo>
                  <a:lnTo>
                    <a:pt x="51486" y="11957"/>
                  </a:lnTo>
                  <a:lnTo>
                    <a:pt x="51935" y="12460"/>
                  </a:lnTo>
                  <a:lnTo>
                    <a:pt x="52384" y="12963"/>
                  </a:lnTo>
                  <a:lnTo>
                    <a:pt x="52819" y="13480"/>
                  </a:lnTo>
                  <a:lnTo>
                    <a:pt x="53227" y="14011"/>
                  </a:lnTo>
                  <a:lnTo>
                    <a:pt x="53635" y="14555"/>
                  </a:lnTo>
                  <a:lnTo>
                    <a:pt x="54030" y="15112"/>
                  </a:lnTo>
                  <a:lnTo>
                    <a:pt x="54411" y="15670"/>
                  </a:lnTo>
                  <a:lnTo>
                    <a:pt x="54778" y="16241"/>
                  </a:lnTo>
                  <a:lnTo>
                    <a:pt x="55132" y="16813"/>
                  </a:lnTo>
                  <a:lnTo>
                    <a:pt x="55485" y="17398"/>
                  </a:lnTo>
                  <a:lnTo>
                    <a:pt x="55812" y="17996"/>
                  </a:lnTo>
                  <a:lnTo>
                    <a:pt x="56125" y="18608"/>
                  </a:lnTo>
                  <a:lnTo>
                    <a:pt x="56424" y="19220"/>
                  </a:lnTo>
                  <a:lnTo>
                    <a:pt x="56709" y="19832"/>
                  </a:lnTo>
                  <a:lnTo>
                    <a:pt x="56982" y="20472"/>
                  </a:lnTo>
                  <a:lnTo>
                    <a:pt x="57226" y="21111"/>
                  </a:lnTo>
                  <a:lnTo>
                    <a:pt x="57471" y="21750"/>
                  </a:lnTo>
                  <a:lnTo>
                    <a:pt x="57702" y="22403"/>
                  </a:lnTo>
                  <a:lnTo>
                    <a:pt x="57906" y="23056"/>
                  </a:lnTo>
                  <a:lnTo>
                    <a:pt x="58097" y="23723"/>
                  </a:lnTo>
                  <a:lnTo>
                    <a:pt x="58287" y="24389"/>
                  </a:lnTo>
                  <a:lnTo>
                    <a:pt x="58451" y="25069"/>
                  </a:lnTo>
                  <a:lnTo>
                    <a:pt x="58587" y="25763"/>
                  </a:lnTo>
                  <a:lnTo>
                    <a:pt x="58723" y="26443"/>
                  </a:lnTo>
                  <a:lnTo>
                    <a:pt x="58831" y="27137"/>
                  </a:lnTo>
                  <a:lnTo>
                    <a:pt x="58927" y="27844"/>
                  </a:lnTo>
                  <a:lnTo>
                    <a:pt x="59008" y="28552"/>
                  </a:lnTo>
                  <a:lnTo>
                    <a:pt x="59076" y="29259"/>
                  </a:lnTo>
                  <a:lnTo>
                    <a:pt x="59117" y="29966"/>
                  </a:lnTo>
                  <a:lnTo>
                    <a:pt x="59144" y="30687"/>
                  </a:lnTo>
                  <a:lnTo>
                    <a:pt x="59158" y="31408"/>
                  </a:lnTo>
                  <a:lnTo>
                    <a:pt x="59158" y="90634"/>
                  </a:lnTo>
                  <a:lnTo>
                    <a:pt x="59144" y="90810"/>
                  </a:lnTo>
                  <a:lnTo>
                    <a:pt x="59117" y="91001"/>
                  </a:lnTo>
                  <a:lnTo>
                    <a:pt x="59076" y="91178"/>
                  </a:lnTo>
                  <a:lnTo>
                    <a:pt x="59008" y="91341"/>
                  </a:lnTo>
                  <a:lnTo>
                    <a:pt x="58927" y="91504"/>
                  </a:lnTo>
                  <a:lnTo>
                    <a:pt x="58845" y="91667"/>
                  </a:lnTo>
                  <a:lnTo>
                    <a:pt x="58736" y="91803"/>
                  </a:lnTo>
                  <a:lnTo>
                    <a:pt x="58614" y="91939"/>
                  </a:lnTo>
                  <a:lnTo>
                    <a:pt x="58478" y="92048"/>
                  </a:lnTo>
                  <a:lnTo>
                    <a:pt x="58342" y="92157"/>
                  </a:lnTo>
                  <a:lnTo>
                    <a:pt x="58192" y="92252"/>
                  </a:lnTo>
                  <a:lnTo>
                    <a:pt x="58029" y="92334"/>
                  </a:lnTo>
                  <a:lnTo>
                    <a:pt x="57852" y="92388"/>
                  </a:lnTo>
                  <a:lnTo>
                    <a:pt x="57675" y="92443"/>
                  </a:lnTo>
                  <a:lnTo>
                    <a:pt x="57498" y="92470"/>
                  </a:lnTo>
                  <a:lnTo>
                    <a:pt x="4720" y="92470"/>
                  </a:lnTo>
                  <a:lnTo>
                    <a:pt x="4543" y="92443"/>
                  </a:lnTo>
                  <a:lnTo>
                    <a:pt x="4367" y="92388"/>
                  </a:lnTo>
                  <a:lnTo>
                    <a:pt x="4203" y="92334"/>
                  </a:lnTo>
                  <a:lnTo>
                    <a:pt x="4040" y="92252"/>
                  </a:lnTo>
                  <a:lnTo>
                    <a:pt x="3877" y="92157"/>
                  </a:lnTo>
                  <a:lnTo>
                    <a:pt x="3741" y="92048"/>
                  </a:lnTo>
                  <a:lnTo>
                    <a:pt x="3605" y="91939"/>
                  </a:lnTo>
                  <a:lnTo>
                    <a:pt x="3496" y="91803"/>
                  </a:lnTo>
                  <a:lnTo>
                    <a:pt x="3387" y="91667"/>
                  </a:lnTo>
                  <a:lnTo>
                    <a:pt x="3292" y="91504"/>
                  </a:lnTo>
                  <a:lnTo>
                    <a:pt x="3210" y="91341"/>
                  </a:lnTo>
                  <a:lnTo>
                    <a:pt x="3156" y="91178"/>
                  </a:lnTo>
                  <a:lnTo>
                    <a:pt x="3102" y="91001"/>
                  </a:lnTo>
                  <a:lnTo>
                    <a:pt x="3074" y="90810"/>
                  </a:lnTo>
                  <a:lnTo>
                    <a:pt x="3074" y="90634"/>
                  </a:lnTo>
                  <a:lnTo>
                    <a:pt x="3074" y="31109"/>
                  </a:lnTo>
                  <a:lnTo>
                    <a:pt x="3074" y="30374"/>
                  </a:lnTo>
                  <a:lnTo>
                    <a:pt x="3102" y="29654"/>
                  </a:lnTo>
                  <a:lnTo>
                    <a:pt x="3156" y="28946"/>
                  </a:lnTo>
                  <a:lnTo>
                    <a:pt x="3210" y="28239"/>
                  </a:lnTo>
                  <a:lnTo>
                    <a:pt x="3292" y="27532"/>
                  </a:lnTo>
                  <a:lnTo>
                    <a:pt x="3387" y="26824"/>
                  </a:lnTo>
                  <a:lnTo>
                    <a:pt x="3510" y="26130"/>
                  </a:lnTo>
                  <a:lnTo>
                    <a:pt x="3646" y="25437"/>
                  </a:lnTo>
                  <a:lnTo>
                    <a:pt x="3795" y="24757"/>
                  </a:lnTo>
                  <a:lnTo>
                    <a:pt x="3959" y="24076"/>
                  </a:lnTo>
                  <a:lnTo>
                    <a:pt x="4135" y="23410"/>
                  </a:lnTo>
                  <a:lnTo>
                    <a:pt x="4339" y="22743"/>
                  </a:lnTo>
                  <a:lnTo>
                    <a:pt x="4557" y="22090"/>
                  </a:lnTo>
                  <a:lnTo>
                    <a:pt x="4788" y="21438"/>
                  </a:lnTo>
                  <a:lnTo>
                    <a:pt x="5033" y="20798"/>
                  </a:lnTo>
                  <a:lnTo>
                    <a:pt x="5292" y="20159"/>
                  </a:lnTo>
                  <a:lnTo>
                    <a:pt x="5564" y="19533"/>
                  </a:lnTo>
                  <a:lnTo>
                    <a:pt x="5863" y="18921"/>
                  </a:lnTo>
                  <a:lnTo>
                    <a:pt x="6162" y="18309"/>
                  </a:lnTo>
                  <a:lnTo>
                    <a:pt x="6475" y="17710"/>
                  </a:lnTo>
                  <a:lnTo>
                    <a:pt x="6815" y="17112"/>
                  </a:lnTo>
                  <a:lnTo>
                    <a:pt x="7155" y="16527"/>
                  </a:lnTo>
                  <a:lnTo>
                    <a:pt x="7522" y="15956"/>
                  </a:lnTo>
                  <a:lnTo>
                    <a:pt x="7890" y="15384"/>
                  </a:lnTo>
                  <a:lnTo>
                    <a:pt x="8284" y="14840"/>
                  </a:lnTo>
                  <a:lnTo>
                    <a:pt x="8679" y="14283"/>
                  </a:lnTo>
                  <a:lnTo>
                    <a:pt x="9100" y="13752"/>
                  </a:lnTo>
                  <a:lnTo>
                    <a:pt x="9522" y="13222"/>
                  </a:lnTo>
                  <a:lnTo>
                    <a:pt x="9957" y="12705"/>
                  </a:lnTo>
                  <a:lnTo>
                    <a:pt x="10406" y="12201"/>
                  </a:lnTo>
                  <a:lnTo>
                    <a:pt x="10869" y="11712"/>
                  </a:lnTo>
                  <a:lnTo>
                    <a:pt x="11345" y="11236"/>
                  </a:lnTo>
                  <a:lnTo>
                    <a:pt x="11834" y="10760"/>
                  </a:lnTo>
                  <a:lnTo>
                    <a:pt x="12324" y="10297"/>
                  </a:lnTo>
                  <a:lnTo>
                    <a:pt x="12827" y="9848"/>
                  </a:lnTo>
                  <a:lnTo>
                    <a:pt x="13344" y="9413"/>
                  </a:lnTo>
                  <a:lnTo>
                    <a:pt x="13875" y="8991"/>
                  </a:lnTo>
                  <a:lnTo>
                    <a:pt x="14419" y="8583"/>
                  </a:lnTo>
                  <a:lnTo>
                    <a:pt x="14963" y="8189"/>
                  </a:lnTo>
                  <a:lnTo>
                    <a:pt x="15521" y="7808"/>
                  </a:lnTo>
                  <a:lnTo>
                    <a:pt x="16092" y="7427"/>
                  </a:lnTo>
                  <a:lnTo>
                    <a:pt x="16663" y="7073"/>
                  </a:lnTo>
                  <a:lnTo>
                    <a:pt x="17248" y="6733"/>
                  </a:lnTo>
                  <a:lnTo>
                    <a:pt x="17847" y="6407"/>
                  </a:lnTo>
                  <a:lnTo>
                    <a:pt x="18445" y="6080"/>
                  </a:lnTo>
                  <a:lnTo>
                    <a:pt x="19057" y="5781"/>
                  </a:lnTo>
                  <a:lnTo>
                    <a:pt x="19683" y="5495"/>
                  </a:lnTo>
                  <a:lnTo>
                    <a:pt x="20309" y="5223"/>
                  </a:lnTo>
                  <a:lnTo>
                    <a:pt x="20948" y="4965"/>
                  </a:lnTo>
                  <a:lnTo>
                    <a:pt x="21588" y="4720"/>
                  </a:lnTo>
                  <a:lnTo>
                    <a:pt x="22240" y="4502"/>
                  </a:lnTo>
                  <a:lnTo>
                    <a:pt x="22907" y="4285"/>
                  </a:lnTo>
                  <a:lnTo>
                    <a:pt x="23574" y="4094"/>
                  </a:lnTo>
                  <a:lnTo>
                    <a:pt x="24240" y="3918"/>
                  </a:lnTo>
                  <a:lnTo>
                    <a:pt x="24920" y="3754"/>
                  </a:lnTo>
                  <a:lnTo>
                    <a:pt x="25600" y="3605"/>
                  </a:lnTo>
                  <a:lnTo>
                    <a:pt x="26294" y="3482"/>
                  </a:lnTo>
                  <a:lnTo>
                    <a:pt x="26988" y="3360"/>
                  </a:lnTo>
                  <a:lnTo>
                    <a:pt x="27695" y="3265"/>
                  </a:lnTo>
                  <a:lnTo>
                    <a:pt x="28402" y="3197"/>
                  </a:lnTo>
                  <a:lnTo>
                    <a:pt x="29110" y="3129"/>
                  </a:lnTo>
                  <a:lnTo>
                    <a:pt x="29831" y="3088"/>
                  </a:lnTo>
                  <a:lnTo>
                    <a:pt x="30552" y="3074"/>
                  </a:lnTo>
                  <a:lnTo>
                    <a:pt x="31273" y="3061"/>
                  </a:lnTo>
                  <a:close/>
                  <a:moveTo>
                    <a:pt x="30933" y="0"/>
                  </a:moveTo>
                  <a:lnTo>
                    <a:pt x="30130" y="14"/>
                  </a:lnTo>
                  <a:lnTo>
                    <a:pt x="29327" y="41"/>
                  </a:lnTo>
                  <a:lnTo>
                    <a:pt x="28538" y="95"/>
                  </a:lnTo>
                  <a:lnTo>
                    <a:pt x="27750" y="177"/>
                  </a:lnTo>
                  <a:lnTo>
                    <a:pt x="26974" y="272"/>
                  </a:lnTo>
                  <a:lnTo>
                    <a:pt x="26199" y="381"/>
                  </a:lnTo>
                  <a:lnTo>
                    <a:pt x="25437" y="517"/>
                  </a:lnTo>
                  <a:lnTo>
                    <a:pt x="24675" y="667"/>
                  </a:lnTo>
                  <a:lnTo>
                    <a:pt x="23914" y="843"/>
                  </a:lnTo>
                  <a:lnTo>
                    <a:pt x="23165" y="1034"/>
                  </a:lnTo>
                  <a:lnTo>
                    <a:pt x="22431" y="1238"/>
                  </a:lnTo>
                  <a:lnTo>
                    <a:pt x="21696" y="1469"/>
                  </a:lnTo>
                  <a:lnTo>
                    <a:pt x="20975" y="1700"/>
                  </a:lnTo>
                  <a:lnTo>
                    <a:pt x="20268" y="1972"/>
                  </a:lnTo>
                  <a:lnTo>
                    <a:pt x="19547" y="2244"/>
                  </a:lnTo>
                  <a:lnTo>
                    <a:pt x="18853" y="2544"/>
                  </a:lnTo>
                  <a:lnTo>
                    <a:pt x="18160" y="2843"/>
                  </a:lnTo>
                  <a:lnTo>
                    <a:pt x="17480" y="3169"/>
                  </a:lnTo>
                  <a:lnTo>
                    <a:pt x="16813" y="3523"/>
                  </a:lnTo>
                  <a:lnTo>
                    <a:pt x="16146" y="3877"/>
                  </a:lnTo>
                  <a:lnTo>
                    <a:pt x="15494" y="4258"/>
                  </a:lnTo>
                  <a:lnTo>
                    <a:pt x="14854" y="4638"/>
                  </a:lnTo>
                  <a:lnTo>
                    <a:pt x="14229" y="5047"/>
                  </a:lnTo>
                  <a:lnTo>
                    <a:pt x="13603" y="5468"/>
                  </a:lnTo>
                  <a:lnTo>
                    <a:pt x="12991" y="5903"/>
                  </a:lnTo>
                  <a:lnTo>
                    <a:pt x="12392" y="6352"/>
                  </a:lnTo>
                  <a:lnTo>
                    <a:pt x="11794" y="6815"/>
                  </a:lnTo>
                  <a:lnTo>
                    <a:pt x="11222" y="7291"/>
                  </a:lnTo>
                  <a:lnTo>
                    <a:pt x="10651" y="7781"/>
                  </a:lnTo>
                  <a:lnTo>
                    <a:pt x="10107" y="8270"/>
                  </a:lnTo>
                  <a:lnTo>
                    <a:pt x="9563" y="8787"/>
                  </a:lnTo>
                  <a:lnTo>
                    <a:pt x="9032" y="9318"/>
                  </a:lnTo>
                  <a:lnTo>
                    <a:pt x="8515" y="9862"/>
                  </a:lnTo>
                  <a:lnTo>
                    <a:pt x="8012" y="10420"/>
                  </a:lnTo>
                  <a:lnTo>
                    <a:pt x="7509" y="10977"/>
                  </a:lnTo>
                  <a:lnTo>
                    <a:pt x="7033" y="11562"/>
                  </a:lnTo>
                  <a:lnTo>
                    <a:pt x="6570" y="12147"/>
                  </a:lnTo>
                  <a:lnTo>
                    <a:pt x="6121" y="12746"/>
                  </a:lnTo>
                  <a:lnTo>
                    <a:pt x="5686" y="13358"/>
                  </a:lnTo>
                  <a:lnTo>
                    <a:pt x="5264" y="13983"/>
                  </a:lnTo>
                  <a:lnTo>
                    <a:pt x="4856" y="14609"/>
                  </a:lnTo>
                  <a:lnTo>
                    <a:pt x="4462" y="15248"/>
                  </a:lnTo>
                  <a:lnTo>
                    <a:pt x="4081" y="15901"/>
                  </a:lnTo>
                  <a:lnTo>
                    <a:pt x="3714" y="16568"/>
                  </a:lnTo>
                  <a:lnTo>
                    <a:pt x="3374" y="17234"/>
                  </a:lnTo>
                  <a:lnTo>
                    <a:pt x="3034" y="17915"/>
                  </a:lnTo>
                  <a:lnTo>
                    <a:pt x="2721" y="18608"/>
                  </a:lnTo>
                  <a:lnTo>
                    <a:pt x="2421" y="19302"/>
                  </a:lnTo>
                  <a:lnTo>
                    <a:pt x="2136" y="20009"/>
                  </a:lnTo>
                  <a:lnTo>
                    <a:pt x="1864" y="20730"/>
                  </a:lnTo>
                  <a:lnTo>
                    <a:pt x="1619" y="21451"/>
                  </a:lnTo>
                  <a:lnTo>
                    <a:pt x="1388" y="22186"/>
                  </a:lnTo>
                  <a:lnTo>
                    <a:pt x="1170" y="22920"/>
                  </a:lnTo>
                  <a:lnTo>
                    <a:pt x="966" y="23668"/>
                  </a:lnTo>
                  <a:lnTo>
                    <a:pt x="789" y="24417"/>
                  </a:lnTo>
                  <a:lnTo>
                    <a:pt x="626" y="25178"/>
                  </a:lnTo>
                  <a:lnTo>
                    <a:pt x="476" y="25940"/>
                  </a:lnTo>
                  <a:lnTo>
                    <a:pt x="354" y="26702"/>
                  </a:lnTo>
                  <a:lnTo>
                    <a:pt x="245" y="27491"/>
                  </a:lnTo>
                  <a:lnTo>
                    <a:pt x="163" y="28266"/>
                  </a:lnTo>
                  <a:lnTo>
                    <a:pt x="95" y="29055"/>
                  </a:lnTo>
                  <a:lnTo>
                    <a:pt x="41" y="29844"/>
                  </a:lnTo>
                  <a:lnTo>
                    <a:pt x="14" y="30646"/>
                  </a:lnTo>
                  <a:lnTo>
                    <a:pt x="0" y="31449"/>
                  </a:lnTo>
                  <a:lnTo>
                    <a:pt x="0" y="92048"/>
                  </a:lnTo>
                  <a:lnTo>
                    <a:pt x="0" y="92225"/>
                  </a:lnTo>
                  <a:lnTo>
                    <a:pt x="14" y="92402"/>
                  </a:lnTo>
                  <a:lnTo>
                    <a:pt x="41" y="92579"/>
                  </a:lnTo>
                  <a:lnTo>
                    <a:pt x="68" y="92742"/>
                  </a:lnTo>
                  <a:lnTo>
                    <a:pt x="109" y="92919"/>
                  </a:lnTo>
                  <a:lnTo>
                    <a:pt x="163" y="93082"/>
                  </a:lnTo>
                  <a:lnTo>
                    <a:pt x="218" y="93245"/>
                  </a:lnTo>
                  <a:lnTo>
                    <a:pt x="272" y="93409"/>
                  </a:lnTo>
                  <a:lnTo>
                    <a:pt x="340" y="93558"/>
                  </a:lnTo>
                  <a:lnTo>
                    <a:pt x="422" y="93708"/>
                  </a:lnTo>
                  <a:lnTo>
                    <a:pt x="503" y="93857"/>
                  </a:lnTo>
                  <a:lnTo>
                    <a:pt x="599" y="93993"/>
                  </a:lnTo>
                  <a:lnTo>
                    <a:pt x="803" y="94265"/>
                  </a:lnTo>
                  <a:lnTo>
                    <a:pt x="1020" y="94524"/>
                  </a:lnTo>
                  <a:lnTo>
                    <a:pt x="1279" y="94742"/>
                  </a:lnTo>
                  <a:lnTo>
                    <a:pt x="1537" y="94946"/>
                  </a:lnTo>
                  <a:lnTo>
                    <a:pt x="1687" y="95041"/>
                  </a:lnTo>
                  <a:lnTo>
                    <a:pt x="1837" y="95122"/>
                  </a:lnTo>
                  <a:lnTo>
                    <a:pt x="1986" y="95204"/>
                  </a:lnTo>
                  <a:lnTo>
                    <a:pt x="2136" y="95272"/>
                  </a:lnTo>
                  <a:lnTo>
                    <a:pt x="2299" y="95326"/>
                  </a:lnTo>
                  <a:lnTo>
                    <a:pt x="2462" y="95381"/>
                  </a:lnTo>
                  <a:lnTo>
                    <a:pt x="2625" y="95435"/>
                  </a:lnTo>
                  <a:lnTo>
                    <a:pt x="2789" y="95476"/>
                  </a:lnTo>
                  <a:lnTo>
                    <a:pt x="2966" y="95503"/>
                  </a:lnTo>
                  <a:lnTo>
                    <a:pt x="3142" y="95531"/>
                  </a:lnTo>
                  <a:lnTo>
                    <a:pt x="3319" y="95544"/>
                  </a:lnTo>
                  <a:lnTo>
                    <a:pt x="58899" y="95544"/>
                  </a:lnTo>
                  <a:lnTo>
                    <a:pt x="59076" y="95531"/>
                  </a:lnTo>
                  <a:lnTo>
                    <a:pt x="59253" y="95503"/>
                  </a:lnTo>
                  <a:lnTo>
                    <a:pt x="59430" y="95476"/>
                  </a:lnTo>
                  <a:lnTo>
                    <a:pt x="59593" y="95435"/>
                  </a:lnTo>
                  <a:lnTo>
                    <a:pt x="59770" y="95381"/>
                  </a:lnTo>
                  <a:lnTo>
                    <a:pt x="59920" y="95326"/>
                  </a:lnTo>
                  <a:lnTo>
                    <a:pt x="60083" y="95272"/>
                  </a:lnTo>
                  <a:lnTo>
                    <a:pt x="60246" y="95204"/>
                  </a:lnTo>
                  <a:lnTo>
                    <a:pt x="60396" y="95122"/>
                  </a:lnTo>
                  <a:lnTo>
                    <a:pt x="60532" y="95041"/>
                  </a:lnTo>
                  <a:lnTo>
                    <a:pt x="60681" y="94946"/>
                  </a:lnTo>
                  <a:lnTo>
                    <a:pt x="60953" y="94742"/>
                  </a:lnTo>
                  <a:lnTo>
                    <a:pt x="61198" y="94524"/>
                  </a:lnTo>
                  <a:lnTo>
                    <a:pt x="61430" y="94265"/>
                  </a:lnTo>
                  <a:lnTo>
                    <a:pt x="61620" y="93993"/>
                  </a:lnTo>
                  <a:lnTo>
                    <a:pt x="61715" y="93857"/>
                  </a:lnTo>
                  <a:lnTo>
                    <a:pt x="61797" y="93708"/>
                  </a:lnTo>
                  <a:lnTo>
                    <a:pt x="61878" y="93558"/>
                  </a:lnTo>
                  <a:lnTo>
                    <a:pt x="61946" y="93409"/>
                  </a:lnTo>
                  <a:lnTo>
                    <a:pt x="62014" y="93245"/>
                  </a:lnTo>
                  <a:lnTo>
                    <a:pt x="62069" y="93082"/>
                  </a:lnTo>
                  <a:lnTo>
                    <a:pt x="62110" y="92919"/>
                  </a:lnTo>
                  <a:lnTo>
                    <a:pt x="62151" y="92742"/>
                  </a:lnTo>
                  <a:lnTo>
                    <a:pt x="62178" y="92579"/>
                  </a:lnTo>
                  <a:lnTo>
                    <a:pt x="62205" y="92402"/>
                  </a:lnTo>
                  <a:lnTo>
                    <a:pt x="62219" y="92225"/>
                  </a:lnTo>
                  <a:lnTo>
                    <a:pt x="62219" y="92048"/>
                  </a:lnTo>
                  <a:lnTo>
                    <a:pt x="62219" y="31109"/>
                  </a:lnTo>
                  <a:lnTo>
                    <a:pt x="62219" y="30306"/>
                  </a:lnTo>
                  <a:lnTo>
                    <a:pt x="62178" y="29504"/>
                  </a:lnTo>
                  <a:lnTo>
                    <a:pt x="62137" y="28701"/>
                  </a:lnTo>
                  <a:lnTo>
                    <a:pt x="62055" y="27912"/>
                  </a:lnTo>
                  <a:lnTo>
                    <a:pt x="61974" y="27137"/>
                  </a:lnTo>
                  <a:lnTo>
                    <a:pt x="61865" y="26362"/>
                  </a:lnTo>
                  <a:lnTo>
                    <a:pt x="61729" y="25586"/>
                  </a:lnTo>
                  <a:lnTo>
                    <a:pt x="61579" y="24825"/>
                  </a:lnTo>
                  <a:lnTo>
                    <a:pt x="61416" y="24063"/>
                  </a:lnTo>
                  <a:lnTo>
                    <a:pt x="61239" y="23315"/>
                  </a:lnTo>
                  <a:lnTo>
                    <a:pt x="61035" y="22567"/>
                  </a:lnTo>
                  <a:lnTo>
                    <a:pt x="60817" y="21832"/>
                  </a:lnTo>
                  <a:lnTo>
                    <a:pt x="60573" y="21111"/>
                  </a:lnTo>
                  <a:lnTo>
                    <a:pt x="60314" y="20390"/>
                  </a:lnTo>
                  <a:lnTo>
                    <a:pt x="60042" y="19669"/>
                  </a:lnTo>
                  <a:lnTo>
                    <a:pt x="59756" y="18962"/>
                  </a:lnTo>
                  <a:lnTo>
                    <a:pt x="59457" y="18268"/>
                  </a:lnTo>
                  <a:lnTo>
                    <a:pt x="59131" y="17588"/>
                  </a:lnTo>
                  <a:lnTo>
                    <a:pt x="58791" y="16908"/>
                  </a:lnTo>
                  <a:lnTo>
                    <a:pt x="58437" y="16241"/>
                  </a:lnTo>
                  <a:lnTo>
                    <a:pt x="58070" y="15588"/>
                  </a:lnTo>
                  <a:lnTo>
                    <a:pt x="57675" y="14936"/>
                  </a:lnTo>
                  <a:lnTo>
                    <a:pt x="57281" y="14296"/>
                  </a:lnTo>
                  <a:lnTo>
                    <a:pt x="56873" y="13671"/>
                  </a:lnTo>
                  <a:lnTo>
                    <a:pt x="56437" y="13058"/>
                  </a:lnTo>
                  <a:lnTo>
                    <a:pt x="55989" y="12446"/>
                  </a:lnTo>
                  <a:lnTo>
                    <a:pt x="55540" y="11848"/>
                  </a:lnTo>
                  <a:lnTo>
                    <a:pt x="55064" y="11276"/>
                  </a:lnTo>
                  <a:lnTo>
                    <a:pt x="54574" y="10705"/>
                  </a:lnTo>
                  <a:lnTo>
                    <a:pt x="54084" y="10134"/>
                  </a:lnTo>
                  <a:lnTo>
                    <a:pt x="53567" y="9590"/>
                  </a:lnTo>
                  <a:lnTo>
                    <a:pt x="53037" y="9059"/>
                  </a:lnTo>
                  <a:lnTo>
                    <a:pt x="52506" y="8542"/>
                  </a:lnTo>
                  <a:lnTo>
                    <a:pt x="51949" y="8025"/>
                  </a:lnTo>
                  <a:lnTo>
                    <a:pt x="51391" y="7536"/>
                  </a:lnTo>
                  <a:lnTo>
                    <a:pt x="50820" y="7046"/>
                  </a:lnTo>
                  <a:lnTo>
                    <a:pt x="50235" y="6584"/>
                  </a:lnTo>
                  <a:lnTo>
                    <a:pt x="49636" y="6121"/>
                  </a:lnTo>
                  <a:lnTo>
                    <a:pt x="49024" y="5686"/>
                  </a:lnTo>
                  <a:lnTo>
                    <a:pt x="48412" y="5251"/>
                  </a:lnTo>
                  <a:lnTo>
                    <a:pt x="47773" y="4842"/>
                  </a:lnTo>
                  <a:lnTo>
                    <a:pt x="47133" y="4448"/>
                  </a:lnTo>
                  <a:lnTo>
                    <a:pt x="46480" y="4067"/>
                  </a:lnTo>
                  <a:lnTo>
                    <a:pt x="45827" y="3700"/>
                  </a:lnTo>
                  <a:lnTo>
                    <a:pt x="45161" y="3346"/>
                  </a:lnTo>
                  <a:lnTo>
                    <a:pt x="44481" y="3020"/>
                  </a:lnTo>
                  <a:lnTo>
                    <a:pt x="43787" y="2693"/>
                  </a:lnTo>
                  <a:lnTo>
                    <a:pt x="43093" y="2394"/>
                  </a:lnTo>
                  <a:lnTo>
                    <a:pt x="42386" y="2108"/>
                  </a:lnTo>
                  <a:lnTo>
                    <a:pt x="41665" y="1836"/>
                  </a:lnTo>
                  <a:lnTo>
                    <a:pt x="40944" y="1591"/>
                  </a:lnTo>
                  <a:lnTo>
                    <a:pt x="40223" y="1360"/>
                  </a:lnTo>
                  <a:lnTo>
                    <a:pt x="39475" y="1143"/>
                  </a:lnTo>
                  <a:lnTo>
                    <a:pt x="38740" y="939"/>
                  </a:lnTo>
                  <a:lnTo>
                    <a:pt x="37979" y="762"/>
                  </a:lnTo>
                  <a:lnTo>
                    <a:pt x="37217" y="599"/>
                  </a:lnTo>
                  <a:lnTo>
                    <a:pt x="36455" y="449"/>
                  </a:lnTo>
                  <a:lnTo>
                    <a:pt x="35680" y="326"/>
                  </a:lnTo>
                  <a:lnTo>
                    <a:pt x="34904" y="231"/>
                  </a:lnTo>
                  <a:lnTo>
                    <a:pt x="34116" y="136"/>
                  </a:lnTo>
                  <a:lnTo>
                    <a:pt x="33327" y="68"/>
                  </a:lnTo>
                  <a:lnTo>
                    <a:pt x="32538" y="27"/>
                  </a:lnTo>
                  <a:lnTo>
                    <a:pt x="317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6"/>
            <p:cNvSpPr/>
            <p:nvPr/>
          </p:nvSpPr>
          <p:spPr>
            <a:xfrm>
              <a:off x="1217285" y="1476291"/>
              <a:ext cx="1552843" cy="922581"/>
            </a:xfrm>
            <a:custGeom>
              <a:avLst/>
              <a:gdLst/>
              <a:ahLst/>
              <a:cxnLst/>
              <a:rect l="l" t="t" r="r" b="b"/>
              <a:pathLst>
                <a:path w="43937" h="26104" extrusionOk="0">
                  <a:moveTo>
                    <a:pt x="19778" y="1"/>
                  </a:moveTo>
                  <a:lnTo>
                    <a:pt x="19207" y="28"/>
                  </a:lnTo>
                  <a:lnTo>
                    <a:pt x="18636" y="69"/>
                  </a:lnTo>
                  <a:lnTo>
                    <a:pt x="18078" y="123"/>
                  </a:lnTo>
                  <a:lnTo>
                    <a:pt x="17507" y="191"/>
                  </a:lnTo>
                  <a:lnTo>
                    <a:pt x="16935" y="273"/>
                  </a:lnTo>
                  <a:lnTo>
                    <a:pt x="16214" y="409"/>
                  </a:lnTo>
                  <a:lnTo>
                    <a:pt x="15507" y="572"/>
                  </a:lnTo>
                  <a:lnTo>
                    <a:pt x="14800" y="762"/>
                  </a:lnTo>
                  <a:lnTo>
                    <a:pt x="14120" y="966"/>
                  </a:lnTo>
                  <a:lnTo>
                    <a:pt x="13439" y="1198"/>
                  </a:lnTo>
                  <a:lnTo>
                    <a:pt x="12759" y="1456"/>
                  </a:lnTo>
                  <a:lnTo>
                    <a:pt x="12106" y="1728"/>
                  </a:lnTo>
                  <a:lnTo>
                    <a:pt x="11467" y="2027"/>
                  </a:lnTo>
                  <a:lnTo>
                    <a:pt x="10937" y="2300"/>
                  </a:lnTo>
                  <a:lnTo>
                    <a:pt x="10433" y="2572"/>
                  </a:lnTo>
                  <a:lnTo>
                    <a:pt x="9930" y="2871"/>
                  </a:lnTo>
                  <a:lnTo>
                    <a:pt x="9427" y="3170"/>
                  </a:lnTo>
                  <a:lnTo>
                    <a:pt x="8991" y="3456"/>
                  </a:lnTo>
                  <a:lnTo>
                    <a:pt x="8556" y="3755"/>
                  </a:lnTo>
                  <a:lnTo>
                    <a:pt x="8121" y="4068"/>
                  </a:lnTo>
                  <a:lnTo>
                    <a:pt x="7713" y="4394"/>
                  </a:lnTo>
                  <a:lnTo>
                    <a:pt x="7209" y="4802"/>
                  </a:lnTo>
                  <a:lnTo>
                    <a:pt x="6720" y="5238"/>
                  </a:lnTo>
                  <a:lnTo>
                    <a:pt x="6257" y="5673"/>
                  </a:lnTo>
                  <a:lnTo>
                    <a:pt x="5795" y="6135"/>
                  </a:lnTo>
                  <a:lnTo>
                    <a:pt x="5523" y="6408"/>
                  </a:lnTo>
                  <a:lnTo>
                    <a:pt x="5264" y="6693"/>
                  </a:lnTo>
                  <a:lnTo>
                    <a:pt x="4761" y="7264"/>
                  </a:lnTo>
                  <a:lnTo>
                    <a:pt x="4394" y="7713"/>
                  </a:lnTo>
                  <a:lnTo>
                    <a:pt x="4040" y="8176"/>
                  </a:lnTo>
                  <a:lnTo>
                    <a:pt x="3700" y="8638"/>
                  </a:lnTo>
                  <a:lnTo>
                    <a:pt x="3373" y="9114"/>
                  </a:lnTo>
                  <a:lnTo>
                    <a:pt x="3061" y="9604"/>
                  </a:lnTo>
                  <a:lnTo>
                    <a:pt x="2761" y="10107"/>
                  </a:lnTo>
                  <a:lnTo>
                    <a:pt x="2476" y="10611"/>
                  </a:lnTo>
                  <a:lnTo>
                    <a:pt x="2217" y="11128"/>
                  </a:lnTo>
                  <a:lnTo>
                    <a:pt x="1932" y="11685"/>
                  </a:lnTo>
                  <a:lnTo>
                    <a:pt x="1673" y="12257"/>
                  </a:lnTo>
                  <a:lnTo>
                    <a:pt x="1510" y="12665"/>
                  </a:lnTo>
                  <a:lnTo>
                    <a:pt x="1347" y="13059"/>
                  </a:lnTo>
                  <a:lnTo>
                    <a:pt x="1197" y="13467"/>
                  </a:lnTo>
                  <a:lnTo>
                    <a:pt x="1047" y="13889"/>
                  </a:lnTo>
                  <a:lnTo>
                    <a:pt x="911" y="14297"/>
                  </a:lnTo>
                  <a:lnTo>
                    <a:pt x="789" y="14719"/>
                  </a:lnTo>
                  <a:lnTo>
                    <a:pt x="680" y="15140"/>
                  </a:lnTo>
                  <a:lnTo>
                    <a:pt x="571" y="15576"/>
                  </a:lnTo>
                  <a:lnTo>
                    <a:pt x="435" y="16133"/>
                  </a:lnTo>
                  <a:lnTo>
                    <a:pt x="326" y="16705"/>
                  </a:lnTo>
                  <a:lnTo>
                    <a:pt x="245" y="17222"/>
                  </a:lnTo>
                  <a:lnTo>
                    <a:pt x="163" y="17752"/>
                  </a:lnTo>
                  <a:lnTo>
                    <a:pt x="109" y="18269"/>
                  </a:lnTo>
                  <a:lnTo>
                    <a:pt x="68" y="18799"/>
                  </a:lnTo>
                  <a:lnTo>
                    <a:pt x="27" y="19357"/>
                  </a:lnTo>
                  <a:lnTo>
                    <a:pt x="14" y="19928"/>
                  </a:lnTo>
                  <a:lnTo>
                    <a:pt x="0" y="20336"/>
                  </a:lnTo>
                  <a:lnTo>
                    <a:pt x="0" y="22690"/>
                  </a:lnTo>
                  <a:lnTo>
                    <a:pt x="14" y="22867"/>
                  </a:lnTo>
                  <a:lnTo>
                    <a:pt x="27" y="23043"/>
                  </a:lnTo>
                  <a:lnTo>
                    <a:pt x="41" y="23207"/>
                  </a:lnTo>
                  <a:lnTo>
                    <a:pt x="82" y="23383"/>
                  </a:lnTo>
                  <a:lnTo>
                    <a:pt x="109" y="23547"/>
                  </a:lnTo>
                  <a:lnTo>
                    <a:pt x="163" y="23710"/>
                  </a:lnTo>
                  <a:lnTo>
                    <a:pt x="218" y="23860"/>
                  </a:lnTo>
                  <a:lnTo>
                    <a:pt x="272" y="24023"/>
                  </a:lnTo>
                  <a:lnTo>
                    <a:pt x="422" y="24322"/>
                  </a:lnTo>
                  <a:lnTo>
                    <a:pt x="585" y="24594"/>
                  </a:lnTo>
                  <a:lnTo>
                    <a:pt x="789" y="24866"/>
                  </a:lnTo>
                  <a:lnTo>
                    <a:pt x="1007" y="25097"/>
                  </a:lnTo>
                  <a:lnTo>
                    <a:pt x="1251" y="25329"/>
                  </a:lnTo>
                  <a:lnTo>
                    <a:pt x="1510" y="25519"/>
                  </a:lnTo>
                  <a:lnTo>
                    <a:pt x="1796" y="25696"/>
                  </a:lnTo>
                  <a:lnTo>
                    <a:pt x="2095" y="25832"/>
                  </a:lnTo>
                  <a:lnTo>
                    <a:pt x="2244" y="25900"/>
                  </a:lnTo>
                  <a:lnTo>
                    <a:pt x="2408" y="25954"/>
                  </a:lnTo>
                  <a:lnTo>
                    <a:pt x="2571" y="25995"/>
                  </a:lnTo>
                  <a:lnTo>
                    <a:pt x="2734" y="26036"/>
                  </a:lnTo>
                  <a:lnTo>
                    <a:pt x="2897" y="26063"/>
                  </a:lnTo>
                  <a:lnTo>
                    <a:pt x="3074" y="26090"/>
                  </a:lnTo>
                  <a:lnTo>
                    <a:pt x="3237" y="26104"/>
                  </a:lnTo>
                  <a:lnTo>
                    <a:pt x="43936" y="26104"/>
                  </a:lnTo>
                  <a:lnTo>
                    <a:pt x="43936" y="18772"/>
                  </a:lnTo>
                  <a:lnTo>
                    <a:pt x="43936" y="18459"/>
                  </a:lnTo>
                  <a:lnTo>
                    <a:pt x="43909" y="17888"/>
                  </a:lnTo>
                  <a:lnTo>
                    <a:pt x="43882" y="17317"/>
                  </a:lnTo>
                  <a:lnTo>
                    <a:pt x="43841" y="16922"/>
                  </a:lnTo>
                  <a:lnTo>
                    <a:pt x="43800" y="16528"/>
                  </a:lnTo>
                  <a:lnTo>
                    <a:pt x="43760" y="16133"/>
                  </a:lnTo>
                  <a:lnTo>
                    <a:pt x="43692" y="15752"/>
                  </a:lnTo>
                  <a:lnTo>
                    <a:pt x="43624" y="15358"/>
                  </a:lnTo>
                  <a:lnTo>
                    <a:pt x="43556" y="14977"/>
                  </a:lnTo>
                  <a:lnTo>
                    <a:pt x="43474" y="14596"/>
                  </a:lnTo>
                  <a:lnTo>
                    <a:pt x="43379" y="14215"/>
                  </a:lnTo>
                  <a:lnTo>
                    <a:pt x="43175" y="13467"/>
                  </a:lnTo>
                  <a:lnTo>
                    <a:pt x="42943" y="12733"/>
                  </a:lnTo>
                  <a:lnTo>
                    <a:pt x="42685" y="12012"/>
                  </a:lnTo>
                  <a:lnTo>
                    <a:pt x="42399" y="11318"/>
                  </a:lnTo>
                  <a:lnTo>
                    <a:pt x="42141" y="10733"/>
                  </a:lnTo>
                  <a:lnTo>
                    <a:pt x="41855" y="10175"/>
                  </a:lnTo>
                  <a:lnTo>
                    <a:pt x="41651" y="9795"/>
                  </a:lnTo>
                  <a:lnTo>
                    <a:pt x="41447" y="9414"/>
                  </a:lnTo>
                  <a:lnTo>
                    <a:pt x="41230" y="9046"/>
                  </a:lnTo>
                  <a:lnTo>
                    <a:pt x="40998" y="8679"/>
                  </a:lnTo>
                  <a:lnTo>
                    <a:pt x="40753" y="8312"/>
                  </a:lnTo>
                  <a:lnTo>
                    <a:pt x="40509" y="7958"/>
                  </a:lnTo>
                  <a:lnTo>
                    <a:pt x="40264" y="7605"/>
                  </a:lnTo>
                  <a:lnTo>
                    <a:pt x="40005" y="7264"/>
                  </a:lnTo>
                  <a:lnTo>
                    <a:pt x="39774" y="6979"/>
                  </a:lnTo>
                  <a:lnTo>
                    <a:pt x="39529" y="6693"/>
                  </a:lnTo>
                  <a:lnTo>
                    <a:pt x="39298" y="6408"/>
                  </a:lnTo>
                  <a:lnTo>
                    <a:pt x="39039" y="6135"/>
                  </a:lnTo>
                  <a:lnTo>
                    <a:pt x="38767" y="5836"/>
                  </a:lnTo>
                  <a:lnTo>
                    <a:pt x="38495" y="5551"/>
                  </a:lnTo>
                  <a:lnTo>
                    <a:pt x="38210" y="5278"/>
                  </a:lnTo>
                  <a:lnTo>
                    <a:pt x="37924" y="5006"/>
                  </a:lnTo>
                  <a:lnTo>
                    <a:pt x="37638" y="4734"/>
                  </a:lnTo>
                  <a:lnTo>
                    <a:pt x="37339" y="4476"/>
                  </a:lnTo>
                  <a:lnTo>
                    <a:pt x="37026" y="4217"/>
                  </a:lnTo>
                  <a:lnTo>
                    <a:pt x="36713" y="3973"/>
                  </a:lnTo>
                  <a:lnTo>
                    <a:pt x="36401" y="3728"/>
                  </a:lnTo>
                  <a:lnTo>
                    <a:pt x="36088" y="3497"/>
                  </a:lnTo>
                  <a:lnTo>
                    <a:pt x="35761" y="3265"/>
                  </a:lnTo>
                  <a:lnTo>
                    <a:pt x="35421" y="3048"/>
                  </a:lnTo>
                  <a:lnTo>
                    <a:pt x="35095" y="2830"/>
                  </a:lnTo>
                  <a:lnTo>
                    <a:pt x="34755" y="2626"/>
                  </a:lnTo>
                  <a:lnTo>
                    <a:pt x="34401" y="2422"/>
                  </a:lnTo>
                  <a:lnTo>
                    <a:pt x="34061" y="2232"/>
                  </a:lnTo>
                  <a:lnTo>
                    <a:pt x="33707" y="2041"/>
                  </a:lnTo>
                  <a:lnTo>
                    <a:pt x="33340" y="1864"/>
                  </a:lnTo>
                  <a:lnTo>
                    <a:pt x="32986" y="1687"/>
                  </a:lnTo>
                  <a:lnTo>
                    <a:pt x="32619" y="1524"/>
                  </a:lnTo>
                  <a:lnTo>
                    <a:pt x="32238" y="1375"/>
                  </a:lnTo>
                  <a:lnTo>
                    <a:pt x="31871" y="1225"/>
                  </a:lnTo>
                  <a:lnTo>
                    <a:pt x="31490" y="1089"/>
                  </a:lnTo>
                  <a:lnTo>
                    <a:pt x="31109" y="953"/>
                  </a:lnTo>
                  <a:lnTo>
                    <a:pt x="30715" y="830"/>
                  </a:lnTo>
                  <a:lnTo>
                    <a:pt x="30334" y="708"/>
                  </a:lnTo>
                  <a:lnTo>
                    <a:pt x="29939" y="599"/>
                  </a:lnTo>
                  <a:lnTo>
                    <a:pt x="29531" y="504"/>
                  </a:lnTo>
                  <a:lnTo>
                    <a:pt x="29137" y="409"/>
                  </a:lnTo>
                  <a:lnTo>
                    <a:pt x="28729" y="327"/>
                  </a:lnTo>
                  <a:lnTo>
                    <a:pt x="28321" y="259"/>
                  </a:lnTo>
                  <a:lnTo>
                    <a:pt x="27913" y="191"/>
                  </a:lnTo>
                  <a:lnTo>
                    <a:pt x="27355" y="123"/>
                  </a:lnTo>
                  <a:lnTo>
                    <a:pt x="26784" y="69"/>
                  </a:lnTo>
                  <a:lnTo>
                    <a:pt x="26389" y="42"/>
                  </a:lnTo>
                  <a:lnTo>
                    <a:pt x="25981" y="14"/>
                  </a:lnTo>
                  <a:lnTo>
                    <a:pt x="255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6"/>
            <p:cNvSpPr/>
            <p:nvPr/>
          </p:nvSpPr>
          <p:spPr>
            <a:xfrm>
              <a:off x="1751882" y="2398847"/>
              <a:ext cx="1018253" cy="340914"/>
            </a:xfrm>
            <a:custGeom>
              <a:avLst/>
              <a:gdLst/>
              <a:ahLst/>
              <a:cxnLst/>
              <a:rect l="l" t="t" r="r" b="b"/>
              <a:pathLst>
                <a:path w="28811" h="9646" extrusionOk="0">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FF53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6"/>
            <p:cNvSpPr/>
            <p:nvPr/>
          </p:nvSpPr>
          <p:spPr>
            <a:xfrm>
              <a:off x="1751882" y="2398847"/>
              <a:ext cx="1018253" cy="340914"/>
            </a:xfrm>
            <a:custGeom>
              <a:avLst/>
              <a:gdLst/>
              <a:ahLst/>
              <a:cxnLst/>
              <a:rect l="l" t="t" r="r" b="b"/>
              <a:pathLst>
                <a:path w="28811" h="9646" extrusionOk="0">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E339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6"/>
            <p:cNvSpPr/>
            <p:nvPr/>
          </p:nvSpPr>
          <p:spPr>
            <a:xfrm>
              <a:off x="2075411" y="2583938"/>
              <a:ext cx="573079" cy="155825"/>
            </a:xfrm>
            <a:custGeom>
              <a:avLst/>
              <a:gdLst/>
              <a:ahLst/>
              <a:cxnLst/>
              <a:rect l="l" t="t" r="r" b="b"/>
              <a:pathLst>
                <a:path w="16215" h="4409" extrusionOk="0">
                  <a:moveTo>
                    <a:pt x="1" y="1"/>
                  </a:moveTo>
                  <a:lnTo>
                    <a:pt x="191" y="191"/>
                  </a:lnTo>
                  <a:lnTo>
                    <a:pt x="966" y="980"/>
                  </a:lnTo>
                  <a:lnTo>
                    <a:pt x="1347" y="1361"/>
                  </a:lnTo>
                  <a:lnTo>
                    <a:pt x="1728" y="1742"/>
                  </a:lnTo>
                  <a:lnTo>
                    <a:pt x="2109" y="2096"/>
                  </a:lnTo>
                  <a:lnTo>
                    <a:pt x="2504" y="2449"/>
                  </a:lnTo>
                  <a:lnTo>
                    <a:pt x="2912" y="2776"/>
                  </a:lnTo>
                  <a:lnTo>
                    <a:pt x="3347" y="3089"/>
                  </a:lnTo>
                  <a:lnTo>
                    <a:pt x="3565" y="3238"/>
                  </a:lnTo>
                  <a:lnTo>
                    <a:pt x="3782" y="3374"/>
                  </a:lnTo>
                  <a:lnTo>
                    <a:pt x="4013" y="3497"/>
                  </a:lnTo>
                  <a:lnTo>
                    <a:pt x="4258" y="3633"/>
                  </a:lnTo>
                  <a:lnTo>
                    <a:pt x="4503" y="3742"/>
                  </a:lnTo>
                  <a:lnTo>
                    <a:pt x="4748" y="3850"/>
                  </a:lnTo>
                  <a:lnTo>
                    <a:pt x="5020" y="3946"/>
                  </a:lnTo>
                  <a:lnTo>
                    <a:pt x="5278" y="4041"/>
                  </a:lnTo>
                  <a:lnTo>
                    <a:pt x="5564" y="4122"/>
                  </a:lnTo>
                  <a:lnTo>
                    <a:pt x="5850" y="4191"/>
                  </a:lnTo>
                  <a:lnTo>
                    <a:pt x="6149" y="4259"/>
                  </a:lnTo>
                  <a:lnTo>
                    <a:pt x="6448" y="4313"/>
                  </a:lnTo>
                  <a:lnTo>
                    <a:pt x="6775" y="4354"/>
                  </a:lnTo>
                  <a:lnTo>
                    <a:pt x="7101" y="4381"/>
                  </a:lnTo>
                  <a:lnTo>
                    <a:pt x="7441" y="4395"/>
                  </a:lnTo>
                  <a:lnTo>
                    <a:pt x="7795" y="4408"/>
                  </a:lnTo>
                  <a:lnTo>
                    <a:pt x="8271" y="4395"/>
                  </a:lnTo>
                  <a:lnTo>
                    <a:pt x="8747" y="4354"/>
                  </a:lnTo>
                  <a:lnTo>
                    <a:pt x="9223" y="4299"/>
                  </a:lnTo>
                  <a:lnTo>
                    <a:pt x="9686" y="4218"/>
                  </a:lnTo>
                  <a:lnTo>
                    <a:pt x="10148" y="4109"/>
                  </a:lnTo>
                  <a:lnTo>
                    <a:pt x="10611" y="3986"/>
                  </a:lnTo>
                  <a:lnTo>
                    <a:pt x="11060" y="3837"/>
                  </a:lnTo>
                  <a:lnTo>
                    <a:pt x="11495" y="3660"/>
                  </a:lnTo>
                  <a:lnTo>
                    <a:pt x="11930" y="3470"/>
                  </a:lnTo>
                  <a:lnTo>
                    <a:pt x="12352" y="3266"/>
                  </a:lnTo>
                  <a:lnTo>
                    <a:pt x="12760" y="3034"/>
                  </a:lnTo>
                  <a:lnTo>
                    <a:pt x="13168" y="2776"/>
                  </a:lnTo>
                  <a:lnTo>
                    <a:pt x="13549" y="2504"/>
                  </a:lnTo>
                  <a:lnTo>
                    <a:pt x="13930" y="2205"/>
                  </a:lnTo>
                  <a:lnTo>
                    <a:pt x="14283" y="1905"/>
                  </a:lnTo>
                  <a:lnTo>
                    <a:pt x="14637" y="1565"/>
                  </a:lnTo>
                  <a:lnTo>
                    <a:pt x="1621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6"/>
            <p:cNvSpPr/>
            <p:nvPr/>
          </p:nvSpPr>
          <p:spPr>
            <a:xfrm>
              <a:off x="1217744" y="2140702"/>
              <a:ext cx="235593" cy="133665"/>
            </a:xfrm>
            <a:custGeom>
              <a:avLst/>
              <a:gdLst/>
              <a:ahLst/>
              <a:cxnLst/>
              <a:rect l="l" t="t" r="r" b="b"/>
              <a:pathLst>
                <a:path w="6666" h="3782" extrusionOk="0">
                  <a:moveTo>
                    <a:pt x="55" y="0"/>
                  </a:moveTo>
                  <a:lnTo>
                    <a:pt x="14" y="558"/>
                  </a:lnTo>
                  <a:lnTo>
                    <a:pt x="1" y="1129"/>
                  </a:lnTo>
                  <a:lnTo>
                    <a:pt x="2884" y="1129"/>
                  </a:lnTo>
                  <a:lnTo>
                    <a:pt x="3156" y="1143"/>
                  </a:lnTo>
                  <a:lnTo>
                    <a:pt x="3415" y="1184"/>
                  </a:lnTo>
                  <a:lnTo>
                    <a:pt x="3673" y="1252"/>
                  </a:lnTo>
                  <a:lnTo>
                    <a:pt x="3918" y="1347"/>
                  </a:lnTo>
                  <a:lnTo>
                    <a:pt x="4149" y="1456"/>
                  </a:lnTo>
                  <a:lnTo>
                    <a:pt x="4367" y="1592"/>
                  </a:lnTo>
                  <a:lnTo>
                    <a:pt x="4571" y="1742"/>
                  </a:lnTo>
                  <a:lnTo>
                    <a:pt x="4762" y="1905"/>
                  </a:lnTo>
                  <a:lnTo>
                    <a:pt x="4925" y="2095"/>
                  </a:lnTo>
                  <a:lnTo>
                    <a:pt x="5074" y="2299"/>
                  </a:lnTo>
                  <a:lnTo>
                    <a:pt x="5210" y="2517"/>
                  </a:lnTo>
                  <a:lnTo>
                    <a:pt x="5319" y="2748"/>
                  </a:lnTo>
                  <a:lnTo>
                    <a:pt x="5414" y="2993"/>
                  </a:lnTo>
                  <a:lnTo>
                    <a:pt x="5482" y="3251"/>
                  </a:lnTo>
                  <a:lnTo>
                    <a:pt x="5523" y="3510"/>
                  </a:lnTo>
                  <a:lnTo>
                    <a:pt x="5537" y="3782"/>
                  </a:lnTo>
                  <a:lnTo>
                    <a:pt x="6666" y="3782"/>
                  </a:lnTo>
                  <a:lnTo>
                    <a:pt x="6666" y="3591"/>
                  </a:lnTo>
                  <a:lnTo>
                    <a:pt x="6652" y="3387"/>
                  </a:lnTo>
                  <a:lnTo>
                    <a:pt x="6625" y="3211"/>
                  </a:lnTo>
                  <a:lnTo>
                    <a:pt x="6598" y="3020"/>
                  </a:lnTo>
                  <a:lnTo>
                    <a:pt x="6543" y="2830"/>
                  </a:lnTo>
                  <a:lnTo>
                    <a:pt x="6503" y="2653"/>
                  </a:lnTo>
                  <a:lnTo>
                    <a:pt x="6435" y="2476"/>
                  </a:lnTo>
                  <a:lnTo>
                    <a:pt x="6367" y="2313"/>
                  </a:lnTo>
                  <a:lnTo>
                    <a:pt x="6299" y="2136"/>
                  </a:lnTo>
                  <a:lnTo>
                    <a:pt x="6217" y="1973"/>
                  </a:lnTo>
                  <a:lnTo>
                    <a:pt x="6122" y="1823"/>
                  </a:lnTo>
                  <a:lnTo>
                    <a:pt x="6027" y="1660"/>
                  </a:lnTo>
                  <a:lnTo>
                    <a:pt x="5918" y="1524"/>
                  </a:lnTo>
                  <a:lnTo>
                    <a:pt x="5809" y="1374"/>
                  </a:lnTo>
                  <a:lnTo>
                    <a:pt x="5686" y="1238"/>
                  </a:lnTo>
                  <a:lnTo>
                    <a:pt x="5564" y="1102"/>
                  </a:lnTo>
                  <a:lnTo>
                    <a:pt x="5428" y="980"/>
                  </a:lnTo>
                  <a:lnTo>
                    <a:pt x="5292" y="857"/>
                  </a:lnTo>
                  <a:lnTo>
                    <a:pt x="5142" y="749"/>
                  </a:lnTo>
                  <a:lnTo>
                    <a:pt x="4993" y="640"/>
                  </a:lnTo>
                  <a:lnTo>
                    <a:pt x="4843" y="545"/>
                  </a:lnTo>
                  <a:lnTo>
                    <a:pt x="4694" y="449"/>
                  </a:lnTo>
                  <a:lnTo>
                    <a:pt x="4530" y="368"/>
                  </a:lnTo>
                  <a:lnTo>
                    <a:pt x="4353" y="300"/>
                  </a:lnTo>
                  <a:lnTo>
                    <a:pt x="4190" y="232"/>
                  </a:lnTo>
                  <a:lnTo>
                    <a:pt x="4013" y="164"/>
                  </a:lnTo>
                  <a:lnTo>
                    <a:pt x="3823" y="109"/>
                  </a:lnTo>
                  <a:lnTo>
                    <a:pt x="3646" y="68"/>
                  </a:lnTo>
                  <a:lnTo>
                    <a:pt x="3456" y="41"/>
                  </a:lnTo>
                  <a:lnTo>
                    <a:pt x="3265" y="14"/>
                  </a:lnTo>
                  <a:lnTo>
                    <a:pt x="307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6"/>
            <p:cNvSpPr/>
            <p:nvPr/>
          </p:nvSpPr>
          <p:spPr>
            <a:xfrm>
              <a:off x="1228807" y="1835905"/>
              <a:ext cx="411069" cy="230787"/>
            </a:xfrm>
            <a:custGeom>
              <a:avLst/>
              <a:gdLst/>
              <a:ahLst/>
              <a:cxnLst/>
              <a:rect l="l" t="t" r="r" b="b"/>
              <a:pathLst>
                <a:path w="11631" h="6530" extrusionOk="0">
                  <a:moveTo>
                    <a:pt x="10502" y="0"/>
                  </a:moveTo>
                  <a:lnTo>
                    <a:pt x="10488" y="272"/>
                  </a:lnTo>
                  <a:lnTo>
                    <a:pt x="10474" y="558"/>
                  </a:lnTo>
                  <a:lnTo>
                    <a:pt x="10434" y="817"/>
                  </a:lnTo>
                  <a:lnTo>
                    <a:pt x="10393" y="1089"/>
                  </a:lnTo>
                  <a:lnTo>
                    <a:pt x="10325" y="1347"/>
                  </a:lnTo>
                  <a:lnTo>
                    <a:pt x="10257" y="1606"/>
                  </a:lnTo>
                  <a:lnTo>
                    <a:pt x="10175" y="1850"/>
                  </a:lnTo>
                  <a:lnTo>
                    <a:pt x="10080" y="2095"/>
                  </a:lnTo>
                  <a:lnTo>
                    <a:pt x="9971" y="2340"/>
                  </a:lnTo>
                  <a:lnTo>
                    <a:pt x="9849" y="2571"/>
                  </a:lnTo>
                  <a:lnTo>
                    <a:pt x="9713" y="2803"/>
                  </a:lnTo>
                  <a:lnTo>
                    <a:pt x="9577" y="3020"/>
                  </a:lnTo>
                  <a:lnTo>
                    <a:pt x="9427" y="3224"/>
                  </a:lnTo>
                  <a:lnTo>
                    <a:pt x="9264" y="3428"/>
                  </a:lnTo>
                  <a:lnTo>
                    <a:pt x="9101" y="3632"/>
                  </a:lnTo>
                  <a:lnTo>
                    <a:pt x="8910" y="3823"/>
                  </a:lnTo>
                  <a:lnTo>
                    <a:pt x="8733" y="4000"/>
                  </a:lnTo>
                  <a:lnTo>
                    <a:pt x="8529" y="4163"/>
                  </a:lnTo>
                  <a:lnTo>
                    <a:pt x="8325" y="4326"/>
                  </a:lnTo>
                  <a:lnTo>
                    <a:pt x="8121" y="4476"/>
                  </a:lnTo>
                  <a:lnTo>
                    <a:pt x="7904" y="4612"/>
                  </a:lnTo>
                  <a:lnTo>
                    <a:pt x="7672" y="4748"/>
                  </a:lnTo>
                  <a:lnTo>
                    <a:pt x="7441" y="4870"/>
                  </a:lnTo>
                  <a:lnTo>
                    <a:pt x="7196" y="4979"/>
                  </a:lnTo>
                  <a:lnTo>
                    <a:pt x="6951" y="5074"/>
                  </a:lnTo>
                  <a:lnTo>
                    <a:pt x="6707" y="5156"/>
                  </a:lnTo>
                  <a:lnTo>
                    <a:pt x="6448" y="5224"/>
                  </a:lnTo>
                  <a:lnTo>
                    <a:pt x="6190" y="5292"/>
                  </a:lnTo>
                  <a:lnTo>
                    <a:pt x="5918" y="5333"/>
                  </a:lnTo>
                  <a:lnTo>
                    <a:pt x="5646" y="5373"/>
                  </a:lnTo>
                  <a:lnTo>
                    <a:pt x="5373" y="5387"/>
                  </a:lnTo>
                  <a:lnTo>
                    <a:pt x="5101" y="5401"/>
                  </a:lnTo>
                  <a:lnTo>
                    <a:pt x="245" y="5401"/>
                  </a:lnTo>
                  <a:lnTo>
                    <a:pt x="109" y="5958"/>
                  </a:lnTo>
                  <a:lnTo>
                    <a:pt x="0" y="6530"/>
                  </a:lnTo>
                  <a:lnTo>
                    <a:pt x="5101" y="6530"/>
                  </a:lnTo>
                  <a:lnTo>
                    <a:pt x="5523" y="6516"/>
                  </a:lnTo>
                  <a:lnTo>
                    <a:pt x="5945" y="6475"/>
                  </a:lnTo>
                  <a:lnTo>
                    <a:pt x="6353" y="6407"/>
                  </a:lnTo>
                  <a:lnTo>
                    <a:pt x="6761" y="6326"/>
                  </a:lnTo>
                  <a:lnTo>
                    <a:pt x="7155" y="6203"/>
                  </a:lnTo>
                  <a:lnTo>
                    <a:pt x="7536" y="6067"/>
                  </a:lnTo>
                  <a:lnTo>
                    <a:pt x="7904" y="5904"/>
                  </a:lnTo>
                  <a:lnTo>
                    <a:pt x="8271" y="5713"/>
                  </a:lnTo>
                  <a:lnTo>
                    <a:pt x="8611" y="5509"/>
                  </a:lnTo>
                  <a:lnTo>
                    <a:pt x="8937" y="5278"/>
                  </a:lnTo>
                  <a:lnTo>
                    <a:pt x="9250" y="5033"/>
                  </a:lnTo>
                  <a:lnTo>
                    <a:pt x="9549" y="4775"/>
                  </a:lnTo>
                  <a:lnTo>
                    <a:pt x="9835" y="4489"/>
                  </a:lnTo>
                  <a:lnTo>
                    <a:pt x="10107" y="4190"/>
                  </a:lnTo>
                  <a:lnTo>
                    <a:pt x="10352" y="3877"/>
                  </a:lnTo>
                  <a:lnTo>
                    <a:pt x="10583" y="3551"/>
                  </a:lnTo>
                  <a:lnTo>
                    <a:pt x="10747" y="3279"/>
                  </a:lnTo>
                  <a:lnTo>
                    <a:pt x="10910" y="2993"/>
                  </a:lnTo>
                  <a:lnTo>
                    <a:pt x="11046" y="2707"/>
                  </a:lnTo>
                  <a:lnTo>
                    <a:pt x="11168" y="2422"/>
                  </a:lnTo>
                  <a:lnTo>
                    <a:pt x="11277" y="2136"/>
                  </a:lnTo>
                  <a:lnTo>
                    <a:pt x="11372" y="1850"/>
                  </a:lnTo>
                  <a:lnTo>
                    <a:pt x="11454" y="1551"/>
                  </a:lnTo>
                  <a:lnTo>
                    <a:pt x="11508" y="1252"/>
                  </a:lnTo>
                  <a:lnTo>
                    <a:pt x="11563" y="939"/>
                  </a:lnTo>
                  <a:lnTo>
                    <a:pt x="11603" y="640"/>
                  </a:lnTo>
                  <a:lnTo>
                    <a:pt x="11631" y="313"/>
                  </a:lnTo>
                  <a:lnTo>
                    <a:pt x="1163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6"/>
            <p:cNvSpPr/>
            <p:nvPr/>
          </p:nvSpPr>
          <p:spPr>
            <a:xfrm>
              <a:off x="2330234" y="2121935"/>
              <a:ext cx="439908" cy="172648"/>
            </a:xfrm>
            <a:custGeom>
              <a:avLst/>
              <a:gdLst/>
              <a:ahLst/>
              <a:cxnLst/>
              <a:rect l="l" t="t" r="r" b="b"/>
              <a:pathLst>
                <a:path w="12447" h="4885" extrusionOk="0">
                  <a:moveTo>
                    <a:pt x="0" y="1"/>
                  </a:moveTo>
                  <a:lnTo>
                    <a:pt x="14" y="246"/>
                  </a:lnTo>
                  <a:lnTo>
                    <a:pt x="27" y="491"/>
                  </a:lnTo>
                  <a:lnTo>
                    <a:pt x="54" y="735"/>
                  </a:lnTo>
                  <a:lnTo>
                    <a:pt x="109" y="980"/>
                  </a:lnTo>
                  <a:lnTo>
                    <a:pt x="150" y="1212"/>
                  </a:lnTo>
                  <a:lnTo>
                    <a:pt x="218" y="1443"/>
                  </a:lnTo>
                  <a:lnTo>
                    <a:pt x="299" y="1660"/>
                  </a:lnTo>
                  <a:lnTo>
                    <a:pt x="381" y="1878"/>
                  </a:lnTo>
                  <a:lnTo>
                    <a:pt x="476" y="2096"/>
                  </a:lnTo>
                  <a:lnTo>
                    <a:pt x="585" y="2300"/>
                  </a:lnTo>
                  <a:lnTo>
                    <a:pt x="694" y="2504"/>
                  </a:lnTo>
                  <a:lnTo>
                    <a:pt x="816" y="2708"/>
                  </a:lnTo>
                  <a:lnTo>
                    <a:pt x="952" y="2898"/>
                  </a:lnTo>
                  <a:lnTo>
                    <a:pt x="1102" y="3075"/>
                  </a:lnTo>
                  <a:lnTo>
                    <a:pt x="1251" y="3252"/>
                  </a:lnTo>
                  <a:lnTo>
                    <a:pt x="1401" y="3415"/>
                  </a:lnTo>
                  <a:lnTo>
                    <a:pt x="1564" y="3578"/>
                  </a:lnTo>
                  <a:lnTo>
                    <a:pt x="1741" y="3728"/>
                  </a:lnTo>
                  <a:lnTo>
                    <a:pt x="1918" y="3878"/>
                  </a:lnTo>
                  <a:lnTo>
                    <a:pt x="2108" y="4014"/>
                  </a:lnTo>
                  <a:lnTo>
                    <a:pt x="2312" y="4150"/>
                  </a:lnTo>
                  <a:lnTo>
                    <a:pt x="2503" y="4258"/>
                  </a:lnTo>
                  <a:lnTo>
                    <a:pt x="2707" y="4367"/>
                  </a:lnTo>
                  <a:lnTo>
                    <a:pt x="2925" y="4476"/>
                  </a:lnTo>
                  <a:lnTo>
                    <a:pt x="3142" y="4558"/>
                  </a:lnTo>
                  <a:lnTo>
                    <a:pt x="3360" y="4639"/>
                  </a:lnTo>
                  <a:lnTo>
                    <a:pt x="3591" y="4707"/>
                  </a:lnTo>
                  <a:lnTo>
                    <a:pt x="3822" y="4762"/>
                  </a:lnTo>
                  <a:lnTo>
                    <a:pt x="4054" y="4816"/>
                  </a:lnTo>
                  <a:lnTo>
                    <a:pt x="4298" y="4843"/>
                  </a:lnTo>
                  <a:lnTo>
                    <a:pt x="4543" y="4871"/>
                  </a:lnTo>
                  <a:lnTo>
                    <a:pt x="4788" y="4884"/>
                  </a:lnTo>
                  <a:lnTo>
                    <a:pt x="12446" y="4884"/>
                  </a:lnTo>
                  <a:lnTo>
                    <a:pt x="12446" y="3742"/>
                  </a:lnTo>
                  <a:lnTo>
                    <a:pt x="4693" y="3742"/>
                  </a:lnTo>
                  <a:lnTo>
                    <a:pt x="4503" y="3728"/>
                  </a:lnTo>
                  <a:lnTo>
                    <a:pt x="4312" y="3701"/>
                  </a:lnTo>
                  <a:lnTo>
                    <a:pt x="4122" y="3674"/>
                  </a:lnTo>
                  <a:lnTo>
                    <a:pt x="3945" y="3619"/>
                  </a:lnTo>
                  <a:lnTo>
                    <a:pt x="3768" y="3578"/>
                  </a:lnTo>
                  <a:lnTo>
                    <a:pt x="3591" y="3510"/>
                  </a:lnTo>
                  <a:lnTo>
                    <a:pt x="3428" y="3442"/>
                  </a:lnTo>
                  <a:lnTo>
                    <a:pt x="3265" y="3374"/>
                  </a:lnTo>
                  <a:lnTo>
                    <a:pt x="3101" y="3293"/>
                  </a:lnTo>
                  <a:lnTo>
                    <a:pt x="2938" y="3197"/>
                  </a:lnTo>
                  <a:lnTo>
                    <a:pt x="2789" y="3102"/>
                  </a:lnTo>
                  <a:lnTo>
                    <a:pt x="2639" y="2993"/>
                  </a:lnTo>
                  <a:lnTo>
                    <a:pt x="2503" y="2885"/>
                  </a:lnTo>
                  <a:lnTo>
                    <a:pt x="2367" y="2776"/>
                  </a:lnTo>
                  <a:lnTo>
                    <a:pt x="2231" y="2653"/>
                  </a:lnTo>
                  <a:lnTo>
                    <a:pt x="2108" y="2517"/>
                  </a:lnTo>
                  <a:lnTo>
                    <a:pt x="2000" y="2381"/>
                  </a:lnTo>
                  <a:lnTo>
                    <a:pt x="1891" y="2245"/>
                  </a:lnTo>
                  <a:lnTo>
                    <a:pt x="1782" y="2096"/>
                  </a:lnTo>
                  <a:lnTo>
                    <a:pt x="1687" y="1946"/>
                  </a:lnTo>
                  <a:lnTo>
                    <a:pt x="1592" y="1783"/>
                  </a:lnTo>
                  <a:lnTo>
                    <a:pt x="1510" y="1620"/>
                  </a:lnTo>
                  <a:lnTo>
                    <a:pt x="1442" y="1456"/>
                  </a:lnTo>
                  <a:lnTo>
                    <a:pt x="1374" y="1293"/>
                  </a:lnTo>
                  <a:lnTo>
                    <a:pt x="1306" y="1116"/>
                  </a:lnTo>
                  <a:lnTo>
                    <a:pt x="1265" y="939"/>
                  </a:lnTo>
                  <a:lnTo>
                    <a:pt x="1224" y="763"/>
                  </a:lnTo>
                  <a:lnTo>
                    <a:pt x="1183" y="572"/>
                  </a:lnTo>
                  <a:lnTo>
                    <a:pt x="1156" y="382"/>
                  </a:lnTo>
                  <a:lnTo>
                    <a:pt x="1143" y="191"/>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6"/>
            <p:cNvSpPr/>
            <p:nvPr/>
          </p:nvSpPr>
          <p:spPr>
            <a:xfrm>
              <a:off x="1276414" y="1869552"/>
              <a:ext cx="189931" cy="39937"/>
            </a:xfrm>
            <a:custGeom>
              <a:avLst/>
              <a:gdLst/>
              <a:ahLst/>
              <a:cxnLst/>
              <a:rect l="l" t="t" r="r" b="b"/>
              <a:pathLst>
                <a:path w="5374" h="1130" extrusionOk="0">
                  <a:moveTo>
                    <a:pt x="544" y="1"/>
                  </a:moveTo>
                  <a:lnTo>
                    <a:pt x="259" y="558"/>
                  </a:lnTo>
                  <a:lnTo>
                    <a:pt x="0" y="1130"/>
                  </a:lnTo>
                  <a:lnTo>
                    <a:pt x="5373" y="1130"/>
                  </a:lnTo>
                  <a:lnTo>
                    <a:pt x="537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6"/>
            <p:cNvSpPr/>
            <p:nvPr/>
          </p:nvSpPr>
          <p:spPr>
            <a:xfrm>
              <a:off x="2151858" y="1693120"/>
              <a:ext cx="479350" cy="223117"/>
            </a:xfrm>
            <a:custGeom>
              <a:avLst/>
              <a:gdLst/>
              <a:ahLst/>
              <a:cxnLst/>
              <a:rect l="l" t="t" r="r" b="b"/>
              <a:pathLst>
                <a:path w="13563" h="6313" extrusionOk="0">
                  <a:moveTo>
                    <a:pt x="5972" y="0"/>
                  </a:moveTo>
                  <a:lnTo>
                    <a:pt x="5618" y="41"/>
                  </a:lnTo>
                  <a:lnTo>
                    <a:pt x="5265" y="82"/>
                  </a:lnTo>
                  <a:lnTo>
                    <a:pt x="4925" y="150"/>
                  </a:lnTo>
                  <a:lnTo>
                    <a:pt x="4598" y="232"/>
                  </a:lnTo>
                  <a:lnTo>
                    <a:pt x="4272" y="341"/>
                  </a:lnTo>
                  <a:lnTo>
                    <a:pt x="3945" y="463"/>
                  </a:lnTo>
                  <a:lnTo>
                    <a:pt x="3632" y="599"/>
                  </a:lnTo>
                  <a:lnTo>
                    <a:pt x="3333" y="749"/>
                  </a:lnTo>
                  <a:lnTo>
                    <a:pt x="3047" y="925"/>
                  </a:lnTo>
                  <a:lnTo>
                    <a:pt x="2762" y="1102"/>
                  </a:lnTo>
                  <a:lnTo>
                    <a:pt x="2490" y="1293"/>
                  </a:lnTo>
                  <a:lnTo>
                    <a:pt x="2231" y="1510"/>
                  </a:lnTo>
                  <a:lnTo>
                    <a:pt x="1986" y="1742"/>
                  </a:lnTo>
                  <a:lnTo>
                    <a:pt x="1742" y="1973"/>
                  </a:lnTo>
                  <a:lnTo>
                    <a:pt x="1524" y="2218"/>
                  </a:lnTo>
                  <a:lnTo>
                    <a:pt x="1320" y="2463"/>
                  </a:lnTo>
                  <a:lnTo>
                    <a:pt x="1129" y="2721"/>
                  </a:lnTo>
                  <a:lnTo>
                    <a:pt x="966" y="2979"/>
                  </a:lnTo>
                  <a:lnTo>
                    <a:pt x="803" y="3251"/>
                  </a:lnTo>
                  <a:lnTo>
                    <a:pt x="626" y="3605"/>
                  </a:lnTo>
                  <a:lnTo>
                    <a:pt x="463" y="3959"/>
                  </a:lnTo>
                  <a:lnTo>
                    <a:pt x="327" y="4326"/>
                  </a:lnTo>
                  <a:lnTo>
                    <a:pt x="218" y="4707"/>
                  </a:lnTo>
                  <a:lnTo>
                    <a:pt x="123" y="5101"/>
                  </a:lnTo>
                  <a:lnTo>
                    <a:pt x="55" y="5496"/>
                  </a:lnTo>
                  <a:lnTo>
                    <a:pt x="14" y="5904"/>
                  </a:lnTo>
                  <a:lnTo>
                    <a:pt x="0" y="6312"/>
                  </a:lnTo>
                  <a:lnTo>
                    <a:pt x="1143" y="6312"/>
                  </a:lnTo>
                  <a:lnTo>
                    <a:pt x="1157" y="6054"/>
                  </a:lnTo>
                  <a:lnTo>
                    <a:pt x="1170" y="5782"/>
                  </a:lnTo>
                  <a:lnTo>
                    <a:pt x="1198" y="5523"/>
                  </a:lnTo>
                  <a:lnTo>
                    <a:pt x="1252" y="5265"/>
                  </a:lnTo>
                  <a:lnTo>
                    <a:pt x="1306" y="5020"/>
                  </a:lnTo>
                  <a:lnTo>
                    <a:pt x="1374" y="4775"/>
                  </a:lnTo>
                  <a:lnTo>
                    <a:pt x="1456" y="4530"/>
                  </a:lnTo>
                  <a:lnTo>
                    <a:pt x="1551" y="4299"/>
                  </a:lnTo>
                  <a:lnTo>
                    <a:pt x="1660" y="4068"/>
                  </a:lnTo>
                  <a:lnTo>
                    <a:pt x="1769" y="3850"/>
                  </a:lnTo>
                  <a:lnTo>
                    <a:pt x="1891" y="3632"/>
                  </a:lnTo>
                  <a:lnTo>
                    <a:pt x="2027" y="3415"/>
                  </a:lnTo>
                  <a:lnTo>
                    <a:pt x="2177" y="3211"/>
                  </a:lnTo>
                  <a:lnTo>
                    <a:pt x="2327" y="3020"/>
                  </a:lnTo>
                  <a:lnTo>
                    <a:pt x="2490" y="2830"/>
                  </a:lnTo>
                  <a:lnTo>
                    <a:pt x="2667" y="2653"/>
                  </a:lnTo>
                  <a:lnTo>
                    <a:pt x="2843" y="2476"/>
                  </a:lnTo>
                  <a:lnTo>
                    <a:pt x="3034" y="2313"/>
                  </a:lnTo>
                  <a:lnTo>
                    <a:pt x="3224" y="2163"/>
                  </a:lnTo>
                  <a:lnTo>
                    <a:pt x="3428" y="2014"/>
                  </a:lnTo>
                  <a:lnTo>
                    <a:pt x="3646" y="1878"/>
                  </a:lnTo>
                  <a:lnTo>
                    <a:pt x="3864" y="1755"/>
                  </a:lnTo>
                  <a:lnTo>
                    <a:pt x="4081" y="1646"/>
                  </a:lnTo>
                  <a:lnTo>
                    <a:pt x="4313" y="1538"/>
                  </a:lnTo>
                  <a:lnTo>
                    <a:pt x="4544" y="1442"/>
                  </a:lnTo>
                  <a:lnTo>
                    <a:pt x="4789" y="1361"/>
                  </a:lnTo>
                  <a:lnTo>
                    <a:pt x="5033" y="1293"/>
                  </a:lnTo>
                  <a:lnTo>
                    <a:pt x="5292" y="1238"/>
                  </a:lnTo>
                  <a:lnTo>
                    <a:pt x="5537" y="1197"/>
                  </a:lnTo>
                  <a:lnTo>
                    <a:pt x="5795" y="1157"/>
                  </a:lnTo>
                  <a:lnTo>
                    <a:pt x="6067" y="1143"/>
                  </a:lnTo>
                  <a:lnTo>
                    <a:pt x="6326" y="1129"/>
                  </a:lnTo>
                  <a:lnTo>
                    <a:pt x="13562" y="1129"/>
                  </a:lnTo>
                  <a:lnTo>
                    <a:pt x="13331" y="844"/>
                  </a:lnTo>
                  <a:lnTo>
                    <a:pt x="13086" y="558"/>
                  </a:lnTo>
                  <a:lnTo>
                    <a:pt x="12855" y="273"/>
                  </a:lnTo>
                  <a:lnTo>
                    <a:pt x="1259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6"/>
            <p:cNvSpPr/>
            <p:nvPr/>
          </p:nvSpPr>
          <p:spPr>
            <a:xfrm>
              <a:off x="2424458" y="1835905"/>
              <a:ext cx="291364" cy="40432"/>
            </a:xfrm>
            <a:custGeom>
              <a:avLst/>
              <a:gdLst/>
              <a:ahLst/>
              <a:cxnLst/>
              <a:rect l="l" t="t" r="r" b="b"/>
              <a:pathLst>
                <a:path w="8244" h="1144" extrusionOk="0">
                  <a:moveTo>
                    <a:pt x="0" y="0"/>
                  </a:moveTo>
                  <a:lnTo>
                    <a:pt x="0" y="1143"/>
                  </a:lnTo>
                  <a:lnTo>
                    <a:pt x="8243" y="1143"/>
                  </a:lnTo>
                  <a:lnTo>
                    <a:pt x="7985" y="558"/>
                  </a:lnTo>
                  <a:lnTo>
                    <a:pt x="769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6"/>
            <p:cNvSpPr/>
            <p:nvPr/>
          </p:nvSpPr>
          <p:spPr>
            <a:xfrm>
              <a:off x="1711485" y="2101755"/>
              <a:ext cx="144728" cy="297124"/>
            </a:xfrm>
            <a:custGeom>
              <a:avLst/>
              <a:gdLst/>
              <a:ahLst/>
              <a:cxnLst/>
              <a:rect l="l" t="t" r="r" b="b"/>
              <a:pathLst>
                <a:path w="4095" h="8407" extrusionOk="0">
                  <a:moveTo>
                    <a:pt x="4095" y="1"/>
                  </a:moveTo>
                  <a:lnTo>
                    <a:pt x="3755" y="28"/>
                  </a:lnTo>
                  <a:lnTo>
                    <a:pt x="3428" y="69"/>
                  </a:lnTo>
                  <a:lnTo>
                    <a:pt x="3102" y="123"/>
                  </a:lnTo>
                  <a:lnTo>
                    <a:pt x="2789" y="218"/>
                  </a:lnTo>
                  <a:lnTo>
                    <a:pt x="2490" y="341"/>
                  </a:lnTo>
                  <a:lnTo>
                    <a:pt x="2204" y="477"/>
                  </a:lnTo>
                  <a:lnTo>
                    <a:pt x="1932" y="626"/>
                  </a:lnTo>
                  <a:lnTo>
                    <a:pt x="1660" y="817"/>
                  </a:lnTo>
                  <a:lnTo>
                    <a:pt x="1415" y="1007"/>
                  </a:lnTo>
                  <a:lnTo>
                    <a:pt x="1184" y="1225"/>
                  </a:lnTo>
                  <a:lnTo>
                    <a:pt x="966" y="1470"/>
                  </a:lnTo>
                  <a:lnTo>
                    <a:pt x="776" y="1715"/>
                  </a:lnTo>
                  <a:lnTo>
                    <a:pt x="599" y="1973"/>
                  </a:lnTo>
                  <a:lnTo>
                    <a:pt x="449" y="2259"/>
                  </a:lnTo>
                  <a:lnTo>
                    <a:pt x="313" y="2544"/>
                  </a:lnTo>
                  <a:lnTo>
                    <a:pt x="205" y="2857"/>
                  </a:lnTo>
                  <a:lnTo>
                    <a:pt x="123" y="3116"/>
                  </a:lnTo>
                  <a:lnTo>
                    <a:pt x="68" y="3401"/>
                  </a:lnTo>
                  <a:lnTo>
                    <a:pt x="28" y="3687"/>
                  </a:lnTo>
                  <a:lnTo>
                    <a:pt x="14" y="3973"/>
                  </a:lnTo>
                  <a:lnTo>
                    <a:pt x="0" y="4095"/>
                  </a:lnTo>
                  <a:lnTo>
                    <a:pt x="0" y="8407"/>
                  </a:lnTo>
                  <a:lnTo>
                    <a:pt x="1143" y="8407"/>
                  </a:lnTo>
                  <a:lnTo>
                    <a:pt x="1143" y="4095"/>
                  </a:lnTo>
                  <a:lnTo>
                    <a:pt x="1157" y="3796"/>
                  </a:lnTo>
                  <a:lnTo>
                    <a:pt x="1198" y="3496"/>
                  </a:lnTo>
                  <a:lnTo>
                    <a:pt x="1279" y="3224"/>
                  </a:lnTo>
                  <a:lnTo>
                    <a:pt x="1374" y="2952"/>
                  </a:lnTo>
                  <a:lnTo>
                    <a:pt x="1497" y="2694"/>
                  </a:lnTo>
                  <a:lnTo>
                    <a:pt x="1646" y="2449"/>
                  </a:lnTo>
                  <a:lnTo>
                    <a:pt x="1823" y="2218"/>
                  </a:lnTo>
                  <a:lnTo>
                    <a:pt x="2014" y="2014"/>
                  </a:lnTo>
                  <a:lnTo>
                    <a:pt x="2218" y="1823"/>
                  </a:lnTo>
                  <a:lnTo>
                    <a:pt x="2449" y="1647"/>
                  </a:lnTo>
                  <a:lnTo>
                    <a:pt x="2694" y="1497"/>
                  </a:lnTo>
                  <a:lnTo>
                    <a:pt x="2952" y="1374"/>
                  </a:lnTo>
                  <a:lnTo>
                    <a:pt x="3224" y="1279"/>
                  </a:lnTo>
                  <a:lnTo>
                    <a:pt x="3496" y="1198"/>
                  </a:lnTo>
                  <a:lnTo>
                    <a:pt x="3796" y="1157"/>
                  </a:lnTo>
                  <a:lnTo>
                    <a:pt x="4095" y="1143"/>
                  </a:lnTo>
                  <a:lnTo>
                    <a:pt x="409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6"/>
            <p:cNvSpPr/>
            <p:nvPr/>
          </p:nvSpPr>
          <p:spPr>
            <a:xfrm>
              <a:off x="1815817" y="1480638"/>
              <a:ext cx="163000" cy="267331"/>
            </a:xfrm>
            <a:custGeom>
              <a:avLst/>
              <a:gdLst/>
              <a:ahLst/>
              <a:cxnLst/>
              <a:rect l="l" t="t" r="r" b="b"/>
              <a:pathLst>
                <a:path w="4612" h="7564" extrusionOk="0">
                  <a:moveTo>
                    <a:pt x="1143" y="0"/>
                  </a:moveTo>
                  <a:lnTo>
                    <a:pt x="572" y="68"/>
                  </a:lnTo>
                  <a:lnTo>
                    <a:pt x="0" y="150"/>
                  </a:lnTo>
                  <a:lnTo>
                    <a:pt x="0" y="2952"/>
                  </a:lnTo>
                  <a:lnTo>
                    <a:pt x="14" y="3183"/>
                  </a:lnTo>
                  <a:lnTo>
                    <a:pt x="27" y="3428"/>
                  </a:lnTo>
                  <a:lnTo>
                    <a:pt x="55" y="3659"/>
                  </a:lnTo>
                  <a:lnTo>
                    <a:pt x="95" y="3877"/>
                  </a:lnTo>
                  <a:lnTo>
                    <a:pt x="150" y="4108"/>
                  </a:lnTo>
                  <a:lnTo>
                    <a:pt x="204" y="4326"/>
                  </a:lnTo>
                  <a:lnTo>
                    <a:pt x="286" y="4530"/>
                  </a:lnTo>
                  <a:lnTo>
                    <a:pt x="368" y="4747"/>
                  </a:lnTo>
                  <a:lnTo>
                    <a:pt x="463" y="4951"/>
                  </a:lnTo>
                  <a:lnTo>
                    <a:pt x="558" y="5142"/>
                  </a:lnTo>
                  <a:lnTo>
                    <a:pt x="667" y="5346"/>
                  </a:lnTo>
                  <a:lnTo>
                    <a:pt x="789" y="5523"/>
                  </a:lnTo>
                  <a:lnTo>
                    <a:pt x="925" y="5713"/>
                  </a:lnTo>
                  <a:lnTo>
                    <a:pt x="1061" y="5890"/>
                  </a:lnTo>
                  <a:lnTo>
                    <a:pt x="1197" y="6053"/>
                  </a:lnTo>
                  <a:lnTo>
                    <a:pt x="1361" y="6216"/>
                  </a:lnTo>
                  <a:lnTo>
                    <a:pt x="1510" y="6366"/>
                  </a:lnTo>
                  <a:lnTo>
                    <a:pt x="1687" y="6516"/>
                  </a:lnTo>
                  <a:lnTo>
                    <a:pt x="1864" y="6652"/>
                  </a:lnTo>
                  <a:lnTo>
                    <a:pt x="2041" y="6774"/>
                  </a:lnTo>
                  <a:lnTo>
                    <a:pt x="2231" y="6897"/>
                  </a:lnTo>
                  <a:lnTo>
                    <a:pt x="2422" y="7005"/>
                  </a:lnTo>
                  <a:lnTo>
                    <a:pt x="2612" y="7114"/>
                  </a:lnTo>
                  <a:lnTo>
                    <a:pt x="2816" y="7196"/>
                  </a:lnTo>
                  <a:lnTo>
                    <a:pt x="3034" y="7277"/>
                  </a:lnTo>
                  <a:lnTo>
                    <a:pt x="3251" y="7359"/>
                  </a:lnTo>
                  <a:lnTo>
                    <a:pt x="3469" y="7414"/>
                  </a:lnTo>
                  <a:lnTo>
                    <a:pt x="3687" y="7468"/>
                  </a:lnTo>
                  <a:lnTo>
                    <a:pt x="3918" y="7509"/>
                  </a:lnTo>
                  <a:lnTo>
                    <a:pt x="4149" y="7536"/>
                  </a:lnTo>
                  <a:lnTo>
                    <a:pt x="4380" y="7563"/>
                  </a:lnTo>
                  <a:lnTo>
                    <a:pt x="4612" y="7563"/>
                  </a:lnTo>
                  <a:lnTo>
                    <a:pt x="4612" y="6434"/>
                  </a:lnTo>
                  <a:lnTo>
                    <a:pt x="4435" y="6421"/>
                  </a:lnTo>
                  <a:lnTo>
                    <a:pt x="4258" y="6407"/>
                  </a:lnTo>
                  <a:lnTo>
                    <a:pt x="4081" y="6393"/>
                  </a:lnTo>
                  <a:lnTo>
                    <a:pt x="3918" y="6353"/>
                  </a:lnTo>
                  <a:lnTo>
                    <a:pt x="3755" y="6312"/>
                  </a:lnTo>
                  <a:lnTo>
                    <a:pt x="3578" y="6271"/>
                  </a:lnTo>
                  <a:lnTo>
                    <a:pt x="3428" y="6216"/>
                  </a:lnTo>
                  <a:lnTo>
                    <a:pt x="3265" y="6148"/>
                  </a:lnTo>
                  <a:lnTo>
                    <a:pt x="3115" y="6080"/>
                  </a:lnTo>
                  <a:lnTo>
                    <a:pt x="2966" y="6012"/>
                  </a:lnTo>
                  <a:lnTo>
                    <a:pt x="2666" y="5836"/>
                  </a:lnTo>
                  <a:lnTo>
                    <a:pt x="2408" y="5632"/>
                  </a:lnTo>
                  <a:lnTo>
                    <a:pt x="2163" y="5414"/>
                  </a:lnTo>
                  <a:lnTo>
                    <a:pt x="1932" y="5169"/>
                  </a:lnTo>
                  <a:lnTo>
                    <a:pt x="1728" y="4897"/>
                  </a:lnTo>
                  <a:lnTo>
                    <a:pt x="1565" y="4611"/>
                  </a:lnTo>
                  <a:lnTo>
                    <a:pt x="1483" y="4462"/>
                  </a:lnTo>
                  <a:lnTo>
                    <a:pt x="1415" y="4299"/>
                  </a:lnTo>
                  <a:lnTo>
                    <a:pt x="1347" y="4149"/>
                  </a:lnTo>
                  <a:lnTo>
                    <a:pt x="1293" y="3986"/>
                  </a:lnTo>
                  <a:lnTo>
                    <a:pt x="1252" y="3822"/>
                  </a:lnTo>
                  <a:lnTo>
                    <a:pt x="1211" y="3646"/>
                  </a:lnTo>
                  <a:lnTo>
                    <a:pt x="1184" y="3482"/>
                  </a:lnTo>
                  <a:lnTo>
                    <a:pt x="1156" y="3306"/>
                  </a:lnTo>
                  <a:lnTo>
                    <a:pt x="1143" y="3129"/>
                  </a:lnTo>
                  <a:lnTo>
                    <a:pt x="1143" y="2952"/>
                  </a:lnTo>
                  <a:lnTo>
                    <a:pt x="114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6"/>
            <p:cNvSpPr/>
            <p:nvPr/>
          </p:nvSpPr>
          <p:spPr>
            <a:xfrm>
              <a:off x="2041765" y="1478694"/>
              <a:ext cx="162045" cy="151973"/>
            </a:xfrm>
            <a:custGeom>
              <a:avLst/>
              <a:gdLst/>
              <a:ahLst/>
              <a:cxnLst/>
              <a:rect l="l" t="t" r="r" b="b"/>
              <a:pathLst>
                <a:path w="4585" h="4300" extrusionOk="0">
                  <a:moveTo>
                    <a:pt x="3456" y="1"/>
                  </a:moveTo>
                  <a:lnTo>
                    <a:pt x="3415" y="327"/>
                  </a:lnTo>
                  <a:lnTo>
                    <a:pt x="3333" y="640"/>
                  </a:lnTo>
                  <a:lnTo>
                    <a:pt x="3238" y="953"/>
                  </a:lnTo>
                  <a:lnTo>
                    <a:pt x="3102" y="1239"/>
                  </a:lnTo>
                  <a:lnTo>
                    <a:pt x="2952" y="1511"/>
                  </a:lnTo>
                  <a:lnTo>
                    <a:pt x="2775" y="1783"/>
                  </a:lnTo>
                  <a:lnTo>
                    <a:pt x="2571" y="2014"/>
                  </a:lnTo>
                  <a:lnTo>
                    <a:pt x="2340" y="2245"/>
                  </a:lnTo>
                  <a:lnTo>
                    <a:pt x="2109" y="2449"/>
                  </a:lnTo>
                  <a:lnTo>
                    <a:pt x="1850" y="2626"/>
                  </a:lnTo>
                  <a:lnTo>
                    <a:pt x="1565" y="2776"/>
                  </a:lnTo>
                  <a:lnTo>
                    <a:pt x="1279" y="2912"/>
                  </a:lnTo>
                  <a:lnTo>
                    <a:pt x="980" y="3020"/>
                  </a:lnTo>
                  <a:lnTo>
                    <a:pt x="653" y="3102"/>
                  </a:lnTo>
                  <a:lnTo>
                    <a:pt x="327" y="3143"/>
                  </a:lnTo>
                  <a:lnTo>
                    <a:pt x="0" y="3157"/>
                  </a:lnTo>
                  <a:lnTo>
                    <a:pt x="0" y="4299"/>
                  </a:lnTo>
                  <a:lnTo>
                    <a:pt x="218" y="4286"/>
                  </a:lnTo>
                  <a:lnTo>
                    <a:pt x="436" y="4272"/>
                  </a:lnTo>
                  <a:lnTo>
                    <a:pt x="653" y="4245"/>
                  </a:lnTo>
                  <a:lnTo>
                    <a:pt x="871" y="4218"/>
                  </a:lnTo>
                  <a:lnTo>
                    <a:pt x="1089" y="4163"/>
                  </a:lnTo>
                  <a:lnTo>
                    <a:pt x="1293" y="4109"/>
                  </a:lnTo>
                  <a:lnTo>
                    <a:pt x="1497" y="4041"/>
                  </a:lnTo>
                  <a:lnTo>
                    <a:pt x="1701" y="3973"/>
                  </a:lnTo>
                  <a:lnTo>
                    <a:pt x="1891" y="3891"/>
                  </a:lnTo>
                  <a:lnTo>
                    <a:pt x="2082" y="3796"/>
                  </a:lnTo>
                  <a:lnTo>
                    <a:pt x="2259" y="3701"/>
                  </a:lnTo>
                  <a:lnTo>
                    <a:pt x="2449" y="3592"/>
                  </a:lnTo>
                  <a:lnTo>
                    <a:pt x="2626" y="3483"/>
                  </a:lnTo>
                  <a:lnTo>
                    <a:pt x="2789" y="3347"/>
                  </a:lnTo>
                  <a:lnTo>
                    <a:pt x="2952" y="3225"/>
                  </a:lnTo>
                  <a:lnTo>
                    <a:pt x="3102" y="3089"/>
                  </a:lnTo>
                  <a:lnTo>
                    <a:pt x="3265" y="2939"/>
                  </a:lnTo>
                  <a:lnTo>
                    <a:pt x="3401" y="2789"/>
                  </a:lnTo>
                  <a:lnTo>
                    <a:pt x="3537" y="2640"/>
                  </a:lnTo>
                  <a:lnTo>
                    <a:pt x="3673" y="2476"/>
                  </a:lnTo>
                  <a:lnTo>
                    <a:pt x="3796" y="2300"/>
                  </a:lnTo>
                  <a:lnTo>
                    <a:pt x="3904" y="2123"/>
                  </a:lnTo>
                  <a:lnTo>
                    <a:pt x="4013" y="1946"/>
                  </a:lnTo>
                  <a:lnTo>
                    <a:pt x="4108" y="1755"/>
                  </a:lnTo>
                  <a:lnTo>
                    <a:pt x="4204" y="1565"/>
                  </a:lnTo>
                  <a:lnTo>
                    <a:pt x="4285" y="1375"/>
                  </a:lnTo>
                  <a:lnTo>
                    <a:pt x="4367" y="1184"/>
                  </a:lnTo>
                  <a:lnTo>
                    <a:pt x="4421" y="980"/>
                  </a:lnTo>
                  <a:lnTo>
                    <a:pt x="4476" y="762"/>
                  </a:lnTo>
                  <a:lnTo>
                    <a:pt x="4530" y="558"/>
                  </a:lnTo>
                  <a:lnTo>
                    <a:pt x="4557" y="341"/>
                  </a:lnTo>
                  <a:lnTo>
                    <a:pt x="4585" y="123"/>
                  </a:lnTo>
                  <a:lnTo>
                    <a:pt x="4027" y="55"/>
                  </a:lnTo>
                  <a:lnTo>
                    <a:pt x="345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6"/>
            <p:cNvSpPr/>
            <p:nvPr/>
          </p:nvSpPr>
          <p:spPr>
            <a:xfrm>
              <a:off x="1385517" y="1693120"/>
              <a:ext cx="410114" cy="177914"/>
            </a:xfrm>
            <a:custGeom>
              <a:avLst/>
              <a:gdLst/>
              <a:ahLst/>
              <a:cxnLst/>
              <a:rect l="l" t="t" r="r" b="b"/>
              <a:pathLst>
                <a:path w="11604" h="5034" extrusionOk="0">
                  <a:moveTo>
                    <a:pt x="1035" y="0"/>
                  </a:moveTo>
                  <a:lnTo>
                    <a:pt x="763" y="273"/>
                  </a:lnTo>
                  <a:lnTo>
                    <a:pt x="504" y="558"/>
                  </a:lnTo>
                  <a:lnTo>
                    <a:pt x="1" y="1129"/>
                  </a:lnTo>
                  <a:lnTo>
                    <a:pt x="6571" y="1129"/>
                  </a:lnTo>
                  <a:lnTo>
                    <a:pt x="6761" y="1143"/>
                  </a:lnTo>
                  <a:lnTo>
                    <a:pt x="6965" y="1157"/>
                  </a:lnTo>
                  <a:lnTo>
                    <a:pt x="7156" y="1170"/>
                  </a:lnTo>
                  <a:lnTo>
                    <a:pt x="7346" y="1211"/>
                  </a:lnTo>
                  <a:lnTo>
                    <a:pt x="7537" y="1252"/>
                  </a:lnTo>
                  <a:lnTo>
                    <a:pt x="7727" y="1306"/>
                  </a:lnTo>
                  <a:lnTo>
                    <a:pt x="7904" y="1374"/>
                  </a:lnTo>
                  <a:lnTo>
                    <a:pt x="8081" y="1442"/>
                  </a:lnTo>
                  <a:lnTo>
                    <a:pt x="8258" y="1510"/>
                  </a:lnTo>
                  <a:lnTo>
                    <a:pt x="8421" y="1606"/>
                  </a:lnTo>
                  <a:lnTo>
                    <a:pt x="8584" y="1701"/>
                  </a:lnTo>
                  <a:lnTo>
                    <a:pt x="8747" y="1796"/>
                  </a:lnTo>
                  <a:lnTo>
                    <a:pt x="8897" y="1905"/>
                  </a:lnTo>
                  <a:lnTo>
                    <a:pt x="9047" y="2027"/>
                  </a:lnTo>
                  <a:lnTo>
                    <a:pt x="9196" y="2150"/>
                  </a:lnTo>
                  <a:lnTo>
                    <a:pt x="9332" y="2272"/>
                  </a:lnTo>
                  <a:lnTo>
                    <a:pt x="9455" y="2408"/>
                  </a:lnTo>
                  <a:lnTo>
                    <a:pt x="9577" y="2558"/>
                  </a:lnTo>
                  <a:lnTo>
                    <a:pt x="9700" y="2707"/>
                  </a:lnTo>
                  <a:lnTo>
                    <a:pt x="9808" y="2857"/>
                  </a:lnTo>
                  <a:lnTo>
                    <a:pt x="9904" y="3007"/>
                  </a:lnTo>
                  <a:lnTo>
                    <a:pt x="9999" y="3170"/>
                  </a:lnTo>
                  <a:lnTo>
                    <a:pt x="10094" y="3347"/>
                  </a:lnTo>
                  <a:lnTo>
                    <a:pt x="10162" y="3524"/>
                  </a:lnTo>
                  <a:lnTo>
                    <a:pt x="10230" y="3700"/>
                  </a:lnTo>
                  <a:lnTo>
                    <a:pt x="10298" y="3877"/>
                  </a:lnTo>
                  <a:lnTo>
                    <a:pt x="10353" y="4054"/>
                  </a:lnTo>
                  <a:lnTo>
                    <a:pt x="10393" y="4244"/>
                  </a:lnTo>
                  <a:lnTo>
                    <a:pt x="10434" y="4435"/>
                  </a:lnTo>
                  <a:lnTo>
                    <a:pt x="10448" y="4639"/>
                  </a:lnTo>
                  <a:lnTo>
                    <a:pt x="10475" y="4829"/>
                  </a:lnTo>
                  <a:lnTo>
                    <a:pt x="10475" y="5033"/>
                  </a:lnTo>
                  <a:lnTo>
                    <a:pt x="11604" y="5033"/>
                  </a:lnTo>
                  <a:lnTo>
                    <a:pt x="11604" y="4775"/>
                  </a:lnTo>
                  <a:lnTo>
                    <a:pt x="11590" y="4516"/>
                  </a:lnTo>
                  <a:lnTo>
                    <a:pt x="11550" y="4272"/>
                  </a:lnTo>
                  <a:lnTo>
                    <a:pt x="11509" y="4027"/>
                  </a:lnTo>
                  <a:lnTo>
                    <a:pt x="11454" y="3782"/>
                  </a:lnTo>
                  <a:lnTo>
                    <a:pt x="11386" y="3537"/>
                  </a:lnTo>
                  <a:lnTo>
                    <a:pt x="11305" y="3306"/>
                  </a:lnTo>
                  <a:lnTo>
                    <a:pt x="11209" y="3075"/>
                  </a:lnTo>
                  <a:lnTo>
                    <a:pt x="11114" y="2857"/>
                  </a:lnTo>
                  <a:lnTo>
                    <a:pt x="11005" y="2639"/>
                  </a:lnTo>
                  <a:lnTo>
                    <a:pt x="10883" y="2422"/>
                  </a:lnTo>
                  <a:lnTo>
                    <a:pt x="10747" y="2218"/>
                  </a:lnTo>
                  <a:lnTo>
                    <a:pt x="10611" y="2027"/>
                  </a:lnTo>
                  <a:lnTo>
                    <a:pt x="10461" y="1837"/>
                  </a:lnTo>
                  <a:lnTo>
                    <a:pt x="10298" y="1646"/>
                  </a:lnTo>
                  <a:lnTo>
                    <a:pt x="10135" y="1470"/>
                  </a:lnTo>
                  <a:lnTo>
                    <a:pt x="9958" y="1306"/>
                  </a:lnTo>
                  <a:lnTo>
                    <a:pt x="9768" y="1143"/>
                  </a:lnTo>
                  <a:lnTo>
                    <a:pt x="9577" y="993"/>
                  </a:lnTo>
                  <a:lnTo>
                    <a:pt x="9387" y="857"/>
                  </a:lnTo>
                  <a:lnTo>
                    <a:pt x="9183" y="721"/>
                  </a:lnTo>
                  <a:lnTo>
                    <a:pt x="8965" y="599"/>
                  </a:lnTo>
                  <a:lnTo>
                    <a:pt x="8747" y="490"/>
                  </a:lnTo>
                  <a:lnTo>
                    <a:pt x="8530" y="395"/>
                  </a:lnTo>
                  <a:lnTo>
                    <a:pt x="8299" y="300"/>
                  </a:lnTo>
                  <a:lnTo>
                    <a:pt x="8067" y="218"/>
                  </a:lnTo>
                  <a:lnTo>
                    <a:pt x="7822" y="150"/>
                  </a:lnTo>
                  <a:lnTo>
                    <a:pt x="7578" y="96"/>
                  </a:lnTo>
                  <a:lnTo>
                    <a:pt x="7333" y="55"/>
                  </a:lnTo>
                  <a:lnTo>
                    <a:pt x="7074" y="28"/>
                  </a:lnTo>
                  <a:lnTo>
                    <a:pt x="682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6"/>
            <p:cNvSpPr/>
            <p:nvPr/>
          </p:nvSpPr>
          <p:spPr>
            <a:xfrm>
              <a:off x="2079264" y="1680149"/>
              <a:ext cx="135609" cy="131757"/>
            </a:xfrm>
            <a:custGeom>
              <a:avLst/>
              <a:gdLst/>
              <a:ahLst/>
              <a:cxnLst/>
              <a:rect l="l" t="t" r="r" b="b"/>
              <a:pathLst>
                <a:path w="3837" h="3728" extrusionOk="0">
                  <a:moveTo>
                    <a:pt x="0" y="0"/>
                  </a:moveTo>
                  <a:lnTo>
                    <a:pt x="14" y="191"/>
                  </a:lnTo>
                  <a:lnTo>
                    <a:pt x="28" y="381"/>
                  </a:lnTo>
                  <a:lnTo>
                    <a:pt x="41" y="571"/>
                  </a:lnTo>
                  <a:lnTo>
                    <a:pt x="82" y="748"/>
                  </a:lnTo>
                  <a:lnTo>
                    <a:pt x="123" y="939"/>
                  </a:lnTo>
                  <a:lnTo>
                    <a:pt x="177" y="1116"/>
                  </a:lnTo>
                  <a:lnTo>
                    <a:pt x="232" y="1279"/>
                  </a:lnTo>
                  <a:lnTo>
                    <a:pt x="300" y="1456"/>
                  </a:lnTo>
                  <a:lnTo>
                    <a:pt x="368" y="1619"/>
                  </a:lnTo>
                  <a:lnTo>
                    <a:pt x="449" y="1782"/>
                  </a:lnTo>
                  <a:lnTo>
                    <a:pt x="545" y="1932"/>
                  </a:lnTo>
                  <a:lnTo>
                    <a:pt x="640" y="2081"/>
                  </a:lnTo>
                  <a:lnTo>
                    <a:pt x="749" y="2231"/>
                  </a:lnTo>
                  <a:lnTo>
                    <a:pt x="857" y="2381"/>
                  </a:lnTo>
                  <a:lnTo>
                    <a:pt x="980" y="2517"/>
                  </a:lnTo>
                  <a:lnTo>
                    <a:pt x="1102" y="2639"/>
                  </a:lnTo>
                  <a:lnTo>
                    <a:pt x="1225" y="2761"/>
                  </a:lnTo>
                  <a:lnTo>
                    <a:pt x="1361" y="2884"/>
                  </a:lnTo>
                  <a:lnTo>
                    <a:pt x="1497" y="2993"/>
                  </a:lnTo>
                  <a:lnTo>
                    <a:pt x="1646" y="3102"/>
                  </a:lnTo>
                  <a:lnTo>
                    <a:pt x="1796" y="3197"/>
                  </a:lnTo>
                  <a:lnTo>
                    <a:pt x="1959" y="3278"/>
                  </a:lnTo>
                  <a:lnTo>
                    <a:pt x="2122" y="3360"/>
                  </a:lnTo>
                  <a:lnTo>
                    <a:pt x="2286" y="3442"/>
                  </a:lnTo>
                  <a:lnTo>
                    <a:pt x="2449" y="3510"/>
                  </a:lnTo>
                  <a:lnTo>
                    <a:pt x="2626" y="3564"/>
                  </a:lnTo>
                  <a:lnTo>
                    <a:pt x="2803" y="3618"/>
                  </a:lnTo>
                  <a:lnTo>
                    <a:pt x="2979" y="3659"/>
                  </a:lnTo>
                  <a:lnTo>
                    <a:pt x="3170" y="3686"/>
                  </a:lnTo>
                  <a:lnTo>
                    <a:pt x="3347" y="3714"/>
                  </a:lnTo>
                  <a:lnTo>
                    <a:pt x="3537" y="3727"/>
                  </a:lnTo>
                  <a:lnTo>
                    <a:pt x="3836" y="3727"/>
                  </a:lnTo>
                  <a:lnTo>
                    <a:pt x="3836" y="2598"/>
                  </a:lnTo>
                  <a:lnTo>
                    <a:pt x="3728" y="2598"/>
                  </a:lnTo>
                  <a:lnTo>
                    <a:pt x="3469" y="2585"/>
                  </a:lnTo>
                  <a:lnTo>
                    <a:pt x="3211" y="2544"/>
                  </a:lnTo>
                  <a:lnTo>
                    <a:pt x="2966" y="2476"/>
                  </a:lnTo>
                  <a:lnTo>
                    <a:pt x="2721" y="2394"/>
                  </a:lnTo>
                  <a:lnTo>
                    <a:pt x="2503" y="2285"/>
                  </a:lnTo>
                  <a:lnTo>
                    <a:pt x="2286" y="2149"/>
                  </a:lnTo>
                  <a:lnTo>
                    <a:pt x="2082" y="2000"/>
                  </a:lnTo>
                  <a:lnTo>
                    <a:pt x="1905" y="1837"/>
                  </a:lnTo>
                  <a:lnTo>
                    <a:pt x="1728" y="1646"/>
                  </a:lnTo>
                  <a:lnTo>
                    <a:pt x="1578" y="1456"/>
                  </a:lnTo>
                  <a:lnTo>
                    <a:pt x="1456" y="1238"/>
                  </a:lnTo>
                  <a:lnTo>
                    <a:pt x="1347" y="1007"/>
                  </a:lnTo>
                  <a:lnTo>
                    <a:pt x="1252" y="776"/>
                  </a:lnTo>
                  <a:lnTo>
                    <a:pt x="1198" y="531"/>
                  </a:lnTo>
                  <a:lnTo>
                    <a:pt x="1157" y="272"/>
                  </a:lnTo>
                  <a:lnTo>
                    <a:pt x="114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6"/>
            <p:cNvSpPr/>
            <p:nvPr/>
          </p:nvSpPr>
          <p:spPr>
            <a:xfrm>
              <a:off x="1620124" y="2059944"/>
              <a:ext cx="113980" cy="184134"/>
            </a:xfrm>
            <a:custGeom>
              <a:avLst/>
              <a:gdLst/>
              <a:ahLst/>
              <a:cxnLst/>
              <a:rect l="l" t="t" r="r" b="b"/>
              <a:pathLst>
                <a:path w="3225" h="5210" extrusionOk="0">
                  <a:moveTo>
                    <a:pt x="1" y="0"/>
                  </a:moveTo>
                  <a:lnTo>
                    <a:pt x="1" y="2000"/>
                  </a:lnTo>
                  <a:lnTo>
                    <a:pt x="15" y="2163"/>
                  </a:lnTo>
                  <a:lnTo>
                    <a:pt x="28" y="2326"/>
                  </a:lnTo>
                  <a:lnTo>
                    <a:pt x="42" y="2489"/>
                  </a:lnTo>
                  <a:lnTo>
                    <a:pt x="69" y="2653"/>
                  </a:lnTo>
                  <a:lnTo>
                    <a:pt x="151" y="2952"/>
                  </a:lnTo>
                  <a:lnTo>
                    <a:pt x="259" y="3251"/>
                  </a:lnTo>
                  <a:lnTo>
                    <a:pt x="395" y="3537"/>
                  </a:lnTo>
                  <a:lnTo>
                    <a:pt x="559" y="3795"/>
                  </a:lnTo>
                  <a:lnTo>
                    <a:pt x="736" y="4040"/>
                  </a:lnTo>
                  <a:lnTo>
                    <a:pt x="953" y="4271"/>
                  </a:lnTo>
                  <a:lnTo>
                    <a:pt x="1171" y="4475"/>
                  </a:lnTo>
                  <a:lnTo>
                    <a:pt x="1429" y="4666"/>
                  </a:lnTo>
                  <a:lnTo>
                    <a:pt x="1688" y="4829"/>
                  </a:lnTo>
                  <a:lnTo>
                    <a:pt x="1973" y="4965"/>
                  </a:lnTo>
                  <a:lnTo>
                    <a:pt x="2259" y="5074"/>
                  </a:lnTo>
                  <a:lnTo>
                    <a:pt x="2572" y="5142"/>
                  </a:lnTo>
                  <a:lnTo>
                    <a:pt x="2735" y="5183"/>
                  </a:lnTo>
                  <a:lnTo>
                    <a:pt x="2885" y="5196"/>
                  </a:lnTo>
                  <a:lnTo>
                    <a:pt x="3048" y="5210"/>
                  </a:lnTo>
                  <a:lnTo>
                    <a:pt x="3225" y="5210"/>
                  </a:lnTo>
                  <a:lnTo>
                    <a:pt x="3225" y="4081"/>
                  </a:lnTo>
                  <a:lnTo>
                    <a:pt x="3007" y="4067"/>
                  </a:lnTo>
                  <a:lnTo>
                    <a:pt x="2803" y="4040"/>
                  </a:lnTo>
                  <a:lnTo>
                    <a:pt x="2599" y="3986"/>
                  </a:lnTo>
                  <a:lnTo>
                    <a:pt x="2409" y="3918"/>
                  </a:lnTo>
                  <a:lnTo>
                    <a:pt x="2232" y="3822"/>
                  </a:lnTo>
                  <a:lnTo>
                    <a:pt x="2055" y="3727"/>
                  </a:lnTo>
                  <a:lnTo>
                    <a:pt x="1892" y="3605"/>
                  </a:lnTo>
                  <a:lnTo>
                    <a:pt x="1756" y="3469"/>
                  </a:lnTo>
                  <a:lnTo>
                    <a:pt x="1620" y="3319"/>
                  </a:lnTo>
                  <a:lnTo>
                    <a:pt x="1497" y="3156"/>
                  </a:lnTo>
                  <a:lnTo>
                    <a:pt x="1388" y="2993"/>
                  </a:lnTo>
                  <a:lnTo>
                    <a:pt x="1307" y="2802"/>
                  </a:lnTo>
                  <a:lnTo>
                    <a:pt x="1239" y="2612"/>
                  </a:lnTo>
                  <a:lnTo>
                    <a:pt x="1184" y="2421"/>
                  </a:lnTo>
                  <a:lnTo>
                    <a:pt x="1157" y="2217"/>
                  </a:lnTo>
                  <a:lnTo>
                    <a:pt x="1144" y="2000"/>
                  </a:lnTo>
                  <a:lnTo>
                    <a:pt x="114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6"/>
            <p:cNvSpPr/>
            <p:nvPr/>
          </p:nvSpPr>
          <p:spPr>
            <a:xfrm>
              <a:off x="1973977" y="2142152"/>
              <a:ext cx="185619" cy="441817"/>
            </a:xfrm>
            <a:custGeom>
              <a:avLst/>
              <a:gdLst/>
              <a:ahLst/>
              <a:cxnLst/>
              <a:rect l="l" t="t" r="r" b="b"/>
              <a:pathLst>
                <a:path w="5252" h="12501" extrusionOk="0">
                  <a:moveTo>
                    <a:pt x="1" y="0"/>
                  </a:moveTo>
                  <a:lnTo>
                    <a:pt x="1" y="2245"/>
                  </a:lnTo>
                  <a:lnTo>
                    <a:pt x="14" y="2517"/>
                  </a:lnTo>
                  <a:lnTo>
                    <a:pt x="55" y="2775"/>
                  </a:lnTo>
                  <a:lnTo>
                    <a:pt x="109" y="3034"/>
                  </a:lnTo>
                  <a:lnTo>
                    <a:pt x="205" y="3265"/>
                  </a:lnTo>
                  <a:lnTo>
                    <a:pt x="313" y="3496"/>
                  </a:lnTo>
                  <a:lnTo>
                    <a:pt x="449" y="3714"/>
                  </a:lnTo>
                  <a:lnTo>
                    <a:pt x="599" y="3918"/>
                  </a:lnTo>
                  <a:lnTo>
                    <a:pt x="762" y="4108"/>
                  </a:lnTo>
                  <a:lnTo>
                    <a:pt x="953" y="4271"/>
                  </a:lnTo>
                  <a:lnTo>
                    <a:pt x="1157" y="4435"/>
                  </a:lnTo>
                  <a:lnTo>
                    <a:pt x="1374" y="4557"/>
                  </a:lnTo>
                  <a:lnTo>
                    <a:pt x="1606" y="4666"/>
                  </a:lnTo>
                  <a:lnTo>
                    <a:pt x="1850" y="4761"/>
                  </a:lnTo>
                  <a:lnTo>
                    <a:pt x="2095" y="4829"/>
                  </a:lnTo>
                  <a:lnTo>
                    <a:pt x="2354" y="4870"/>
                  </a:lnTo>
                  <a:lnTo>
                    <a:pt x="2626" y="4884"/>
                  </a:lnTo>
                  <a:lnTo>
                    <a:pt x="2775" y="4884"/>
                  </a:lnTo>
                  <a:lnTo>
                    <a:pt x="2925" y="4911"/>
                  </a:lnTo>
                  <a:lnTo>
                    <a:pt x="3075" y="4952"/>
                  </a:lnTo>
                  <a:lnTo>
                    <a:pt x="3211" y="4992"/>
                  </a:lnTo>
                  <a:lnTo>
                    <a:pt x="3333" y="5060"/>
                  </a:lnTo>
                  <a:lnTo>
                    <a:pt x="3456" y="5128"/>
                  </a:lnTo>
                  <a:lnTo>
                    <a:pt x="3578" y="5224"/>
                  </a:lnTo>
                  <a:lnTo>
                    <a:pt x="3687" y="5319"/>
                  </a:lnTo>
                  <a:lnTo>
                    <a:pt x="3782" y="5428"/>
                  </a:lnTo>
                  <a:lnTo>
                    <a:pt x="3864" y="5536"/>
                  </a:lnTo>
                  <a:lnTo>
                    <a:pt x="3945" y="5659"/>
                  </a:lnTo>
                  <a:lnTo>
                    <a:pt x="4000" y="5795"/>
                  </a:lnTo>
                  <a:lnTo>
                    <a:pt x="4054" y="5931"/>
                  </a:lnTo>
                  <a:lnTo>
                    <a:pt x="4095" y="6067"/>
                  </a:lnTo>
                  <a:lnTo>
                    <a:pt x="4109" y="6217"/>
                  </a:lnTo>
                  <a:lnTo>
                    <a:pt x="4122" y="6366"/>
                  </a:lnTo>
                  <a:lnTo>
                    <a:pt x="4122" y="12501"/>
                  </a:lnTo>
                  <a:lnTo>
                    <a:pt x="5251" y="12501"/>
                  </a:lnTo>
                  <a:lnTo>
                    <a:pt x="5251" y="6366"/>
                  </a:lnTo>
                  <a:lnTo>
                    <a:pt x="5238" y="6108"/>
                  </a:lnTo>
                  <a:lnTo>
                    <a:pt x="5197" y="5836"/>
                  </a:lnTo>
                  <a:lnTo>
                    <a:pt x="5142" y="5591"/>
                  </a:lnTo>
                  <a:lnTo>
                    <a:pt x="5047" y="5346"/>
                  </a:lnTo>
                  <a:lnTo>
                    <a:pt x="4938" y="5115"/>
                  </a:lnTo>
                  <a:lnTo>
                    <a:pt x="4802" y="4897"/>
                  </a:lnTo>
                  <a:lnTo>
                    <a:pt x="4653" y="4693"/>
                  </a:lnTo>
                  <a:lnTo>
                    <a:pt x="4489" y="4516"/>
                  </a:lnTo>
                  <a:lnTo>
                    <a:pt x="4299" y="4339"/>
                  </a:lnTo>
                  <a:lnTo>
                    <a:pt x="4095" y="4190"/>
                  </a:lnTo>
                  <a:lnTo>
                    <a:pt x="3877" y="4054"/>
                  </a:lnTo>
                  <a:lnTo>
                    <a:pt x="3646" y="3945"/>
                  </a:lnTo>
                  <a:lnTo>
                    <a:pt x="3401" y="3863"/>
                  </a:lnTo>
                  <a:lnTo>
                    <a:pt x="3156" y="3795"/>
                  </a:lnTo>
                  <a:lnTo>
                    <a:pt x="2898" y="3755"/>
                  </a:lnTo>
                  <a:lnTo>
                    <a:pt x="2626" y="3741"/>
                  </a:lnTo>
                  <a:lnTo>
                    <a:pt x="2476" y="3727"/>
                  </a:lnTo>
                  <a:lnTo>
                    <a:pt x="2327" y="3714"/>
                  </a:lnTo>
                  <a:lnTo>
                    <a:pt x="2177" y="3673"/>
                  </a:lnTo>
                  <a:lnTo>
                    <a:pt x="2041" y="3618"/>
                  </a:lnTo>
                  <a:lnTo>
                    <a:pt x="1918" y="3564"/>
                  </a:lnTo>
                  <a:lnTo>
                    <a:pt x="1796" y="3482"/>
                  </a:lnTo>
                  <a:lnTo>
                    <a:pt x="1674" y="3401"/>
                  </a:lnTo>
                  <a:lnTo>
                    <a:pt x="1565" y="3306"/>
                  </a:lnTo>
                  <a:lnTo>
                    <a:pt x="1470" y="3197"/>
                  </a:lnTo>
                  <a:lnTo>
                    <a:pt x="1388" y="3088"/>
                  </a:lnTo>
                  <a:lnTo>
                    <a:pt x="1306" y="2966"/>
                  </a:lnTo>
                  <a:lnTo>
                    <a:pt x="1252" y="2830"/>
                  </a:lnTo>
                  <a:lnTo>
                    <a:pt x="1198" y="2694"/>
                  </a:lnTo>
                  <a:lnTo>
                    <a:pt x="1157" y="2544"/>
                  </a:lnTo>
                  <a:lnTo>
                    <a:pt x="1143" y="2394"/>
                  </a:lnTo>
                  <a:lnTo>
                    <a:pt x="1130" y="2245"/>
                  </a:lnTo>
                  <a:lnTo>
                    <a:pt x="113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6"/>
            <p:cNvSpPr/>
            <p:nvPr/>
          </p:nvSpPr>
          <p:spPr>
            <a:xfrm>
              <a:off x="2139841" y="2327702"/>
              <a:ext cx="133665" cy="155790"/>
            </a:xfrm>
            <a:custGeom>
              <a:avLst/>
              <a:gdLst/>
              <a:ahLst/>
              <a:cxnLst/>
              <a:rect l="l" t="t" r="r" b="b"/>
              <a:pathLst>
                <a:path w="3782" h="4408" extrusionOk="0">
                  <a:moveTo>
                    <a:pt x="2639" y="1"/>
                  </a:moveTo>
                  <a:lnTo>
                    <a:pt x="2639" y="627"/>
                  </a:lnTo>
                  <a:lnTo>
                    <a:pt x="2626" y="899"/>
                  </a:lnTo>
                  <a:lnTo>
                    <a:pt x="2599" y="1157"/>
                  </a:lnTo>
                  <a:lnTo>
                    <a:pt x="2530" y="1415"/>
                  </a:lnTo>
                  <a:lnTo>
                    <a:pt x="2435" y="1647"/>
                  </a:lnTo>
                  <a:lnTo>
                    <a:pt x="2326" y="1892"/>
                  </a:lnTo>
                  <a:lnTo>
                    <a:pt x="2190" y="2109"/>
                  </a:lnTo>
                  <a:lnTo>
                    <a:pt x="2041" y="2313"/>
                  </a:lnTo>
                  <a:lnTo>
                    <a:pt x="1864" y="2490"/>
                  </a:lnTo>
                  <a:lnTo>
                    <a:pt x="1674" y="2667"/>
                  </a:lnTo>
                  <a:lnTo>
                    <a:pt x="1469" y="2817"/>
                  </a:lnTo>
                  <a:lnTo>
                    <a:pt x="1252" y="2953"/>
                  </a:lnTo>
                  <a:lnTo>
                    <a:pt x="1021" y="3061"/>
                  </a:lnTo>
                  <a:lnTo>
                    <a:pt x="776" y="3157"/>
                  </a:lnTo>
                  <a:lnTo>
                    <a:pt x="531" y="3225"/>
                  </a:lnTo>
                  <a:lnTo>
                    <a:pt x="259" y="3265"/>
                  </a:lnTo>
                  <a:lnTo>
                    <a:pt x="0" y="3279"/>
                  </a:lnTo>
                  <a:lnTo>
                    <a:pt x="0" y="4408"/>
                  </a:lnTo>
                  <a:lnTo>
                    <a:pt x="191" y="4408"/>
                  </a:lnTo>
                  <a:lnTo>
                    <a:pt x="381" y="4394"/>
                  </a:lnTo>
                  <a:lnTo>
                    <a:pt x="572" y="4367"/>
                  </a:lnTo>
                  <a:lnTo>
                    <a:pt x="762" y="4326"/>
                  </a:lnTo>
                  <a:lnTo>
                    <a:pt x="939" y="4286"/>
                  </a:lnTo>
                  <a:lnTo>
                    <a:pt x="1116" y="4245"/>
                  </a:lnTo>
                  <a:lnTo>
                    <a:pt x="1293" y="4177"/>
                  </a:lnTo>
                  <a:lnTo>
                    <a:pt x="1469" y="4109"/>
                  </a:lnTo>
                  <a:lnTo>
                    <a:pt x="1633" y="4041"/>
                  </a:lnTo>
                  <a:lnTo>
                    <a:pt x="1796" y="3946"/>
                  </a:lnTo>
                  <a:lnTo>
                    <a:pt x="1959" y="3864"/>
                  </a:lnTo>
                  <a:lnTo>
                    <a:pt x="2109" y="3769"/>
                  </a:lnTo>
                  <a:lnTo>
                    <a:pt x="2258" y="3660"/>
                  </a:lnTo>
                  <a:lnTo>
                    <a:pt x="2408" y="3537"/>
                  </a:lnTo>
                  <a:lnTo>
                    <a:pt x="2544" y="3429"/>
                  </a:lnTo>
                  <a:lnTo>
                    <a:pt x="2667" y="3293"/>
                  </a:lnTo>
                  <a:lnTo>
                    <a:pt x="2803" y="3170"/>
                  </a:lnTo>
                  <a:lnTo>
                    <a:pt x="2911" y="3034"/>
                  </a:lnTo>
                  <a:lnTo>
                    <a:pt x="3034" y="2885"/>
                  </a:lnTo>
                  <a:lnTo>
                    <a:pt x="3129" y="2735"/>
                  </a:lnTo>
                  <a:lnTo>
                    <a:pt x="3238" y="2585"/>
                  </a:lnTo>
                  <a:lnTo>
                    <a:pt x="3319" y="2422"/>
                  </a:lnTo>
                  <a:lnTo>
                    <a:pt x="3415" y="2259"/>
                  </a:lnTo>
                  <a:lnTo>
                    <a:pt x="3483" y="2096"/>
                  </a:lnTo>
                  <a:lnTo>
                    <a:pt x="3551" y="1919"/>
                  </a:lnTo>
                  <a:lnTo>
                    <a:pt x="3605" y="1742"/>
                  </a:lnTo>
                  <a:lnTo>
                    <a:pt x="3660" y="1565"/>
                  </a:lnTo>
                  <a:lnTo>
                    <a:pt x="3700" y="1388"/>
                  </a:lnTo>
                  <a:lnTo>
                    <a:pt x="3741" y="1198"/>
                  </a:lnTo>
                  <a:lnTo>
                    <a:pt x="3768" y="1007"/>
                  </a:lnTo>
                  <a:lnTo>
                    <a:pt x="3782" y="817"/>
                  </a:lnTo>
                  <a:lnTo>
                    <a:pt x="3782" y="627"/>
                  </a:lnTo>
                  <a:lnTo>
                    <a:pt x="378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6"/>
            <p:cNvSpPr/>
            <p:nvPr/>
          </p:nvSpPr>
          <p:spPr>
            <a:xfrm>
              <a:off x="1591779" y="1921470"/>
              <a:ext cx="503383" cy="187068"/>
            </a:xfrm>
            <a:custGeom>
              <a:avLst/>
              <a:gdLst/>
              <a:ahLst/>
              <a:cxnLst/>
              <a:rect l="l" t="t" r="r" b="b"/>
              <a:pathLst>
                <a:path w="14243" h="5293" extrusionOk="0">
                  <a:moveTo>
                    <a:pt x="0" y="1"/>
                  </a:moveTo>
                  <a:lnTo>
                    <a:pt x="0" y="1130"/>
                  </a:lnTo>
                  <a:lnTo>
                    <a:pt x="8937" y="1130"/>
                  </a:lnTo>
                  <a:lnTo>
                    <a:pt x="9155" y="1143"/>
                  </a:lnTo>
                  <a:lnTo>
                    <a:pt x="9373" y="1157"/>
                  </a:lnTo>
                  <a:lnTo>
                    <a:pt x="9577" y="1184"/>
                  </a:lnTo>
                  <a:lnTo>
                    <a:pt x="9781" y="1211"/>
                  </a:lnTo>
                  <a:lnTo>
                    <a:pt x="9985" y="1266"/>
                  </a:lnTo>
                  <a:lnTo>
                    <a:pt x="10175" y="1320"/>
                  </a:lnTo>
                  <a:lnTo>
                    <a:pt x="10379" y="1388"/>
                  </a:lnTo>
                  <a:lnTo>
                    <a:pt x="10570" y="1456"/>
                  </a:lnTo>
                  <a:lnTo>
                    <a:pt x="10746" y="1538"/>
                  </a:lnTo>
                  <a:lnTo>
                    <a:pt x="10923" y="1633"/>
                  </a:lnTo>
                  <a:lnTo>
                    <a:pt x="11100" y="1742"/>
                  </a:lnTo>
                  <a:lnTo>
                    <a:pt x="11277" y="1837"/>
                  </a:lnTo>
                  <a:lnTo>
                    <a:pt x="11440" y="1959"/>
                  </a:lnTo>
                  <a:lnTo>
                    <a:pt x="11590" y="2082"/>
                  </a:lnTo>
                  <a:lnTo>
                    <a:pt x="11739" y="2218"/>
                  </a:lnTo>
                  <a:lnTo>
                    <a:pt x="11889" y="2354"/>
                  </a:lnTo>
                  <a:lnTo>
                    <a:pt x="12025" y="2504"/>
                  </a:lnTo>
                  <a:lnTo>
                    <a:pt x="12161" y="2653"/>
                  </a:lnTo>
                  <a:lnTo>
                    <a:pt x="12284" y="2803"/>
                  </a:lnTo>
                  <a:lnTo>
                    <a:pt x="12392" y="2966"/>
                  </a:lnTo>
                  <a:lnTo>
                    <a:pt x="12501" y="3143"/>
                  </a:lnTo>
                  <a:lnTo>
                    <a:pt x="12610" y="3320"/>
                  </a:lnTo>
                  <a:lnTo>
                    <a:pt x="12705" y="3497"/>
                  </a:lnTo>
                  <a:lnTo>
                    <a:pt x="12787" y="3673"/>
                  </a:lnTo>
                  <a:lnTo>
                    <a:pt x="12855" y="3864"/>
                  </a:lnTo>
                  <a:lnTo>
                    <a:pt x="12923" y="4054"/>
                  </a:lnTo>
                  <a:lnTo>
                    <a:pt x="12977" y="4258"/>
                  </a:lnTo>
                  <a:lnTo>
                    <a:pt x="13032" y="4462"/>
                  </a:lnTo>
                  <a:lnTo>
                    <a:pt x="13059" y="4666"/>
                  </a:lnTo>
                  <a:lnTo>
                    <a:pt x="13086" y="4870"/>
                  </a:lnTo>
                  <a:lnTo>
                    <a:pt x="13100" y="5088"/>
                  </a:lnTo>
                  <a:lnTo>
                    <a:pt x="13113" y="5292"/>
                  </a:lnTo>
                  <a:lnTo>
                    <a:pt x="14242" y="5292"/>
                  </a:lnTo>
                  <a:lnTo>
                    <a:pt x="14242" y="5020"/>
                  </a:lnTo>
                  <a:lnTo>
                    <a:pt x="14215" y="4762"/>
                  </a:lnTo>
                  <a:lnTo>
                    <a:pt x="14188" y="4489"/>
                  </a:lnTo>
                  <a:lnTo>
                    <a:pt x="14134" y="4231"/>
                  </a:lnTo>
                  <a:lnTo>
                    <a:pt x="14079" y="3973"/>
                  </a:lnTo>
                  <a:lnTo>
                    <a:pt x="14011" y="3728"/>
                  </a:lnTo>
                  <a:lnTo>
                    <a:pt x="13930" y="3483"/>
                  </a:lnTo>
                  <a:lnTo>
                    <a:pt x="13834" y="3238"/>
                  </a:lnTo>
                  <a:lnTo>
                    <a:pt x="13725" y="3007"/>
                  </a:lnTo>
                  <a:lnTo>
                    <a:pt x="13603" y="2776"/>
                  </a:lnTo>
                  <a:lnTo>
                    <a:pt x="13481" y="2544"/>
                  </a:lnTo>
                  <a:lnTo>
                    <a:pt x="13345" y="2340"/>
                  </a:lnTo>
                  <a:lnTo>
                    <a:pt x="13195" y="2123"/>
                  </a:lnTo>
                  <a:lnTo>
                    <a:pt x="13032" y="1932"/>
                  </a:lnTo>
                  <a:lnTo>
                    <a:pt x="12869" y="1728"/>
                  </a:lnTo>
                  <a:lnTo>
                    <a:pt x="12692" y="1551"/>
                  </a:lnTo>
                  <a:lnTo>
                    <a:pt x="12501" y="1375"/>
                  </a:lnTo>
                  <a:lnTo>
                    <a:pt x="12311" y="1211"/>
                  </a:lnTo>
                  <a:lnTo>
                    <a:pt x="12120" y="1048"/>
                  </a:lnTo>
                  <a:lnTo>
                    <a:pt x="11903" y="898"/>
                  </a:lnTo>
                  <a:lnTo>
                    <a:pt x="11685" y="762"/>
                  </a:lnTo>
                  <a:lnTo>
                    <a:pt x="11467" y="640"/>
                  </a:lnTo>
                  <a:lnTo>
                    <a:pt x="11236" y="518"/>
                  </a:lnTo>
                  <a:lnTo>
                    <a:pt x="11005" y="409"/>
                  </a:lnTo>
                  <a:lnTo>
                    <a:pt x="10760" y="314"/>
                  </a:lnTo>
                  <a:lnTo>
                    <a:pt x="10515" y="232"/>
                  </a:lnTo>
                  <a:lnTo>
                    <a:pt x="10270" y="164"/>
                  </a:lnTo>
                  <a:lnTo>
                    <a:pt x="10012" y="96"/>
                  </a:lnTo>
                  <a:lnTo>
                    <a:pt x="9754" y="55"/>
                  </a:lnTo>
                  <a:lnTo>
                    <a:pt x="9481" y="28"/>
                  </a:lnTo>
                  <a:lnTo>
                    <a:pt x="920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6"/>
            <p:cNvSpPr/>
            <p:nvPr/>
          </p:nvSpPr>
          <p:spPr>
            <a:xfrm>
              <a:off x="2041765" y="1881109"/>
              <a:ext cx="298573" cy="147131"/>
            </a:xfrm>
            <a:custGeom>
              <a:avLst/>
              <a:gdLst/>
              <a:ahLst/>
              <a:cxnLst/>
              <a:rect l="l" t="t" r="r" b="b"/>
              <a:pathLst>
                <a:path w="8448" h="4163" extrusionOk="0">
                  <a:moveTo>
                    <a:pt x="7319" y="0"/>
                  </a:moveTo>
                  <a:lnTo>
                    <a:pt x="7305" y="313"/>
                  </a:lnTo>
                  <a:lnTo>
                    <a:pt x="7251" y="612"/>
                  </a:lnTo>
                  <a:lnTo>
                    <a:pt x="7183" y="898"/>
                  </a:lnTo>
                  <a:lnTo>
                    <a:pt x="7074" y="1183"/>
                  </a:lnTo>
                  <a:lnTo>
                    <a:pt x="6951" y="1442"/>
                  </a:lnTo>
                  <a:lnTo>
                    <a:pt x="6802" y="1687"/>
                  </a:lnTo>
                  <a:lnTo>
                    <a:pt x="6625" y="1932"/>
                  </a:lnTo>
                  <a:lnTo>
                    <a:pt x="6421" y="2136"/>
                  </a:lnTo>
                  <a:lnTo>
                    <a:pt x="6217" y="2340"/>
                  </a:lnTo>
                  <a:lnTo>
                    <a:pt x="5986" y="2517"/>
                  </a:lnTo>
                  <a:lnTo>
                    <a:pt x="5727" y="2666"/>
                  </a:lnTo>
                  <a:lnTo>
                    <a:pt x="5469" y="2789"/>
                  </a:lnTo>
                  <a:lnTo>
                    <a:pt x="5183" y="2897"/>
                  </a:lnTo>
                  <a:lnTo>
                    <a:pt x="4897" y="2965"/>
                  </a:lnTo>
                  <a:lnTo>
                    <a:pt x="4598" y="3006"/>
                  </a:lnTo>
                  <a:lnTo>
                    <a:pt x="4285" y="3033"/>
                  </a:lnTo>
                  <a:lnTo>
                    <a:pt x="0" y="3033"/>
                  </a:lnTo>
                  <a:lnTo>
                    <a:pt x="0" y="4162"/>
                  </a:lnTo>
                  <a:lnTo>
                    <a:pt x="4503" y="4162"/>
                  </a:lnTo>
                  <a:lnTo>
                    <a:pt x="4707" y="4149"/>
                  </a:lnTo>
                  <a:lnTo>
                    <a:pt x="4925" y="4122"/>
                  </a:lnTo>
                  <a:lnTo>
                    <a:pt x="5129" y="4081"/>
                  </a:lnTo>
                  <a:lnTo>
                    <a:pt x="5333" y="4026"/>
                  </a:lnTo>
                  <a:lnTo>
                    <a:pt x="5523" y="3972"/>
                  </a:lnTo>
                  <a:lnTo>
                    <a:pt x="5714" y="3918"/>
                  </a:lnTo>
                  <a:lnTo>
                    <a:pt x="5904" y="3836"/>
                  </a:lnTo>
                  <a:lnTo>
                    <a:pt x="6094" y="3754"/>
                  </a:lnTo>
                  <a:lnTo>
                    <a:pt x="6271" y="3659"/>
                  </a:lnTo>
                  <a:lnTo>
                    <a:pt x="6448" y="3564"/>
                  </a:lnTo>
                  <a:lnTo>
                    <a:pt x="6611" y="3455"/>
                  </a:lnTo>
                  <a:lnTo>
                    <a:pt x="6775" y="3333"/>
                  </a:lnTo>
                  <a:lnTo>
                    <a:pt x="6938" y="3210"/>
                  </a:lnTo>
                  <a:lnTo>
                    <a:pt x="7087" y="3088"/>
                  </a:lnTo>
                  <a:lnTo>
                    <a:pt x="7237" y="2938"/>
                  </a:lnTo>
                  <a:lnTo>
                    <a:pt x="7373" y="2802"/>
                  </a:lnTo>
                  <a:lnTo>
                    <a:pt x="7496" y="2653"/>
                  </a:lnTo>
                  <a:lnTo>
                    <a:pt x="7618" y="2489"/>
                  </a:lnTo>
                  <a:lnTo>
                    <a:pt x="7740" y="2326"/>
                  </a:lnTo>
                  <a:lnTo>
                    <a:pt x="7849" y="2163"/>
                  </a:lnTo>
                  <a:lnTo>
                    <a:pt x="7944" y="1986"/>
                  </a:lnTo>
                  <a:lnTo>
                    <a:pt x="8040" y="1809"/>
                  </a:lnTo>
                  <a:lnTo>
                    <a:pt x="8121" y="1619"/>
                  </a:lnTo>
                  <a:lnTo>
                    <a:pt x="8203" y="1428"/>
                  </a:lnTo>
                  <a:lnTo>
                    <a:pt x="8257" y="1238"/>
                  </a:lnTo>
                  <a:lnTo>
                    <a:pt x="8325" y="1034"/>
                  </a:lnTo>
                  <a:lnTo>
                    <a:pt x="8366" y="843"/>
                  </a:lnTo>
                  <a:lnTo>
                    <a:pt x="8407" y="639"/>
                  </a:lnTo>
                  <a:lnTo>
                    <a:pt x="8434" y="422"/>
                  </a:lnTo>
                  <a:lnTo>
                    <a:pt x="8448" y="218"/>
                  </a:lnTo>
                  <a:lnTo>
                    <a:pt x="8448"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6"/>
            <p:cNvSpPr/>
            <p:nvPr/>
          </p:nvSpPr>
          <p:spPr>
            <a:xfrm>
              <a:off x="2499456" y="2274334"/>
              <a:ext cx="140416" cy="163989"/>
            </a:xfrm>
            <a:custGeom>
              <a:avLst/>
              <a:gdLst/>
              <a:ahLst/>
              <a:cxnLst/>
              <a:rect l="l" t="t" r="r" b="b"/>
              <a:pathLst>
                <a:path w="3973" h="4640" extrusionOk="0">
                  <a:moveTo>
                    <a:pt x="0" y="1"/>
                  </a:moveTo>
                  <a:lnTo>
                    <a:pt x="0" y="667"/>
                  </a:lnTo>
                  <a:lnTo>
                    <a:pt x="0" y="871"/>
                  </a:lnTo>
                  <a:lnTo>
                    <a:pt x="14" y="1076"/>
                  </a:lnTo>
                  <a:lnTo>
                    <a:pt x="41" y="1266"/>
                  </a:lnTo>
                  <a:lnTo>
                    <a:pt x="82" y="1470"/>
                  </a:lnTo>
                  <a:lnTo>
                    <a:pt x="123" y="1660"/>
                  </a:lnTo>
                  <a:lnTo>
                    <a:pt x="177" y="1851"/>
                  </a:lnTo>
                  <a:lnTo>
                    <a:pt x="245" y="2028"/>
                  </a:lnTo>
                  <a:lnTo>
                    <a:pt x="313" y="2205"/>
                  </a:lnTo>
                  <a:lnTo>
                    <a:pt x="395" y="2381"/>
                  </a:lnTo>
                  <a:lnTo>
                    <a:pt x="476" y="2558"/>
                  </a:lnTo>
                  <a:lnTo>
                    <a:pt x="571" y="2721"/>
                  </a:lnTo>
                  <a:lnTo>
                    <a:pt x="680" y="2885"/>
                  </a:lnTo>
                  <a:lnTo>
                    <a:pt x="789" y="3048"/>
                  </a:lnTo>
                  <a:lnTo>
                    <a:pt x="912" y="3197"/>
                  </a:lnTo>
                  <a:lnTo>
                    <a:pt x="1034" y="3334"/>
                  </a:lnTo>
                  <a:lnTo>
                    <a:pt x="1170" y="3470"/>
                  </a:lnTo>
                  <a:lnTo>
                    <a:pt x="1306" y="3606"/>
                  </a:lnTo>
                  <a:lnTo>
                    <a:pt x="1442" y="3728"/>
                  </a:lnTo>
                  <a:lnTo>
                    <a:pt x="1605" y="3850"/>
                  </a:lnTo>
                  <a:lnTo>
                    <a:pt x="1755" y="3959"/>
                  </a:lnTo>
                  <a:lnTo>
                    <a:pt x="1918" y="4068"/>
                  </a:lnTo>
                  <a:lnTo>
                    <a:pt x="2081" y="4163"/>
                  </a:lnTo>
                  <a:lnTo>
                    <a:pt x="2258" y="4245"/>
                  </a:lnTo>
                  <a:lnTo>
                    <a:pt x="2435" y="4327"/>
                  </a:lnTo>
                  <a:lnTo>
                    <a:pt x="2612" y="4395"/>
                  </a:lnTo>
                  <a:lnTo>
                    <a:pt x="2789" y="4463"/>
                  </a:lnTo>
                  <a:lnTo>
                    <a:pt x="2979" y="4517"/>
                  </a:lnTo>
                  <a:lnTo>
                    <a:pt x="3170" y="4558"/>
                  </a:lnTo>
                  <a:lnTo>
                    <a:pt x="3374" y="4599"/>
                  </a:lnTo>
                  <a:lnTo>
                    <a:pt x="3564" y="4626"/>
                  </a:lnTo>
                  <a:lnTo>
                    <a:pt x="3768" y="4639"/>
                  </a:lnTo>
                  <a:lnTo>
                    <a:pt x="3972" y="4639"/>
                  </a:lnTo>
                  <a:lnTo>
                    <a:pt x="3972" y="3510"/>
                  </a:lnTo>
                  <a:lnTo>
                    <a:pt x="3686" y="3497"/>
                  </a:lnTo>
                  <a:lnTo>
                    <a:pt x="3401" y="3442"/>
                  </a:lnTo>
                  <a:lnTo>
                    <a:pt x="3129" y="3374"/>
                  </a:lnTo>
                  <a:lnTo>
                    <a:pt x="2870" y="3279"/>
                  </a:lnTo>
                  <a:lnTo>
                    <a:pt x="2625" y="3157"/>
                  </a:lnTo>
                  <a:lnTo>
                    <a:pt x="2394" y="3021"/>
                  </a:lnTo>
                  <a:lnTo>
                    <a:pt x="2177" y="2857"/>
                  </a:lnTo>
                  <a:lnTo>
                    <a:pt x="1973" y="2667"/>
                  </a:lnTo>
                  <a:lnTo>
                    <a:pt x="1782" y="2477"/>
                  </a:lnTo>
                  <a:lnTo>
                    <a:pt x="1619" y="2245"/>
                  </a:lnTo>
                  <a:lnTo>
                    <a:pt x="1483" y="2014"/>
                  </a:lnTo>
                  <a:lnTo>
                    <a:pt x="1360" y="1769"/>
                  </a:lnTo>
                  <a:lnTo>
                    <a:pt x="1265" y="1511"/>
                  </a:lnTo>
                  <a:lnTo>
                    <a:pt x="1197" y="1239"/>
                  </a:lnTo>
                  <a:lnTo>
                    <a:pt x="1156" y="953"/>
                  </a:lnTo>
                  <a:lnTo>
                    <a:pt x="1129" y="667"/>
                  </a:lnTo>
                  <a:lnTo>
                    <a:pt x="112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6"/>
            <p:cNvSpPr/>
            <p:nvPr/>
          </p:nvSpPr>
          <p:spPr>
            <a:xfrm>
              <a:off x="2457610" y="1856086"/>
              <a:ext cx="175511" cy="140416"/>
            </a:xfrm>
            <a:custGeom>
              <a:avLst/>
              <a:gdLst/>
              <a:ahLst/>
              <a:cxnLst/>
              <a:rect l="l" t="t" r="r" b="b"/>
              <a:pathLst>
                <a:path w="4966" h="3973" extrusionOk="0">
                  <a:moveTo>
                    <a:pt x="3837" y="1"/>
                  </a:moveTo>
                  <a:lnTo>
                    <a:pt x="3823" y="286"/>
                  </a:lnTo>
                  <a:lnTo>
                    <a:pt x="3782" y="572"/>
                  </a:lnTo>
                  <a:lnTo>
                    <a:pt x="3701" y="844"/>
                  </a:lnTo>
                  <a:lnTo>
                    <a:pt x="3605" y="1103"/>
                  </a:lnTo>
                  <a:lnTo>
                    <a:pt x="3497" y="1347"/>
                  </a:lnTo>
                  <a:lnTo>
                    <a:pt x="3347" y="1579"/>
                  </a:lnTo>
                  <a:lnTo>
                    <a:pt x="3184" y="1810"/>
                  </a:lnTo>
                  <a:lnTo>
                    <a:pt x="3007" y="2000"/>
                  </a:lnTo>
                  <a:lnTo>
                    <a:pt x="2803" y="2191"/>
                  </a:lnTo>
                  <a:lnTo>
                    <a:pt x="2585" y="2354"/>
                  </a:lnTo>
                  <a:lnTo>
                    <a:pt x="2340" y="2490"/>
                  </a:lnTo>
                  <a:lnTo>
                    <a:pt x="2096" y="2612"/>
                  </a:lnTo>
                  <a:lnTo>
                    <a:pt x="1837" y="2708"/>
                  </a:lnTo>
                  <a:lnTo>
                    <a:pt x="1565" y="2776"/>
                  </a:lnTo>
                  <a:lnTo>
                    <a:pt x="1279" y="2830"/>
                  </a:lnTo>
                  <a:lnTo>
                    <a:pt x="994" y="2844"/>
                  </a:lnTo>
                  <a:lnTo>
                    <a:pt x="1" y="2844"/>
                  </a:lnTo>
                  <a:lnTo>
                    <a:pt x="1" y="3973"/>
                  </a:lnTo>
                  <a:lnTo>
                    <a:pt x="1198" y="3973"/>
                  </a:lnTo>
                  <a:lnTo>
                    <a:pt x="1402" y="3959"/>
                  </a:lnTo>
                  <a:lnTo>
                    <a:pt x="1606" y="3932"/>
                  </a:lnTo>
                  <a:lnTo>
                    <a:pt x="1796" y="3891"/>
                  </a:lnTo>
                  <a:lnTo>
                    <a:pt x="1987" y="3850"/>
                  </a:lnTo>
                  <a:lnTo>
                    <a:pt x="2177" y="3796"/>
                  </a:lnTo>
                  <a:lnTo>
                    <a:pt x="2354" y="3728"/>
                  </a:lnTo>
                  <a:lnTo>
                    <a:pt x="2544" y="3660"/>
                  </a:lnTo>
                  <a:lnTo>
                    <a:pt x="2721" y="3578"/>
                  </a:lnTo>
                  <a:lnTo>
                    <a:pt x="2884" y="3497"/>
                  </a:lnTo>
                  <a:lnTo>
                    <a:pt x="3061" y="3401"/>
                  </a:lnTo>
                  <a:lnTo>
                    <a:pt x="3211" y="3293"/>
                  </a:lnTo>
                  <a:lnTo>
                    <a:pt x="3374" y="3184"/>
                  </a:lnTo>
                  <a:lnTo>
                    <a:pt x="3524" y="3061"/>
                  </a:lnTo>
                  <a:lnTo>
                    <a:pt x="3673" y="2939"/>
                  </a:lnTo>
                  <a:lnTo>
                    <a:pt x="3809" y="2803"/>
                  </a:lnTo>
                  <a:lnTo>
                    <a:pt x="3932" y="2667"/>
                  </a:lnTo>
                  <a:lnTo>
                    <a:pt x="4068" y="2531"/>
                  </a:lnTo>
                  <a:lnTo>
                    <a:pt x="4177" y="2381"/>
                  </a:lnTo>
                  <a:lnTo>
                    <a:pt x="4286" y="2218"/>
                  </a:lnTo>
                  <a:lnTo>
                    <a:pt x="4394" y="2055"/>
                  </a:lnTo>
                  <a:lnTo>
                    <a:pt x="4490" y="1891"/>
                  </a:lnTo>
                  <a:lnTo>
                    <a:pt x="4585" y="1715"/>
                  </a:lnTo>
                  <a:lnTo>
                    <a:pt x="4653" y="1551"/>
                  </a:lnTo>
                  <a:lnTo>
                    <a:pt x="4734" y="1361"/>
                  </a:lnTo>
                  <a:lnTo>
                    <a:pt x="4789" y="1184"/>
                  </a:lnTo>
                  <a:lnTo>
                    <a:pt x="4843" y="994"/>
                  </a:lnTo>
                  <a:lnTo>
                    <a:pt x="4884" y="803"/>
                  </a:lnTo>
                  <a:lnTo>
                    <a:pt x="4925" y="599"/>
                  </a:lnTo>
                  <a:lnTo>
                    <a:pt x="4952" y="409"/>
                  </a:lnTo>
                  <a:lnTo>
                    <a:pt x="4966" y="205"/>
                  </a:lnTo>
                  <a:lnTo>
                    <a:pt x="496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6"/>
            <p:cNvSpPr/>
            <p:nvPr/>
          </p:nvSpPr>
          <p:spPr>
            <a:xfrm>
              <a:off x="2566254" y="2088784"/>
              <a:ext cx="203891" cy="39937"/>
            </a:xfrm>
            <a:custGeom>
              <a:avLst/>
              <a:gdLst/>
              <a:ahLst/>
              <a:cxnLst/>
              <a:rect l="l" t="t" r="r" b="b"/>
              <a:pathLst>
                <a:path w="5769" h="1130" extrusionOk="0">
                  <a:moveTo>
                    <a:pt x="1" y="0"/>
                  </a:moveTo>
                  <a:lnTo>
                    <a:pt x="1" y="1129"/>
                  </a:lnTo>
                  <a:lnTo>
                    <a:pt x="5768" y="1129"/>
                  </a:lnTo>
                  <a:lnTo>
                    <a:pt x="5741" y="558"/>
                  </a:lnTo>
                  <a:lnTo>
                    <a:pt x="571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6"/>
            <p:cNvSpPr/>
            <p:nvPr/>
          </p:nvSpPr>
          <p:spPr>
            <a:xfrm>
              <a:off x="1550427" y="1547931"/>
              <a:ext cx="197140" cy="102423"/>
            </a:xfrm>
            <a:custGeom>
              <a:avLst/>
              <a:gdLst/>
              <a:ahLst/>
              <a:cxnLst/>
              <a:rect l="l" t="t" r="r" b="b"/>
              <a:pathLst>
                <a:path w="5578" h="2898" extrusionOk="0">
                  <a:moveTo>
                    <a:pt x="2041" y="0"/>
                  </a:moveTo>
                  <a:lnTo>
                    <a:pt x="1511" y="273"/>
                  </a:lnTo>
                  <a:lnTo>
                    <a:pt x="1007" y="545"/>
                  </a:lnTo>
                  <a:lnTo>
                    <a:pt x="504" y="844"/>
                  </a:lnTo>
                  <a:lnTo>
                    <a:pt x="1" y="1143"/>
                  </a:lnTo>
                  <a:lnTo>
                    <a:pt x="2694" y="1143"/>
                  </a:lnTo>
                  <a:lnTo>
                    <a:pt x="2871" y="1157"/>
                  </a:lnTo>
                  <a:lnTo>
                    <a:pt x="3048" y="1184"/>
                  </a:lnTo>
                  <a:lnTo>
                    <a:pt x="3211" y="1225"/>
                  </a:lnTo>
                  <a:lnTo>
                    <a:pt x="3374" y="1279"/>
                  </a:lnTo>
                  <a:lnTo>
                    <a:pt x="3524" y="1361"/>
                  </a:lnTo>
                  <a:lnTo>
                    <a:pt x="3673" y="1442"/>
                  </a:lnTo>
                  <a:lnTo>
                    <a:pt x="3796" y="1538"/>
                  </a:lnTo>
                  <a:lnTo>
                    <a:pt x="3932" y="1660"/>
                  </a:lnTo>
                  <a:lnTo>
                    <a:pt x="4041" y="1782"/>
                  </a:lnTo>
                  <a:lnTo>
                    <a:pt x="4136" y="1918"/>
                  </a:lnTo>
                  <a:lnTo>
                    <a:pt x="4231" y="2054"/>
                  </a:lnTo>
                  <a:lnTo>
                    <a:pt x="4299" y="2218"/>
                  </a:lnTo>
                  <a:lnTo>
                    <a:pt x="4353" y="2367"/>
                  </a:lnTo>
                  <a:lnTo>
                    <a:pt x="4408" y="2544"/>
                  </a:lnTo>
                  <a:lnTo>
                    <a:pt x="4435" y="2721"/>
                  </a:lnTo>
                  <a:lnTo>
                    <a:pt x="4435" y="2898"/>
                  </a:lnTo>
                  <a:lnTo>
                    <a:pt x="5578" y="2898"/>
                  </a:lnTo>
                  <a:lnTo>
                    <a:pt x="5564" y="2599"/>
                  </a:lnTo>
                  <a:lnTo>
                    <a:pt x="5510" y="2313"/>
                  </a:lnTo>
                  <a:lnTo>
                    <a:pt x="5442" y="2041"/>
                  </a:lnTo>
                  <a:lnTo>
                    <a:pt x="5346" y="1769"/>
                  </a:lnTo>
                  <a:lnTo>
                    <a:pt x="5224" y="1524"/>
                  </a:lnTo>
                  <a:lnTo>
                    <a:pt x="5074" y="1279"/>
                  </a:lnTo>
                  <a:lnTo>
                    <a:pt x="4911" y="1061"/>
                  </a:lnTo>
                  <a:lnTo>
                    <a:pt x="4734" y="857"/>
                  </a:lnTo>
                  <a:lnTo>
                    <a:pt x="4517" y="667"/>
                  </a:lnTo>
                  <a:lnTo>
                    <a:pt x="4299" y="504"/>
                  </a:lnTo>
                  <a:lnTo>
                    <a:pt x="4068" y="354"/>
                  </a:lnTo>
                  <a:lnTo>
                    <a:pt x="3809" y="232"/>
                  </a:lnTo>
                  <a:lnTo>
                    <a:pt x="3551" y="137"/>
                  </a:lnTo>
                  <a:lnTo>
                    <a:pt x="3265" y="69"/>
                  </a:lnTo>
                  <a:lnTo>
                    <a:pt x="2980" y="28"/>
                  </a:lnTo>
                  <a:lnTo>
                    <a:pt x="269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6"/>
            <p:cNvSpPr/>
            <p:nvPr/>
          </p:nvSpPr>
          <p:spPr>
            <a:xfrm>
              <a:off x="1335542" y="2398847"/>
              <a:ext cx="40396" cy="136599"/>
            </a:xfrm>
            <a:custGeom>
              <a:avLst/>
              <a:gdLst/>
              <a:ahLst/>
              <a:cxnLst/>
              <a:rect l="l" t="t" r="r" b="b"/>
              <a:pathLst>
                <a:path w="1143" h="3865" extrusionOk="0">
                  <a:moveTo>
                    <a:pt x="0" y="1"/>
                  </a:moveTo>
                  <a:lnTo>
                    <a:pt x="0" y="3306"/>
                  </a:lnTo>
                  <a:lnTo>
                    <a:pt x="14" y="3415"/>
                  </a:lnTo>
                  <a:lnTo>
                    <a:pt x="55" y="3524"/>
                  </a:lnTo>
                  <a:lnTo>
                    <a:pt x="109" y="3619"/>
                  </a:lnTo>
                  <a:lnTo>
                    <a:pt x="177" y="3714"/>
                  </a:lnTo>
                  <a:lnTo>
                    <a:pt x="259" y="3782"/>
                  </a:lnTo>
                  <a:lnTo>
                    <a:pt x="368" y="3823"/>
                  </a:lnTo>
                  <a:lnTo>
                    <a:pt x="476" y="3850"/>
                  </a:lnTo>
                  <a:lnTo>
                    <a:pt x="585" y="3864"/>
                  </a:lnTo>
                  <a:lnTo>
                    <a:pt x="599" y="3864"/>
                  </a:lnTo>
                  <a:lnTo>
                    <a:pt x="708" y="3850"/>
                  </a:lnTo>
                  <a:lnTo>
                    <a:pt x="816" y="3810"/>
                  </a:lnTo>
                  <a:lnTo>
                    <a:pt x="898" y="3755"/>
                  </a:lnTo>
                  <a:lnTo>
                    <a:pt x="980" y="3687"/>
                  </a:lnTo>
                  <a:lnTo>
                    <a:pt x="1048" y="3606"/>
                  </a:lnTo>
                  <a:lnTo>
                    <a:pt x="1102" y="3510"/>
                  </a:lnTo>
                  <a:lnTo>
                    <a:pt x="1129"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6"/>
            <p:cNvSpPr/>
            <p:nvPr/>
          </p:nvSpPr>
          <p:spPr>
            <a:xfrm>
              <a:off x="1412449" y="2398847"/>
              <a:ext cx="40432" cy="136599"/>
            </a:xfrm>
            <a:custGeom>
              <a:avLst/>
              <a:gdLst/>
              <a:ahLst/>
              <a:cxnLst/>
              <a:rect l="l" t="t" r="r" b="b"/>
              <a:pathLst>
                <a:path w="1144" h="3865" extrusionOk="0">
                  <a:moveTo>
                    <a:pt x="1" y="1"/>
                  </a:moveTo>
                  <a:lnTo>
                    <a:pt x="1" y="3306"/>
                  </a:lnTo>
                  <a:lnTo>
                    <a:pt x="14" y="3415"/>
                  </a:lnTo>
                  <a:lnTo>
                    <a:pt x="55" y="3524"/>
                  </a:lnTo>
                  <a:lnTo>
                    <a:pt x="109" y="3619"/>
                  </a:lnTo>
                  <a:lnTo>
                    <a:pt x="177" y="3714"/>
                  </a:lnTo>
                  <a:lnTo>
                    <a:pt x="259" y="3782"/>
                  </a:lnTo>
                  <a:lnTo>
                    <a:pt x="368" y="3823"/>
                  </a:lnTo>
                  <a:lnTo>
                    <a:pt x="477" y="3850"/>
                  </a:lnTo>
                  <a:lnTo>
                    <a:pt x="586" y="3864"/>
                  </a:lnTo>
                  <a:lnTo>
                    <a:pt x="599" y="3864"/>
                  </a:lnTo>
                  <a:lnTo>
                    <a:pt x="708" y="3850"/>
                  </a:lnTo>
                  <a:lnTo>
                    <a:pt x="817" y="3810"/>
                  </a:lnTo>
                  <a:lnTo>
                    <a:pt x="898" y="3755"/>
                  </a:lnTo>
                  <a:lnTo>
                    <a:pt x="980" y="3687"/>
                  </a:lnTo>
                  <a:lnTo>
                    <a:pt x="1048" y="3606"/>
                  </a:lnTo>
                  <a:lnTo>
                    <a:pt x="1102" y="3510"/>
                  </a:lnTo>
                  <a:lnTo>
                    <a:pt x="1130"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6"/>
            <p:cNvSpPr/>
            <p:nvPr/>
          </p:nvSpPr>
          <p:spPr>
            <a:xfrm>
              <a:off x="1489850" y="2398847"/>
              <a:ext cx="39937" cy="136599"/>
            </a:xfrm>
            <a:custGeom>
              <a:avLst/>
              <a:gdLst/>
              <a:ahLst/>
              <a:cxnLst/>
              <a:rect l="l" t="t" r="r" b="b"/>
              <a:pathLst>
                <a:path w="1130" h="3865" extrusionOk="0">
                  <a:moveTo>
                    <a:pt x="1" y="1"/>
                  </a:moveTo>
                  <a:lnTo>
                    <a:pt x="1" y="3306"/>
                  </a:lnTo>
                  <a:lnTo>
                    <a:pt x="1" y="3415"/>
                  </a:lnTo>
                  <a:lnTo>
                    <a:pt x="41" y="3524"/>
                  </a:lnTo>
                  <a:lnTo>
                    <a:pt x="96" y="3619"/>
                  </a:lnTo>
                  <a:lnTo>
                    <a:pt x="164" y="3714"/>
                  </a:lnTo>
                  <a:lnTo>
                    <a:pt x="259" y="3782"/>
                  </a:lnTo>
                  <a:lnTo>
                    <a:pt x="354" y="3823"/>
                  </a:lnTo>
                  <a:lnTo>
                    <a:pt x="463" y="3850"/>
                  </a:lnTo>
                  <a:lnTo>
                    <a:pt x="586" y="3864"/>
                  </a:lnTo>
                  <a:lnTo>
                    <a:pt x="694" y="3850"/>
                  </a:lnTo>
                  <a:lnTo>
                    <a:pt x="803" y="3810"/>
                  </a:lnTo>
                  <a:lnTo>
                    <a:pt x="898" y="3755"/>
                  </a:lnTo>
                  <a:lnTo>
                    <a:pt x="980" y="3687"/>
                  </a:lnTo>
                  <a:lnTo>
                    <a:pt x="1034" y="3606"/>
                  </a:lnTo>
                  <a:lnTo>
                    <a:pt x="1089" y="3510"/>
                  </a:lnTo>
                  <a:lnTo>
                    <a:pt x="1116" y="3415"/>
                  </a:lnTo>
                  <a:lnTo>
                    <a:pt x="1130" y="3306"/>
                  </a:lnTo>
                  <a:lnTo>
                    <a:pt x="113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6"/>
            <p:cNvSpPr/>
            <p:nvPr/>
          </p:nvSpPr>
          <p:spPr>
            <a:xfrm>
              <a:off x="1566791" y="2398847"/>
              <a:ext cx="39937" cy="136599"/>
            </a:xfrm>
            <a:custGeom>
              <a:avLst/>
              <a:gdLst/>
              <a:ahLst/>
              <a:cxnLst/>
              <a:rect l="l" t="t" r="r" b="b"/>
              <a:pathLst>
                <a:path w="1130" h="3865" extrusionOk="0">
                  <a:moveTo>
                    <a:pt x="0" y="1"/>
                  </a:moveTo>
                  <a:lnTo>
                    <a:pt x="0" y="3306"/>
                  </a:lnTo>
                  <a:lnTo>
                    <a:pt x="14" y="3415"/>
                  </a:lnTo>
                  <a:lnTo>
                    <a:pt x="41" y="3524"/>
                  </a:lnTo>
                  <a:lnTo>
                    <a:pt x="95" y="3619"/>
                  </a:lnTo>
                  <a:lnTo>
                    <a:pt x="163" y="3714"/>
                  </a:lnTo>
                  <a:lnTo>
                    <a:pt x="259" y="3782"/>
                  </a:lnTo>
                  <a:lnTo>
                    <a:pt x="354" y="3823"/>
                  </a:lnTo>
                  <a:lnTo>
                    <a:pt x="463" y="3850"/>
                  </a:lnTo>
                  <a:lnTo>
                    <a:pt x="585" y="3864"/>
                  </a:lnTo>
                  <a:lnTo>
                    <a:pt x="599" y="3864"/>
                  </a:lnTo>
                  <a:lnTo>
                    <a:pt x="707" y="3850"/>
                  </a:lnTo>
                  <a:lnTo>
                    <a:pt x="803" y="3810"/>
                  </a:lnTo>
                  <a:lnTo>
                    <a:pt x="898" y="3755"/>
                  </a:lnTo>
                  <a:lnTo>
                    <a:pt x="979" y="3687"/>
                  </a:lnTo>
                  <a:lnTo>
                    <a:pt x="1048" y="3606"/>
                  </a:lnTo>
                  <a:lnTo>
                    <a:pt x="1088" y="3510"/>
                  </a:lnTo>
                  <a:lnTo>
                    <a:pt x="1129" y="3415"/>
                  </a:lnTo>
                  <a:lnTo>
                    <a:pt x="1129" y="3306"/>
                  </a:lnTo>
                  <a:lnTo>
                    <a:pt x="112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6"/>
            <p:cNvSpPr/>
            <p:nvPr/>
          </p:nvSpPr>
          <p:spPr>
            <a:xfrm>
              <a:off x="1643697" y="2398847"/>
              <a:ext cx="40432" cy="136599"/>
            </a:xfrm>
            <a:custGeom>
              <a:avLst/>
              <a:gdLst/>
              <a:ahLst/>
              <a:cxnLst/>
              <a:rect l="l" t="t" r="r" b="b"/>
              <a:pathLst>
                <a:path w="1144" h="3865" extrusionOk="0">
                  <a:moveTo>
                    <a:pt x="1" y="1"/>
                  </a:moveTo>
                  <a:lnTo>
                    <a:pt x="1" y="3306"/>
                  </a:lnTo>
                  <a:lnTo>
                    <a:pt x="14" y="3415"/>
                  </a:lnTo>
                  <a:lnTo>
                    <a:pt x="41" y="3524"/>
                  </a:lnTo>
                  <a:lnTo>
                    <a:pt x="96" y="3619"/>
                  </a:lnTo>
                  <a:lnTo>
                    <a:pt x="177" y="3714"/>
                  </a:lnTo>
                  <a:lnTo>
                    <a:pt x="259" y="3782"/>
                  </a:lnTo>
                  <a:lnTo>
                    <a:pt x="354" y="3823"/>
                  </a:lnTo>
                  <a:lnTo>
                    <a:pt x="463" y="3850"/>
                  </a:lnTo>
                  <a:lnTo>
                    <a:pt x="585" y="3864"/>
                  </a:lnTo>
                  <a:lnTo>
                    <a:pt x="599" y="3864"/>
                  </a:lnTo>
                  <a:lnTo>
                    <a:pt x="708" y="3850"/>
                  </a:lnTo>
                  <a:lnTo>
                    <a:pt x="803" y="3810"/>
                  </a:lnTo>
                  <a:lnTo>
                    <a:pt x="898" y="3755"/>
                  </a:lnTo>
                  <a:lnTo>
                    <a:pt x="980" y="3687"/>
                  </a:lnTo>
                  <a:lnTo>
                    <a:pt x="1048" y="3606"/>
                  </a:lnTo>
                  <a:lnTo>
                    <a:pt x="1089" y="3510"/>
                  </a:lnTo>
                  <a:lnTo>
                    <a:pt x="1130"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6"/>
            <p:cNvSpPr/>
            <p:nvPr/>
          </p:nvSpPr>
          <p:spPr>
            <a:xfrm>
              <a:off x="3336447" y="4559360"/>
              <a:ext cx="1235538" cy="146671"/>
            </a:xfrm>
            <a:custGeom>
              <a:avLst/>
              <a:gdLst/>
              <a:ahLst/>
              <a:cxnLst/>
              <a:rect l="l" t="t" r="r" b="b"/>
              <a:pathLst>
                <a:path w="34959" h="4150" extrusionOk="0">
                  <a:moveTo>
                    <a:pt x="17480" y="1"/>
                  </a:moveTo>
                  <a:lnTo>
                    <a:pt x="15698" y="14"/>
                  </a:lnTo>
                  <a:lnTo>
                    <a:pt x="13957" y="42"/>
                  </a:lnTo>
                  <a:lnTo>
                    <a:pt x="12283" y="96"/>
                  </a:lnTo>
                  <a:lnTo>
                    <a:pt x="10678" y="164"/>
                  </a:lnTo>
                  <a:lnTo>
                    <a:pt x="9155" y="246"/>
                  </a:lnTo>
                  <a:lnTo>
                    <a:pt x="7713" y="354"/>
                  </a:lnTo>
                  <a:lnTo>
                    <a:pt x="6366" y="477"/>
                  </a:lnTo>
                  <a:lnTo>
                    <a:pt x="5128" y="613"/>
                  </a:lnTo>
                  <a:lnTo>
                    <a:pt x="3999" y="762"/>
                  </a:lnTo>
                  <a:lnTo>
                    <a:pt x="2993" y="912"/>
                  </a:lnTo>
                  <a:lnTo>
                    <a:pt x="2530" y="994"/>
                  </a:lnTo>
                  <a:lnTo>
                    <a:pt x="2109" y="1089"/>
                  </a:lnTo>
                  <a:lnTo>
                    <a:pt x="1728" y="1171"/>
                  </a:lnTo>
                  <a:lnTo>
                    <a:pt x="1374" y="1266"/>
                  </a:lnTo>
                  <a:lnTo>
                    <a:pt x="1061" y="1361"/>
                  </a:lnTo>
                  <a:lnTo>
                    <a:pt x="789" y="1456"/>
                  </a:lnTo>
                  <a:lnTo>
                    <a:pt x="558" y="1551"/>
                  </a:lnTo>
                  <a:lnTo>
                    <a:pt x="354" y="1660"/>
                  </a:lnTo>
                  <a:lnTo>
                    <a:pt x="204" y="1755"/>
                  </a:lnTo>
                  <a:lnTo>
                    <a:pt x="96" y="1864"/>
                  </a:lnTo>
                  <a:lnTo>
                    <a:pt x="55" y="1919"/>
                  </a:lnTo>
                  <a:lnTo>
                    <a:pt x="28" y="1973"/>
                  </a:lnTo>
                  <a:lnTo>
                    <a:pt x="14" y="2027"/>
                  </a:lnTo>
                  <a:lnTo>
                    <a:pt x="0" y="2082"/>
                  </a:lnTo>
                  <a:lnTo>
                    <a:pt x="14" y="2123"/>
                  </a:lnTo>
                  <a:lnTo>
                    <a:pt x="28" y="2177"/>
                  </a:lnTo>
                  <a:lnTo>
                    <a:pt x="55" y="2232"/>
                  </a:lnTo>
                  <a:lnTo>
                    <a:pt x="96" y="2286"/>
                  </a:lnTo>
                  <a:lnTo>
                    <a:pt x="204" y="2395"/>
                  </a:lnTo>
                  <a:lnTo>
                    <a:pt x="354" y="2490"/>
                  </a:lnTo>
                  <a:lnTo>
                    <a:pt x="558" y="2599"/>
                  </a:lnTo>
                  <a:lnTo>
                    <a:pt x="789" y="2694"/>
                  </a:lnTo>
                  <a:lnTo>
                    <a:pt x="1061" y="2789"/>
                  </a:lnTo>
                  <a:lnTo>
                    <a:pt x="1374" y="2884"/>
                  </a:lnTo>
                  <a:lnTo>
                    <a:pt x="1728" y="2980"/>
                  </a:lnTo>
                  <a:lnTo>
                    <a:pt x="2109" y="3061"/>
                  </a:lnTo>
                  <a:lnTo>
                    <a:pt x="2530" y="3156"/>
                  </a:lnTo>
                  <a:lnTo>
                    <a:pt x="2993" y="3238"/>
                  </a:lnTo>
                  <a:lnTo>
                    <a:pt x="3999" y="3401"/>
                  </a:lnTo>
                  <a:lnTo>
                    <a:pt x="5128" y="3537"/>
                  </a:lnTo>
                  <a:lnTo>
                    <a:pt x="6366" y="3673"/>
                  </a:lnTo>
                  <a:lnTo>
                    <a:pt x="7713" y="3796"/>
                  </a:lnTo>
                  <a:lnTo>
                    <a:pt x="9155" y="3905"/>
                  </a:lnTo>
                  <a:lnTo>
                    <a:pt x="10678" y="3986"/>
                  </a:lnTo>
                  <a:lnTo>
                    <a:pt x="12283" y="4054"/>
                  </a:lnTo>
                  <a:lnTo>
                    <a:pt x="13957" y="4109"/>
                  </a:lnTo>
                  <a:lnTo>
                    <a:pt x="15698" y="4136"/>
                  </a:lnTo>
                  <a:lnTo>
                    <a:pt x="17480" y="4149"/>
                  </a:lnTo>
                  <a:lnTo>
                    <a:pt x="19262" y="4136"/>
                  </a:lnTo>
                  <a:lnTo>
                    <a:pt x="21003" y="4109"/>
                  </a:lnTo>
                  <a:lnTo>
                    <a:pt x="22676" y="4054"/>
                  </a:lnTo>
                  <a:lnTo>
                    <a:pt x="24281" y="3986"/>
                  </a:lnTo>
                  <a:lnTo>
                    <a:pt x="25804" y="3905"/>
                  </a:lnTo>
                  <a:lnTo>
                    <a:pt x="27246" y="3796"/>
                  </a:lnTo>
                  <a:lnTo>
                    <a:pt x="28593" y="3673"/>
                  </a:lnTo>
                  <a:lnTo>
                    <a:pt x="29831" y="3537"/>
                  </a:lnTo>
                  <a:lnTo>
                    <a:pt x="30960" y="3401"/>
                  </a:lnTo>
                  <a:lnTo>
                    <a:pt x="31966" y="3238"/>
                  </a:lnTo>
                  <a:lnTo>
                    <a:pt x="32429" y="3156"/>
                  </a:lnTo>
                  <a:lnTo>
                    <a:pt x="32851" y="3061"/>
                  </a:lnTo>
                  <a:lnTo>
                    <a:pt x="33231" y="2980"/>
                  </a:lnTo>
                  <a:lnTo>
                    <a:pt x="33585" y="2884"/>
                  </a:lnTo>
                  <a:lnTo>
                    <a:pt x="33898" y="2789"/>
                  </a:lnTo>
                  <a:lnTo>
                    <a:pt x="34170" y="2694"/>
                  </a:lnTo>
                  <a:lnTo>
                    <a:pt x="34401" y="2599"/>
                  </a:lnTo>
                  <a:lnTo>
                    <a:pt x="34605" y="2490"/>
                  </a:lnTo>
                  <a:lnTo>
                    <a:pt x="34755" y="2395"/>
                  </a:lnTo>
                  <a:lnTo>
                    <a:pt x="34864" y="2286"/>
                  </a:lnTo>
                  <a:lnTo>
                    <a:pt x="34905" y="2232"/>
                  </a:lnTo>
                  <a:lnTo>
                    <a:pt x="34932" y="2177"/>
                  </a:lnTo>
                  <a:lnTo>
                    <a:pt x="34945" y="2123"/>
                  </a:lnTo>
                  <a:lnTo>
                    <a:pt x="34959" y="2082"/>
                  </a:lnTo>
                  <a:lnTo>
                    <a:pt x="34945" y="2027"/>
                  </a:lnTo>
                  <a:lnTo>
                    <a:pt x="34932" y="1973"/>
                  </a:lnTo>
                  <a:lnTo>
                    <a:pt x="34905" y="1919"/>
                  </a:lnTo>
                  <a:lnTo>
                    <a:pt x="34864" y="1864"/>
                  </a:lnTo>
                  <a:lnTo>
                    <a:pt x="34755" y="1755"/>
                  </a:lnTo>
                  <a:lnTo>
                    <a:pt x="34605" y="1660"/>
                  </a:lnTo>
                  <a:lnTo>
                    <a:pt x="34401" y="1551"/>
                  </a:lnTo>
                  <a:lnTo>
                    <a:pt x="34170" y="1456"/>
                  </a:lnTo>
                  <a:lnTo>
                    <a:pt x="33898" y="1361"/>
                  </a:lnTo>
                  <a:lnTo>
                    <a:pt x="33585" y="1266"/>
                  </a:lnTo>
                  <a:lnTo>
                    <a:pt x="33231" y="1171"/>
                  </a:lnTo>
                  <a:lnTo>
                    <a:pt x="32851" y="1089"/>
                  </a:lnTo>
                  <a:lnTo>
                    <a:pt x="32429" y="994"/>
                  </a:lnTo>
                  <a:lnTo>
                    <a:pt x="31966" y="912"/>
                  </a:lnTo>
                  <a:lnTo>
                    <a:pt x="30960" y="762"/>
                  </a:lnTo>
                  <a:lnTo>
                    <a:pt x="29831" y="613"/>
                  </a:lnTo>
                  <a:lnTo>
                    <a:pt x="28593" y="477"/>
                  </a:lnTo>
                  <a:lnTo>
                    <a:pt x="27246" y="354"/>
                  </a:lnTo>
                  <a:lnTo>
                    <a:pt x="25804" y="246"/>
                  </a:lnTo>
                  <a:lnTo>
                    <a:pt x="24281" y="164"/>
                  </a:lnTo>
                  <a:lnTo>
                    <a:pt x="22676" y="96"/>
                  </a:lnTo>
                  <a:lnTo>
                    <a:pt x="21003" y="42"/>
                  </a:lnTo>
                  <a:lnTo>
                    <a:pt x="19262" y="14"/>
                  </a:lnTo>
                  <a:lnTo>
                    <a:pt x="17480"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6"/>
            <p:cNvSpPr/>
            <p:nvPr/>
          </p:nvSpPr>
          <p:spPr>
            <a:xfrm>
              <a:off x="3168638" y="3276730"/>
              <a:ext cx="788491" cy="663944"/>
            </a:xfrm>
            <a:custGeom>
              <a:avLst/>
              <a:gdLst/>
              <a:ahLst/>
              <a:cxnLst/>
              <a:rect l="l" t="t" r="r" b="b"/>
              <a:pathLst>
                <a:path w="22310" h="18786" extrusionOk="0">
                  <a:moveTo>
                    <a:pt x="5864" y="0"/>
                  </a:moveTo>
                  <a:lnTo>
                    <a:pt x="5782" y="14"/>
                  </a:lnTo>
                  <a:lnTo>
                    <a:pt x="5700" y="41"/>
                  </a:lnTo>
                  <a:lnTo>
                    <a:pt x="5619" y="82"/>
                  </a:lnTo>
                  <a:lnTo>
                    <a:pt x="5551" y="136"/>
                  </a:lnTo>
                  <a:lnTo>
                    <a:pt x="5496" y="191"/>
                  </a:lnTo>
                  <a:lnTo>
                    <a:pt x="5456" y="272"/>
                  </a:lnTo>
                  <a:lnTo>
                    <a:pt x="5428" y="354"/>
                  </a:lnTo>
                  <a:lnTo>
                    <a:pt x="5428" y="449"/>
                  </a:lnTo>
                  <a:lnTo>
                    <a:pt x="5428" y="17901"/>
                  </a:lnTo>
                  <a:lnTo>
                    <a:pt x="450" y="17901"/>
                  </a:lnTo>
                  <a:lnTo>
                    <a:pt x="355" y="17915"/>
                  </a:lnTo>
                  <a:lnTo>
                    <a:pt x="273" y="17928"/>
                  </a:lnTo>
                  <a:lnTo>
                    <a:pt x="191" y="17969"/>
                  </a:lnTo>
                  <a:lnTo>
                    <a:pt x="137" y="18024"/>
                  </a:lnTo>
                  <a:lnTo>
                    <a:pt x="83" y="18092"/>
                  </a:lnTo>
                  <a:lnTo>
                    <a:pt x="42" y="18173"/>
                  </a:lnTo>
                  <a:lnTo>
                    <a:pt x="15" y="18255"/>
                  </a:lnTo>
                  <a:lnTo>
                    <a:pt x="1" y="18336"/>
                  </a:lnTo>
                  <a:lnTo>
                    <a:pt x="15" y="18432"/>
                  </a:lnTo>
                  <a:lnTo>
                    <a:pt x="42" y="18513"/>
                  </a:lnTo>
                  <a:lnTo>
                    <a:pt x="83" y="18595"/>
                  </a:lnTo>
                  <a:lnTo>
                    <a:pt x="137" y="18649"/>
                  </a:lnTo>
                  <a:lnTo>
                    <a:pt x="191" y="18704"/>
                  </a:lnTo>
                  <a:lnTo>
                    <a:pt x="273" y="18744"/>
                  </a:lnTo>
                  <a:lnTo>
                    <a:pt x="355" y="18772"/>
                  </a:lnTo>
                  <a:lnTo>
                    <a:pt x="450" y="18785"/>
                  </a:lnTo>
                  <a:lnTo>
                    <a:pt x="5864" y="18785"/>
                  </a:lnTo>
                  <a:lnTo>
                    <a:pt x="5959" y="18772"/>
                  </a:lnTo>
                  <a:lnTo>
                    <a:pt x="6041" y="18744"/>
                  </a:lnTo>
                  <a:lnTo>
                    <a:pt x="6109" y="18704"/>
                  </a:lnTo>
                  <a:lnTo>
                    <a:pt x="6177" y="18649"/>
                  </a:lnTo>
                  <a:lnTo>
                    <a:pt x="6231" y="18595"/>
                  </a:lnTo>
                  <a:lnTo>
                    <a:pt x="6272" y="18513"/>
                  </a:lnTo>
                  <a:lnTo>
                    <a:pt x="6299" y="18432"/>
                  </a:lnTo>
                  <a:lnTo>
                    <a:pt x="6313" y="18336"/>
                  </a:lnTo>
                  <a:lnTo>
                    <a:pt x="6313" y="884"/>
                  </a:lnTo>
                  <a:lnTo>
                    <a:pt x="21425" y="884"/>
                  </a:lnTo>
                  <a:lnTo>
                    <a:pt x="21425" y="4217"/>
                  </a:lnTo>
                  <a:lnTo>
                    <a:pt x="21439" y="4312"/>
                  </a:lnTo>
                  <a:lnTo>
                    <a:pt x="21466" y="4394"/>
                  </a:lnTo>
                  <a:lnTo>
                    <a:pt x="21507" y="4462"/>
                  </a:lnTo>
                  <a:lnTo>
                    <a:pt x="21561" y="4530"/>
                  </a:lnTo>
                  <a:lnTo>
                    <a:pt x="21616" y="4584"/>
                  </a:lnTo>
                  <a:lnTo>
                    <a:pt x="21697" y="4625"/>
                  </a:lnTo>
                  <a:lnTo>
                    <a:pt x="21779" y="4652"/>
                  </a:lnTo>
                  <a:lnTo>
                    <a:pt x="21874" y="4666"/>
                  </a:lnTo>
                  <a:lnTo>
                    <a:pt x="21956" y="4652"/>
                  </a:lnTo>
                  <a:lnTo>
                    <a:pt x="22037" y="4625"/>
                  </a:lnTo>
                  <a:lnTo>
                    <a:pt x="22119" y="4584"/>
                  </a:lnTo>
                  <a:lnTo>
                    <a:pt x="22187" y="4530"/>
                  </a:lnTo>
                  <a:lnTo>
                    <a:pt x="22241" y="4462"/>
                  </a:lnTo>
                  <a:lnTo>
                    <a:pt x="22282" y="4394"/>
                  </a:lnTo>
                  <a:lnTo>
                    <a:pt x="22296" y="4312"/>
                  </a:lnTo>
                  <a:lnTo>
                    <a:pt x="22309" y="4217"/>
                  </a:lnTo>
                  <a:lnTo>
                    <a:pt x="22309" y="449"/>
                  </a:lnTo>
                  <a:lnTo>
                    <a:pt x="22296" y="354"/>
                  </a:lnTo>
                  <a:lnTo>
                    <a:pt x="22282" y="272"/>
                  </a:lnTo>
                  <a:lnTo>
                    <a:pt x="22241" y="191"/>
                  </a:lnTo>
                  <a:lnTo>
                    <a:pt x="22187" y="136"/>
                  </a:lnTo>
                  <a:lnTo>
                    <a:pt x="22119" y="82"/>
                  </a:lnTo>
                  <a:lnTo>
                    <a:pt x="22037" y="41"/>
                  </a:lnTo>
                  <a:lnTo>
                    <a:pt x="21956" y="14"/>
                  </a:lnTo>
                  <a:lnTo>
                    <a:pt x="218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6"/>
            <p:cNvSpPr/>
            <p:nvPr/>
          </p:nvSpPr>
          <p:spPr>
            <a:xfrm>
              <a:off x="3082119" y="3865649"/>
              <a:ext cx="118786" cy="118291"/>
            </a:xfrm>
            <a:custGeom>
              <a:avLst/>
              <a:gdLst/>
              <a:ahLst/>
              <a:cxnLst/>
              <a:rect l="l" t="t" r="r" b="b"/>
              <a:pathLst>
                <a:path w="3361" h="3347" extrusionOk="0">
                  <a:moveTo>
                    <a:pt x="1" y="0"/>
                  </a:moveTo>
                  <a:lnTo>
                    <a:pt x="1" y="3346"/>
                  </a:lnTo>
                  <a:lnTo>
                    <a:pt x="1905" y="3346"/>
                  </a:lnTo>
                  <a:lnTo>
                    <a:pt x="2055" y="3319"/>
                  </a:lnTo>
                  <a:lnTo>
                    <a:pt x="2218" y="3278"/>
                  </a:lnTo>
                  <a:lnTo>
                    <a:pt x="2367" y="3224"/>
                  </a:lnTo>
                  <a:lnTo>
                    <a:pt x="2503" y="3156"/>
                  </a:lnTo>
                  <a:lnTo>
                    <a:pt x="2639" y="3074"/>
                  </a:lnTo>
                  <a:lnTo>
                    <a:pt x="2762" y="2979"/>
                  </a:lnTo>
                  <a:lnTo>
                    <a:pt x="2884" y="2884"/>
                  </a:lnTo>
                  <a:lnTo>
                    <a:pt x="2979" y="2762"/>
                  </a:lnTo>
                  <a:lnTo>
                    <a:pt x="3075" y="2639"/>
                  </a:lnTo>
                  <a:lnTo>
                    <a:pt x="3156" y="2503"/>
                  </a:lnTo>
                  <a:lnTo>
                    <a:pt x="3224" y="2367"/>
                  </a:lnTo>
                  <a:lnTo>
                    <a:pt x="3279" y="2217"/>
                  </a:lnTo>
                  <a:lnTo>
                    <a:pt x="3320" y="2054"/>
                  </a:lnTo>
                  <a:lnTo>
                    <a:pt x="3347" y="1905"/>
                  </a:lnTo>
                  <a:lnTo>
                    <a:pt x="3360" y="1728"/>
                  </a:lnTo>
                  <a:lnTo>
                    <a:pt x="3360" y="1619"/>
                  </a:lnTo>
                  <a:lnTo>
                    <a:pt x="3347" y="1456"/>
                  </a:lnTo>
                  <a:lnTo>
                    <a:pt x="3320" y="1293"/>
                  </a:lnTo>
                  <a:lnTo>
                    <a:pt x="3279" y="1143"/>
                  </a:lnTo>
                  <a:lnTo>
                    <a:pt x="3224" y="993"/>
                  </a:lnTo>
                  <a:lnTo>
                    <a:pt x="3156" y="857"/>
                  </a:lnTo>
                  <a:lnTo>
                    <a:pt x="3075" y="721"/>
                  </a:lnTo>
                  <a:lnTo>
                    <a:pt x="2979" y="599"/>
                  </a:lnTo>
                  <a:lnTo>
                    <a:pt x="2884" y="476"/>
                  </a:lnTo>
                  <a:lnTo>
                    <a:pt x="2762" y="368"/>
                  </a:lnTo>
                  <a:lnTo>
                    <a:pt x="2639" y="286"/>
                  </a:lnTo>
                  <a:lnTo>
                    <a:pt x="2503" y="204"/>
                  </a:lnTo>
                  <a:lnTo>
                    <a:pt x="2367" y="136"/>
                  </a:lnTo>
                  <a:lnTo>
                    <a:pt x="2218" y="82"/>
                  </a:lnTo>
                  <a:lnTo>
                    <a:pt x="2055" y="41"/>
                  </a:lnTo>
                  <a:lnTo>
                    <a:pt x="1905" y="14"/>
                  </a:lnTo>
                  <a:lnTo>
                    <a:pt x="1728"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6"/>
            <p:cNvSpPr/>
            <p:nvPr/>
          </p:nvSpPr>
          <p:spPr>
            <a:xfrm>
              <a:off x="3586922" y="3474297"/>
              <a:ext cx="709147" cy="1161036"/>
            </a:xfrm>
            <a:custGeom>
              <a:avLst/>
              <a:gdLst/>
              <a:ahLst/>
              <a:cxnLst/>
              <a:rect l="l" t="t" r="r" b="b"/>
              <a:pathLst>
                <a:path w="20065" h="32851" extrusionOk="0">
                  <a:moveTo>
                    <a:pt x="1211" y="1"/>
                  </a:moveTo>
                  <a:lnTo>
                    <a:pt x="1034" y="14"/>
                  </a:lnTo>
                  <a:lnTo>
                    <a:pt x="871" y="55"/>
                  </a:lnTo>
                  <a:lnTo>
                    <a:pt x="708" y="110"/>
                  </a:lnTo>
                  <a:lnTo>
                    <a:pt x="572" y="191"/>
                  </a:lnTo>
                  <a:lnTo>
                    <a:pt x="449" y="286"/>
                  </a:lnTo>
                  <a:lnTo>
                    <a:pt x="340" y="382"/>
                  </a:lnTo>
                  <a:lnTo>
                    <a:pt x="245" y="490"/>
                  </a:lnTo>
                  <a:lnTo>
                    <a:pt x="163" y="627"/>
                  </a:lnTo>
                  <a:lnTo>
                    <a:pt x="95" y="763"/>
                  </a:lnTo>
                  <a:lnTo>
                    <a:pt x="41" y="899"/>
                  </a:lnTo>
                  <a:lnTo>
                    <a:pt x="14" y="1062"/>
                  </a:lnTo>
                  <a:lnTo>
                    <a:pt x="0" y="1211"/>
                  </a:lnTo>
                  <a:lnTo>
                    <a:pt x="0" y="31640"/>
                  </a:lnTo>
                  <a:lnTo>
                    <a:pt x="14" y="31763"/>
                  </a:lnTo>
                  <a:lnTo>
                    <a:pt x="27" y="31885"/>
                  </a:lnTo>
                  <a:lnTo>
                    <a:pt x="55" y="32008"/>
                  </a:lnTo>
                  <a:lnTo>
                    <a:pt x="95" y="32116"/>
                  </a:lnTo>
                  <a:lnTo>
                    <a:pt x="150" y="32225"/>
                  </a:lnTo>
                  <a:lnTo>
                    <a:pt x="218" y="32320"/>
                  </a:lnTo>
                  <a:lnTo>
                    <a:pt x="286" y="32416"/>
                  </a:lnTo>
                  <a:lnTo>
                    <a:pt x="354" y="32497"/>
                  </a:lnTo>
                  <a:lnTo>
                    <a:pt x="449" y="32579"/>
                  </a:lnTo>
                  <a:lnTo>
                    <a:pt x="544" y="32647"/>
                  </a:lnTo>
                  <a:lnTo>
                    <a:pt x="640" y="32701"/>
                  </a:lnTo>
                  <a:lnTo>
                    <a:pt x="748" y="32756"/>
                  </a:lnTo>
                  <a:lnTo>
                    <a:pt x="857" y="32796"/>
                  </a:lnTo>
                  <a:lnTo>
                    <a:pt x="966" y="32824"/>
                  </a:lnTo>
                  <a:lnTo>
                    <a:pt x="1088" y="32851"/>
                  </a:lnTo>
                  <a:lnTo>
                    <a:pt x="18976" y="32851"/>
                  </a:lnTo>
                  <a:lnTo>
                    <a:pt x="19098" y="32824"/>
                  </a:lnTo>
                  <a:lnTo>
                    <a:pt x="19221" y="32796"/>
                  </a:lnTo>
                  <a:lnTo>
                    <a:pt x="19330" y="32756"/>
                  </a:lnTo>
                  <a:lnTo>
                    <a:pt x="19438" y="32701"/>
                  </a:lnTo>
                  <a:lnTo>
                    <a:pt x="19534" y="32647"/>
                  </a:lnTo>
                  <a:lnTo>
                    <a:pt x="19629" y="32579"/>
                  </a:lnTo>
                  <a:lnTo>
                    <a:pt x="19710" y="32497"/>
                  </a:lnTo>
                  <a:lnTo>
                    <a:pt x="19792" y="32402"/>
                  </a:lnTo>
                  <a:lnTo>
                    <a:pt x="19860" y="32320"/>
                  </a:lnTo>
                  <a:lnTo>
                    <a:pt x="19914" y="32212"/>
                  </a:lnTo>
                  <a:lnTo>
                    <a:pt x="19969" y="32116"/>
                  </a:lnTo>
                  <a:lnTo>
                    <a:pt x="20010" y="32008"/>
                  </a:lnTo>
                  <a:lnTo>
                    <a:pt x="20037" y="31885"/>
                  </a:lnTo>
                  <a:lnTo>
                    <a:pt x="20051" y="31763"/>
                  </a:lnTo>
                  <a:lnTo>
                    <a:pt x="20064" y="31640"/>
                  </a:lnTo>
                  <a:lnTo>
                    <a:pt x="20064" y="1211"/>
                  </a:lnTo>
                  <a:lnTo>
                    <a:pt x="20051" y="1089"/>
                  </a:lnTo>
                  <a:lnTo>
                    <a:pt x="20037" y="967"/>
                  </a:lnTo>
                  <a:lnTo>
                    <a:pt x="20010" y="858"/>
                  </a:lnTo>
                  <a:lnTo>
                    <a:pt x="19969" y="749"/>
                  </a:lnTo>
                  <a:lnTo>
                    <a:pt x="19914" y="640"/>
                  </a:lnTo>
                  <a:lnTo>
                    <a:pt x="19860" y="531"/>
                  </a:lnTo>
                  <a:lnTo>
                    <a:pt x="19792" y="450"/>
                  </a:lnTo>
                  <a:lnTo>
                    <a:pt x="19710" y="354"/>
                  </a:lnTo>
                  <a:lnTo>
                    <a:pt x="19615" y="286"/>
                  </a:lnTo>
                  <a:lnTo>
                    <a:pt x="19534" y="205"/>
                  </a:lnTo>
                  <a:lnTo>
                    <a:pt x="19425" y="150"/>
                  </a:lnTo>
                  <a:lnTo>
                    <a:pt x="19330" y="96"/>
                  </a:lnTo>
                  <a:lnTo>
                    <a:pt x="19207" y="55"/>
                  </a:lnTo>
                  <a:lnTo>
                    <a:pt x="19098" y="28"/>
                  </a:lnTo>
                  <a:lnTo>
                    <a:pt x="18976" y="14"/>
                  </a:lnTo>
                  <a:lnTo>
                    <a:pt x="1885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6"/>
            <p:cNvSpPr/>
            <p:nvPr/>
          </p:nvSpPr>
          <p:spPr>
            <a:xfrm>
              <a:off x="3751797" y="3622843"/>
              <a:ext cx="475039" cy="59199"/>
            </a:xfrm>
            <a:custGeom>
              <a:avLst/>
              <a:gdLst/>
              <a:ahLst/>
              <a:cxnLst/>
              <a:rect l="l" t="t" r="r" b="b"/>
              <a:pathLst>
                <a:path w="13441" h="1675" extrusionOk="0">
                  <a:moveTo>
                    <a:pt x="749" y="1"/>
                  </a:moveTo>
                  <a:lnTo>
                    <a:pt x="667" y="15"/>
                  </a:lnTo>
                  <a:lnTo>
                    <a:pt x="586" y="42"/>
                  </a:lnTo>
                  <a:lnTo>
                    <a:pt x="518" y="69"/>
                  </a:lnTo>
                  <a:lnTo>
                    <a:pt x="368" y="151"/>
                  </a:lnTo>
                  <a:lnTo>
                    <a:pt x="246" y="246"/>
                  </a:lnTo>
                  <a:lnTo>
                    <a:pt x="151" y="368"/>
                  </a:lnTo>
                  <a:lnTo>
                    <a:pt x="69" y="504"/>
                  </a:lnTo>
                  <a:lnTo>
                    <a:pt x="42" y="586"/>
                  </a:lnTo>
                  <a:lnTo>
                    <a:pt x="15" y="668"/>
                  </a:lnTo>
                  <a:lnTo>
                    <a:pt x="1" y="749"/>
                  </a:lnTo>
                  <a:lnTo>
                    <a:pt x="1" y="831"/>
                  </a:lnTo>
                  <a:lnTo>
                    <a:pt x="1" y="926"/>
                  </a:lnTo>
                  <a:lnTo>
                    <a:pt x="15" y="1008"/>
                  </a:lnTo>
                  <a:lnTo>
                    <a:pt x="42" y="1089"/>
                  </a:lnTo>
                  <a:lnTo>
                    <a:pt x="69" y="1157"/>
                  </a:lnTo>
                  <a:lnTo>
                    <a:pt x="151" y="1307"/>
                  </a:lnTo>
                  <a:lnTo>
                    <a:pt x="246" y="1429"/>
                  </a:lnTo>
                  <a:lnTo>
                    <a:pt x="368" y="1524"/>
                  </a:lnTo>
                  <a:lnTo>
                    <a:pt x="518" y="1606"/>
                  </a:lnTo>
                  <a:lnTo>
                    <a:pt x="586" y="1633"/>
                  </a:lnTo>
                  <a:lnTo>
                    <a:pt x="667" y="1647"/>
                  </a:lnTo>
                  <a:lnTo>
                    <a:pt x="749" y="1660"/>
                  </a:lnTo>
                  <a:lnTo>
                    <a:pt x="831" y="1674"/>
                  </a:lnTo>
                  <a:lnTo>
                    <a:pt x="12611" y="1674"/>
                  </a:lnTo>
                  <a:lnTo>
                    <a:pt x="12692" y="1660"/>
                  </a:lnTo>
                  <a:lnTo>
                    <a:pt x="12774" y="1647"/>
                  </a:lnTo>
                  <a:lnTo>
                    <a:pt x="12855" y="1633"/>
                  </a:lnTo>
                  <a:lnTo>
                    <a:pt x="12937" y="1606"/>
                  </a:lnTo>
                  <a:lnTo>
                    <a:pt x="13073" y="1524"/>
                  </a:lnTo>
                  <a:lnTo>
                    <a:pt x="13195" y="1429"/>
                  </a:lnTo>
                  <a:lnTo>
                    <a:pt x="13304" y="1307"/>
                  </a:lnTo>
                  <a:lnTo>
                    <a:pt x="13386" y="1157"/>
                  </a:lnTo>
                  <a:lnTo>
                    <a:pt x="13413" y="1089"/>
                  </a:lnTo>
                  <a:lnTo>
                    <a:pt x="13427" y="1008"/>
                  </a:lnTo>
                  <a:lnTo>
                    <a:pt x="13440" y="926"/>
                  </a:lnTo>
                  <a:lnTo>
                    <a:pt x="13440" y="831"/>
                  </a:lnTo>
                  <a:lnTo>
                    <a:pt x="13440" y="749"/>
                  </a:lnTo>
                  <a:lnTo>
                    <a:pt x="13427" y="668"/>
                  </a:lnTo>
                  <a:lnTo>
                    <a:pt x="13413" y="586"/>
                  </a:lnTo>
                  <a:lnTo>
                    <a:pt x="13386" y="504"/>
                  </a:lnTo>
                  <a:lnTo>
                    <a:pt x="13304" y="368"/>
                  </a:lnTo>
                  <a:lnTo>
                    <a:pt x="13195" y="246"/>
                  </a:lnTo>
                  <a:lnTo>
                    <a:pt x="13073" y="151"/>
                  </a:lnTo>
                  <a:lnTo>
                    <a:pt x="12937" y="69"/>
                  </a:lnTo>
                  <a:lnTo>
                    <a:pt x="12855" y="42"/>
                  </a:lnTo>
                  <a:lnTo>
                    <a:pt x="12774" y="15"/>
                  </a:lnTo>
                  <a:lnTo>
                    <a:pt x="12692" y="1"/>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6"/>
            <p:cNvSpPr/>
            <p:nvPr/>
          </p:nvSpPr>
          <p:spPr>
            <a:xfrm>
              <a:off x="3751797" y="3757005"/>
              <a:ext cx="475039" cy="59163"/>
            </a:xfrm>
            <a:custGeom>
              <a:avLst/>
              <a:gdLst/>
              <a:ahLst/>
              <a:cxnLst/>
              <a:rect l="l" t="t" r="r" b="b"/>
              <a:pathLst>
                <a:path w="13441" h="1674" extrusionOk="0">
                  <a:moveTo>
                    <a:pt x="749" y="0"/>
                  </a:moveTo>
                  <a:lnTo>
                    <a:pt x="667" y="14"/>
                  </a:lnTo>
                  <a:lnTo>
                    <a:pt x="586" y="41"/>
                  </a:lnTo>
                  <a:lnTo>
                    <a:pt x="518" y="68"/>
                  </a:lnTo>
                  <a:lnTo>
                    <a:pt x="368" y="150"/>
                  </a:lnTo>
                  <a:lnTo>
                    <a:pt x="246" y="245"/>
                  </a:lnTo>
                  <a:lnTo>
                    <a:pt x="151" y="367"/>
                  </a:lnTo>
                  <a:lnTo>
                    <a:pt x="69" y="517"/>
                  </a:lnTo>
                  <a:lnTo>
                    <a:pt x="42" y="585"/>
                  </a:lnTo>
                  <a:lnTo>
                    <a:pt x="15" y="667"/>
                  </a:lnTo>
                  <a:lnTo>
                    <a:pt x="1" y="748"/>
                  </a:lnTo>
                  <a:lnTo>
                    <a:pt x="1" y="830"/>
                  </a:lnTo>
                  <a:lnTo>
                    <a:pt x="1" y="925"/>
                  </a:lnTo>
                  <a:lnTo>
                    <a:pt x="15" y="1007"/>
                  </a:lnTo>
                  <a:lnTo>
                    <a:pt x="42" y="1088"/>
                  </a:lnTo>
                  <a:lnTo>
                    <a:pt x="69" y="1156"/>
                  </a:lnTo>
                  <a:lnTo>
                    <a:pt x="151" y="1306"/>
                  </a:lnTo>
                  <a:lnTo>
                    <a:pt x="246" y="1428"/>
                  </a:lnTo>
                  <a:lnTo>
                    <a:pt x="368" y="1524"/>
                  </a:lnTo>
                  <a:lnTo>
                    <a:pt x="518" y="1605"/>
                  </a:lnTo>
                  <a:lnTo>
                    <a:pt x="586" y="1632"/>
                  </a:lnTo>
                  <a:lnTo>
                    <a:pt x="667" y="1646"/>
                  </a:lnTo>
                  <a:lnTo>
                    <a:pt x="749" y="1660"/>
                  </a:lnTo>
                  <a:lnTo>
                    <a:pt x="831" y="1673"/>
                  </a:lnTo>
                  <a:lnTo>
                    <a:pt x="12611" y="1673"/>
                  </a:lnTo>
                  <a:lnTo>
                    <a:pt x="12692" y="1660"/>
                  </a:lnTo>
                  <a:lnTo>
                    <a:pt x="12774" y="1646"/>
                  </a:lnTo>
                  <a:lnTo>
                    <a:pt x="12855" y="1632"/>
                  </a:lnTo>
                  <a:lnTo>
                    <a:pt x="12937" y="1605"/>
                  </a:lnTo>
                  <a:lnTo>
                    <a:pt x="13073" y="1524"/>
                  </a:lnTo>
                  <a:lnTo>
                    <a:pt x="13195" y="1428"/>
                  </a:lnTo>
                  <a:lnTo>
                    <a:pt x="13304" y="1306"/>
                  </a:lnTo>
                  <a:lnTo>
                    <a:pt x="13386" y="1156"/>
                  </a:lnTo>
                  <a:lnTo>
                    <a:pt x="13413" y="1088"/>
                  </a:lnTo>
                  <a:lnTo>
                    <a:pt x="13427" y="1007"/>
                  </a:lnTo>
                  <a:lnTo>
                    <a:pt x="13440" y="925"/>
                  </a:lnTo>
                  <a:lnTo>
                    <a:pt x="13440" y="830"/>
                  </a:lnTo>
                  <a:lnTo>
                    <a:pt x="13440" y="748"/>
                  </a:lnTo>
                  <a:lnTo>
                    <a:pt x="13427" y="667"/>
                  </a:lnTo>
                  <a:lnTo>
                    <a:pt x="13413" y="585"/>
                  </a:lnTo>
                  <a:lnTo>
                    <a:pt x="13386" y="517"/>
                  </a:lnTo>
                  <a:lnTo>
                    <a:pt x="13304" y="367"/>
                  </a:lnTo>
                  <a:lnTo>
                    <a:pt x="13195" y="245"/>
                  </a:lnTo>
                  <a:lnTo>
                    <a:pt x="13073" y="150"/>
                  </a:lnTo>
                  <a:lnTo>
                    <a:pt x="12937" y="68"/>
                  </a:lnTo>
                  <a:lnTo>
                    <a:pt x="12855" y="41"/>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6"/>
            <p:cNvSpPr/>
            <p:nvPr/>
          </p:nvSpPr>
          <p:spPr>
            <a:xfrm>
              <a:off x="3751797" y="3891131"/>
              <a:ext cx="475039" cy="59163"/>
            </a:xfrm>
            <a:custGeom>
              <a:avLst/>
              <a:gdLst/>
              <a:ahLst/>
              <a:cxnLst/>
              <a:rect l="l" t="t" r="r" b="b"/>
              <a:pathLst>
                <a:path w="13441" h="1674" extrusionOk="0">
                  <a:moveTo>
                    <a:pt x="831" y="0"/>
                  </a:moveTo>
                  <a:lnTo>
                    <a:pt x="749" y="14"/>
                  </a:lnTo>
                  <a:lnTo>
                    <a:pt x="667" y="27"/>
                  </a:lnTo>
                  <a:lnTo>
                    <a:pt x="586" y="41"/>
                  </a:lnTo>
                  <a:lnTo>
                    <a:pt x="518" y="68"/>
                  </a:lnTo>
                  <a:lnTo>
                    <a:pt x="368" y="150"/>
                  </a:lnTo>
                  <a:lnTo>
                    <a:pt x="246" y="245"/>
                  </a:lnTo>
                  <a:lnTo>
                    <a:pt x="151" y="367"/>
                  </a:lnTo>
                  <a:lnTo>
                    <a:pt x="69" y="517"/>
                  </a:lnTo>
                  <a:lnTo>
                    <a:pt x="42" y="585"/>
                  </a:lnTo>
                  <a:lnTo>
                    <a:pt x="15" y="667"/>
                  </a:lnTo>
                  <a:lnTo>
                    <a:pt x="1" y="748"/>
                  </a:lnTo>
                  <a:lnTo>
                    <a:pt x="1" y="844"/>
                  </a:lnTo>
                  <a:lnTo>
                    <a:pt x="1" y="925"/>
                  </a:lnTo>
                  <a:lnTo>
                    <a:pt x="15" y="1007"/>
                  </a:lnTo>
                  <a:lnTo>
                    <a:pt x="42" y="1088"/>
                  </a:lnTo>
                  <a:lnTo>
                    <a:pt x="69" y="1156"/>
                  </a:lnTo>
                  <a:lnTo>
                    <a:pt x="151" y="1306"/>
                  </a:lnTo>
                  <a:lnTo>
                    <a:pt x="246" y="1428"/>
                  </a:lnTo>
                  <a:lnTo>
                    <a:pt x="368" y="1524"/>
                  </a:lnTo>
                  <a:lnTo>
                    <a:pt x="518" y="1605"/>
                  </a:lnTo>
                  <a:lnTo>
                    <a:pt x="586" y="1632"/>
                  </a:lnTo>
                  <a:lnTo>
                    <a:pt x="667" y="1660"/>
                  </a:lnTo>
                  <a:lnTo>
                    <a:pt x="749" y="1673"/>
                  </a:lnTo>
                  <a:lnTo>
                    <a:pt x="12692" y="1673"/>
                  </a:lnTo>
                  <a:lnTo>
                    <a:pt x="12774" y="1660"/>
                  </a:lnTo>
                  <a:lnTo>
                    <a:pt x="12855" y="1632"/>
                  </a:lnTo>
                  <a:lnTo>
                    <a:pt x="12937" y="1605"/>
                  </a:lnTo>
                  <a:lnTo>
                    <a:pt x="13073" y="1524"/>
                  </a:lnTo>
                  <a:lnTo>
                    <a:pt x="13195" y="1428"/>
                  </a:lnTo>
                  <a:lnTo>
                    <a:pt x="13304" y="1306"/>
                  </a:lnTo>
                  <a:lnTo>
                    <a:pt x="13386" y="1156"/>
                  </a:lnTo>
                  <a:lnTo>
                    <a:pt x="13413" y="1088"/>
                  </a:lnTo>
                  <a:lnTo>
                    <a:pt x="13427" y="1007"/>
                  </a:lnTo>
                  <a:lnTo>
                    <a:pt x="13440" y="925"/>
                  </a:lnTo>
                  <a:lnTo>
                    <a:pt x="13440" y="844"/>
                  </a:lnTo>
                  <a:lnTo>
                    <a:pt x="13440" y="748"/>
                  </a:lnTo>
                  <a:lnTo>
                    <a:pt x="13427" y="667"/>
                  </a:lnTo>
                  <a:lnTo>
                    <a:pt x="13413" y="585"/>
                  </a:lnTo>
                  <a:lnTo>
                    <a:pt x="13386" y="517"/>
                  </a:lnTo>
                  <a:lnTo>
                    <a:pt x="13304" y="367"/>
                  </a:lnTo>
                  <a:lnTo>
                    <a:pt x="13195" y="245"/>
                  </a:lnTo>
                  <a:lnTo>
                    <a:pt x="13073" y="150"/>
                  </a:lnTo>
                  <a:lnTo>
                    <a:pt x="12937" y="68"/>
                  </a:lnTo>
                  <a:lnTo>
                    <a:pt x="12855" y="41"/>
                  </a:lnTo>
                  <a:lnTo>
                    <a:pt x="12774" y="27"/>
                  </a:lnTo>
                  <a:lnTo>
                    <a:pt x="12692" y="14"/>
                  </a:lnTo>
                  <a:lnTo>
                    <a:pt x="12611"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6"/>
            <p:cNvSpPr/>
            <p:nvPr/>
          </p:nvSpPr>
          <p:spPr>
            <a:xfrm>
              <a:off x="3751797" y="4025258"/>
              <a:ext cx="475039" cy="59163"/>
            </a:xfrm>
            <a:custGeom>
              <a:avLst/>
              <a:gdLst/>
              <a:ahLst/>
              <a:cxnLst/>
              <a:rect l="l" t="t" r="r" b="b"/>
              <a:pathLst>
                <a:path w="13441" h="1674" extrusionOk="0">
                  <a:moveTo>
                    <a:pt x="831" y="0"/>
                  </a:moveTo>
                  <a:lnTo>
                    <a:pt x="749" y="14"/>
                  </a:lnTo>
                  <a:lnTo>
                    <a:pt x="667" y="28"/>
                  </a:lnTo>
                  <a:lnTo>
                    <a:pt x="586" y="41"/>
                  </a:lnTo>
                  <a:lnTo>
                    <a:pt x="518" y="68"/>
                  </a:lnTo>
                  <a:lnTo>
                    <a:pt x="368" y="150"/>
                  </a:lnTo>
                  <a:lnTo>
                    <a:pt x="246" y="245"/>
                  </a:lnTo>
                  <a:lnTo>
                    <a:pt x="151" y="368"/>
                  </a:lnTo>
                  <a:lnTo>
                    <a:pt x="69" y="517"/>
                  </a:lnTo>
                  <a:lnTo>
                    <a:pt x="42" y="585"/>
                  </a:lnTo>
                  <a:lnTo>
                    <a:pt x="15" y="667"/>
                  </a:lnTo>
                  <a:lnTo>
                    <a:pt x="1" y="748"/>
                  </a:lnTo>
                  <a:lnTo>
                    <a:pt x="1" y="844"/>
                  </a:lnTo>
                  <a:lnTo>
                    <a:pt x="1" y="925"/>
                  </a:lnTo>
                  <a:lnTo>
                    <a:pt x="15" y="1007"/>
                  </a:lnTo>
                  <a:lnTo>
                    <a:pt x="42" y="1089"/>
                  </a:lnTo>
                  <a:lnTo>
                    <a:pt x="69" y="1170"/>
                  </a:lnTo>
                  <a:lnTo>
                    <a:pt x="151" y="1306"/>
                  </a:lnTo>
                  <a:lnTo>
                    <a:pt x="246" y="1429"/>
                  </a:lnTo>
                  <a:lnTo>
                    <a:pt x="368" y="1537"/>
                  </a:lnTo>
                  <a:lnTo>
                    <a:pt x="518" y="1605"/>
                  </a:lnTo>
                  <a:lnTo>
                    <a:pt x="586" y="1633"/>
                  </a:lnTo>
                  <a:lnTo>
                    <a:pt x="667" y="1660"/>
                  </a:lnTo>
                  <a:lnTo>
                    <a:pt x="749" y="1673"/>
                  </a:lnTo>
                  <a:lnTo>
                    <a:pt x="12692" y="1673"/>
                  </a:lnTo>
                  <a:lnTo>
                    <a:pt x="12774" y="1660"/>
                  </a:lnTo>
                  <a:lnTo>
                    <a:pt x="12855" y="1633"/>
                  </a:lnTo>
                  <a:lnTo>
                    <a:pt x="12937" y="1605"/>
                  </a:lnTo>
                  <a:lnTo>
                    <a:pt x="13073" y="1537"/>
                  </a:lnTo>
                  <a:lnTo>
                    <a:pt x="13195" y="1429"/>
                  </a:lnTo>
                  <a:lnTo>
                    <a:pt x="13304" y="1306"/>
                  </a:lnTo>
                  <a:lnTo>
                    <a:pt x="13386" y="1170"/>
                  </a:lnTo>
                  <a:lnTo>
                    <a:pt x="13413" y="1089"/>
                  </a:lnTo>
                  <a:lnTo>
                    <a:pt x="13427" y="1007"/>
                  </a:lnTo>
                  <a:lnTo>
                    <a:pt x="13440" y="925"/>
                  </a:lnTo>
                  <a:lnTo>
                    <a:pt x="13440" y="844"/>
                  </a:lnTo>
                  <a:lnTo>
                    <a:pt x="13440" y="748"/>
                  </a:lnTo>
                  <a:lnTo>
                    <a:pt x="13427" y="667"/>
                  </a:lnTo>
                  <a:lnTo>
                    <a:pt x="13413" y="585"/>
                  </a:lnTo>
                  <a:lnTo>
                    <a:pt x="13386" y="517"/>
                  </a:lnTo>
                  <a:lnTo>
                    <a:pt x="13304" y="368"/>
                  </a:lnTo>
                  <a:lnTo>
                    <a:pt x="13195" y="245"/>
                  </a:lnTo>
                  <a:lnTo>
                    <a:pt x="13073" y="150"/>
                  </a:lnTo>
                  <a:lnTo>
                    <a:pt x="12937" y="68"/>
                  </a:lnTo>
                  <a:lnTo>
                    <a:pt x="12855" y="41"/>
                  </a:lnTo>
                  <a:lnTo>
                    <a:pt x="12774" y="28"/>
                  </a:lnTo>
                  <a:lnTo>
                    <a:pt x="12692" y="14"/>
                  </a:lnTo>
                  <a:lnTo>
                    <a:pt x="12611"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6"/>
            <p:cNvSpPr/>
            <p:nvPr/>
          </p:nvSpPr>
          <p:spPr>
            <a:xfrm>
              <a:off x="3751797" y="4159879"/>
              <a:ext cx="475039" cy="58669"/>
            </a:xfrm>
            <a:custGeom>
              <a:avLst/>
              <a:gdLst/>
              <a:ahLst/>
              <a:cxnLst/>
              <a:rect l="l" t="t" r="r" b="b"/>
              <a:pathLst>
                <a:path w="13441" h="1660" extrusionOk="0">
                  <a:moveTo>
                    <a:pt x="749" y="0"/>
                  </a:moveTo>
                  <a:lnTo>
                    <a:pt x="667" y="14"/>
                  </a:lnTo>
                  <a:lnTo>
                    <a:pt x="586" y="27"/>
                  </a:lnTo>
                  <a:lnTo>
                    <a:pt x="518" y="54"/>
                  </a:lnTo>
                  <a:lnTo>
                    <a:pt x="368" y="136"/>
                  </a:lnTo>
                  <a:lnTo>
                    <a:pt x="246" y="245"/>
                  </a:lnTo>
                  <a:lnTo>
                    <a:pt x="151" y="367"/>
                  </a:lnTo>
                  <a:lnTo>
                    <a:pt x="69" y="503"/>
                  </a:lnTo>
                  <a:lnTo>
                    <a:pt x="42" y="585"/>
                  </a:lnTo>
                  <a:lnTo>
                    <a:pt x="15" y="653"/>
                  </a:lnTo>
                  <a:lnTo>
                    <a:pt x="1" y="748"/>
                  </a:lnTo>
                  <a:lnTo>
                    <a:pt x="1" y="830"/>
                  </a:lnTo>
                  <a:lnTo>
                    <a:pt x="1" y="911"/>
                  </a:lnTo>
                  <a:lnTo>
                    <a:pt x="15" y="993"/>
                  </a:lnTo>
                  <a:lnTo>
                    <a:pt x="42" y="1075"/>
                  </a:lnTo>
                  <a:lnTo>
                    <a:pt x="69" y="1156"/>
                  </a:lnTo>
                  <a:lnTo>
                    <a:pt x="151" y="1292"/>
                  </a:lnTo>
                  <a:lnTo>
                    <a:pt x="246" y="1415"/>
                  </a:lnTo>
                  <a:lnTo>
                    <a:pt x="368" y="1523"/>
                  </a:lnTo>
                  <a:lnTo>
                    <a:pt x="518" y="1592"/>
                  </a:lnTo>
                  <a:lnTo>
                    <a:pt x="586" y="1619"/>
                  </a:lnTo>
                  <a:lnTo>
                    <a:pt x="667" y="1646"/>
                  </a:lnTo>
                  <a:lnTo>
                    <a:pt x="749" y="1660"/>
                  </a:lnTo>
                  <a:lnTo>
                    <a:pt x="12692" y="1660"/>
                  </a:lnTo>
                  <a:lnTo>
                    <a:pt x="12774" y="1646"/>
                  </a:lnTo>
                  <a:lnTo>
                    <a:pt x="12855" y="1619"/>
                  </a:lnTo>
                  <a:lnTo>
                    <a:pt x="12937" y="1592"/>
                  </a:lnTo>
                  <a:lnTo>
                    <a:pt x="13073" y="1523"/>
                  </a:lnTo>
                  <a:lnTo>
                    <a:pt x="13195" y="1415"/>
                  </a:lnTo>
                  <a:lnTo>
                    <a:pt x="13304" y="1292"/>
                  </a:lnTo>
                  <a:lnTo>
                    <a:pt x="13386" y="1156"/>
                  </a:lnTo>
                  <a:lnTo>
                    <a:pt x="13413" y="1075"/>
                  </a:lnTo>
                  <a:lnTo>
                    <a:pt x="13427" y="993"/>
                  </a:lnTo>
                  <a:lnTo>
                    <a:pt x="13440" y="911"/>
                  </a:lnTo>
                  <a:lnTo>
                    <a:pt x="13440" y="830"/>
                  </a:lnTo>
                  <a:lnTo>
                    <a:pt x="13440" y="748"/>
                  </a:lnTo>
                  <a:lnTo>
                    <a:pt x="13427" y="653"/>
                  </a:lnTo>
                  <a:lnTo>
                    <a:pt x="13413" y="585"/>
                  </a:lnTo>
                  <a:lnTo>
                    <a:pt x="13386" y="503"/>
                  </a:lnTo>
                  <a:lnTo>
                    <a:pt x="13304" y="367"/>
                  </a:lnTo>
                  <a:lnTo>
                    <a:pt x="13195" y="245"/>
                  </a:lnTo>
                  <a:lnTo>
                    <a:pt x="13073" y="136"/>
                  </a:lnTo>
                  <a:lnTo>
                    <a:pt x="12937" y="54"/>
                  </a:lnTo>
                  <a:lnTo>
                    <a:pt x="12855" y="27"/>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6"/>
            <p:cNvSpPr/>
            <p:nvPr/>
          </p:nvSpPr>
          <p:spPr>
            <a:xfrm>
              <a:off x="3751797" y="4294005"/>
              <a:ext cx="475039" cy="58669"/>
            </a:xfrm>
            <a:custGeom>
              <a:avLst/>
              <a:gdLst/>
              <a:ahLst/>
              <a:cxnLst/>
              <a:rect l="l" t="t" r="r" b="b"/>
              <a:pathLst>
                <a:path w="13441" h="1660" extrusionOk="0">
                  <a:moveTo>
                    <a:pt x="749" y="0"/>
                  </a:moveTo>
                  <a:lnTo>
                    <a:pt x="667" y="14"/>
                  </a:lnTo>
                  <a:lnTo>
                    <a:pt x="586" y="27"/>
                  </a:lnTo>
                  <a:lnTo>
                    <a:pt x="518" y="68"/>
                  </a:lnTo>
                  <a:lnTo>
                    <a:pt x="368" y="136"/>
                  </a:lnTo>
                  <a:lnTo>
                    <a:pt x="246" y="245"/>
                  </a:lnTo>
                  <a:lnTo>
                    <a:pt x="151" y="367"/>
                  </a:lnTo>
                  <a:lnTo>
                    <a:pt x="69" y="503"/>
                  </a:lnTo>
                  <a:lnTo>
                    <a:pt x="42" y="585"/>
                  </a:lnTo>
                  <a:lnTo>
                    <a:pt x="15" y="667"/>
                  </a:lnTo>
                  <a:lnTo>
                    <a:pt x="1" y="748"/>
                  </a:lnTo>
                  <a:lnTo>
                    <a:pt x="1" y="830"/>
                  </a:lnTo>
                  <a:lnTo>
                    <a:pt x="1" y="911"/>
                  </a:lnTo>
                  <a:lnTo>
                    <a:pt x="15" y="993"/>
                  </a:lnTo>
                  <a:lnTo>
                    <a:pt x="42" y="1075"/>
                  </a:lnTo>
                  <a:lnTo>
                    <a:pt x="69" y="1156"/>
                  </a:lnTo>
                  <a:lnTo>
                    <a:pt x="151" y="1292"/>
                  </a:lnTo>
                  <a:lnTo>
                    <a:pt x="246" y="1415"/>
                  </a:lnTo>
                  <a:lnTo>
                    <a:pt x="368" y="1524"/>
                  </a:lnTo>
                  <a:lnTo>
                    <a:pt x="518" y="1592"/>
                  </a:lnTo>
                  <a:lnTo>
                    <a:pt x="586" y="1619"/>
                  </a:lnTo>
                  <a:lnTo>
                    <a:pt x="667" y="1646"/>
                  </a:lnTo>
                  <a:lnTo>
                    <a:pt x="749" y="1660"/>
                  </a:lnTo>
                  <a:lnTo>
                    <a:pt x="12692" y="1660"/>
                  </a:lnTo>
                  <a:lnTo>
                    <a:pt x="12774" y="1646"/>
                  </a:lnTo>
                  <a:lnTo>
                    <a:pt x="12855" y="1619"/>
                  </a:lnTo>
                  <a:lnTo>
                    <a:pt x="12937" y="1592"/>
                  </a:lnTo>
                  <a:lnTo>
                    <a:pt x="13073" y="1524"/>
                  </a:lnTo>
                  <a:lnTo>
                    <a:pt x="13195" y="1415"/>
                  </a:lnTo>
                  <a:lnTo>
                    <a:pt x="13304" y="1292"/>
                  </a:lnTo>
                  <a:lnTo>
                    <a:pt x="13386" y="1156"/>
                  </a:lnTo>
                  <a:lnTo>
                    <a:pt x="13413" y="1075"/>
                  </a:lnTo>
                  <a:lnTo>
                    <a:pt x="13427" y="993"/>
                  </a:lnTo>
                  <a:lnTo>
                    <a:pt x="13440" y="911"/>
                  </a:lnTo>
                  <a:lnTo>
                    <a:pt x="13440" y="830"/>
                  </a:lnTo>
                  <a:lnTo>
                    <a:pt x="13440" y="748"/>
                  </a:lnTo>
                  <a:lnTo>
                    <a:pt x="13427" y="667"/>
                  </a:lnTo>
                  <a:lnTo>
                    <a:pt x="13413" y="585"/>
                  </a:lnTo>
                  <a:lnTo>
                    <a:pt x="13386" y="503"/>
                  </a:lnTo>
                  <a:lnTo>
                    <a:pt x="13304" y="367"/>
                  </a:lnTo>
                  <a:lnTo>
                    <a:pt x="13195" y="245"/>
                  </a:lnTo>
                  <a:lnTo>
                    <a:pt x="13073" y="136"/>
                  </a:lnTo>
                  <a:lnTo>
                    <a:pt x="12937" y="68"/>
                  </a:lnTo>
                  <a:lnTo>
                    <a:pt x="12855" y="27"/>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6"/>
            <p:cNvSpPr/>
            <p:nvPr/>
          </p:nvSpPr>
          <p:spPr>
            <a:xfrm>
              <a:off x="3751797" y="4428132"/>
              <a:ext cx="475039" cy="58669"/>
            </a:xfrm>
            <a:custGeom>
              <a:avLst/>
              <a:gdLst/>
              <a:ahLst/>
              <a:cxnLst/>
              <a:rect l="l" t="t" r="r" b="b"/>
              <a:pathLst>
                <a:path w="13441" h="1660" extrusionOk="0">
                  <a:moveTo>
                    <a:pt x="749" y="0"/>
                  </a:moveTo>
                  <a:lnTo>
                    <a:pt x="667" y="14"/>
                  </a:lnTo>
                  <a:lnTo>
                    <a:pt x="586" y="41"/>
                  </a:lnTo>
                  <a:lnTo>
                    <a:pt x="518" y="68"/>
                  </a:lnTo>
                  <a:lnTo>
                    <a:pt x="368" y="136"/>
                  </a:lnTo>
                  <a:lnTo>
                    <a:pt x="246" y="245"/>
                  </a:lnTo>
                  <a:lnTo>
                    <a:pt x="151" y="367"/>
                  </a:lnTo>
                  <a:lnTo>
                    <a:pt x="69" y="504"/>
                  </a:lnTo>
                  <a:lnTo>
                    <a:pt x="42" y="585"/>
                  </a:lnTo>
                  <a:lnTo>
                    <a:pt x="15" y="667"/>
                  </a:lnTo>
                  <a:lnTo>
                    <a:pt x="1" y="748"/>
                  </a:lnTo>
                  <a:lnTo>
                    <a:pt x="1" y="830"/>
                  </a:lnTo>
                  <a:lnTo>
                    <a:pt x="1" y="912"/>
                  </a:lnTo>
                  <a:lnTo>
                    <a:pt x="15" y="993"/>
                  </a:lnTo>
                  <a:lnTo>
                    <a:pt x="42" y="1075"/>
                  </a:lnTo>
                  <a:lnTo>
                    <a:pt x="69" y="1156"/>
                  </a:lnTo>
                  <a:lnTo>
                    <a:pt x="151" y="1292"/>
                  </a:lnTo>
                  <a:lnTo>
                    <a:pt x="246" y="1415"/>
                  </a:lnTo>
                  <a:lnTo>
                    <a:pt x="368" y="1524"/>
                  </a:lnTo>
                  <a:lnTo>
                    <a:pt x="518" y="1605"/>
                  </a:lnTo>
                  <a:lnTo>
                    <a:pt x="586" y="1633"/>
                  </a:lnTo>
                  <a:lnTo>
                    <a:pt x="667" y="1646"/>
                  </a:lnTo>
                  <a:lnTo>
                    <a:pt x="749" y="1660"/>
                  </a:lnTo>
                  <a:lnTo>
                    <a:pt x="12692" y="1660"/>
                  </a:lnTo>
                  <a:lnTo>
                    <a:pt x="12774" y="1646"/>
                  </a:lnTo>
                  <a:lnTo>
                    <a:pt x="12855" y="1633"/>
                  </a:lnTo>
                  <a:lnTo>
                    <a:pt x="12937" y="1605"/>
                  </a:lnTo>
                  <a:lnTo>
                    <a:pt x="13073" y="1524"/>
                  </a:lnTo>
                  <a:lnTo>
                    <a:pt x="13195" y="1415"/>
                  </a:lnTo>
                  <a:lnTo>
                    <a:pt x="13304" y="1292"/>
                  </a:lnTo>
                  <a:lnTo>
                    <a:pt x="13386" y="1156"/>
                  </a:lnTo>
                  <a:lnTo>
                    <a:pt x="13413" y="1075"/>
                  </a:lnTo>
                  <a:lnTo>
                    <a:pt x="13427" y="993"/>
                  </a:lnTo>
                  <a:lnTo>
                    <a:pt x="13440" y="912"/>
                  </a:lnTo>
                  <a:lnTo>
                    <a:pt x="13440" y="830"/>
                  </a:lnTo>
                  <a:lnTo>
                    <a:pt x="13440" y="748"/>
                  </a:lnTo>
                  <a:lnTo>
                    <a:pt x="13427" y="667"/>
                  </a:lnTo>
                  <a:lnTo>
                    <a:pt x="13413" y="585"/>
                  </a:lnTo>
                  <a:lnTo>
                    <a:pt x="13386" y="504"/>
                  </a:lnTo>
                  <a:lnTo>
                    <a:pt x="13304" y="367"/>
                  </a:lnTo>
                  <a:lnTo>
                    <a:pt x="13195" y="245"/>
                  </a:lnTo>
                  <a:lnTo>
                    <a:pt x="13073" y="136"/>
                  </a:lnTo>
                  <a:lnTo>
                    <a:pt x="12937" y="68"/>
                  </a:lnTo>
                  <a:lnTo>
                    <a:pt x="12855" y="41"/>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6"/>
            <p:cNvSpPr/>
            <p:nvPr/>
          </p:nvSpPr>
          <p:spPr>
            <a:xfrm>
              <a:off x="3667681" y="3622843"/>
              <a:ext cx="25517" cy="25517"/>
            </a:xfrm>
            <a:custGeom>
              <a:avLst/>
              <a:gdLst/>
              <a:ahLst/>
              <a:cxnLst/>
              <a:rect l="l" t="t" r="r" b="b"/>
              <a:pathLst>
                <a:path w="722" h="722" extrusionOk="0">
                  <a:moveTo>
                    <a:pt x="354" y="1"/>
                  </a:moveTo>
                  <a:lnTo>
                    <a:pt x="286" y="15"/>
                  </a:lnTo>
                  <a:lnTo>
                    <a:pt x="218" y="28"/>
                  </a:lnTo>
                  <a:lnTo>
                    <a:pt x="164" y="69"/>
                  </a:lnTo>
                  <a:lnTo>
                    <a:pt x="109" y="110"/>
                  </a:lnTo>
                  <a:lnTo>
                    <a:pt x="69" y="164"/>
                  </a:lnTo>
                  <a:lnTo>
                    <a:pt x="28" y="219"/>
                  </a:lnTo>
                  <a:lnTo>
                    <a:pt x="14" y="287"/>
                  </a:lnTo>
                  <a:lnTo>
                    <a:pt x="1" y="355"/>
                  </a:lnTo>
                  <a:lnTo>
                    <a:pt x="14" y="436"/>
                  </a:lnTo>
                  <a:lnTo>
                    <a:pt x="28" y="491"/>
                  </a:lnTo>
                  <a:lnTo>
                    <a:pt x="69" y="559"/>
                  </a:lnTo>
                  <a:lnTo>
                    <a:pt x="109" y="613"/>
                  </a:lnTo>
                  <a:lnTo>
                    <a:pt x="164" y="654"/>
                  </a:lnTo>
                  <a:lnTo>
                    <a:pt x="218" y="681"/>
                  </a:lnTo>
                  <a:lnTo>
                    <a:pt x="286" y="708"/>
                  </a:lnTo>
                  <a:lnTo>
                    <a:pt x="354" y="722"/>
                  </a:lnTo>
                  <a:lnTo>
                    <a:pt x="436" y="708"/>
                  </a:lnTo>
                  <a:lnTo>
                    <a:pt x="504" y="681"/>
                  </a:lnTo>
                  <a:lnTo>
                    <a:pt x="558" y="654"/>
                  </a:lnTo>
                  <a:lnTo>
                    <a:pt x="613" y="613"/>
                  </a:lnTo>
                  <a:lnTo>
                    <a:pt x="653" y="559"/>
                  </a:lnTo>
                  <a:lnTo>
                    <a:pt x="681" y="491"/>
                  </a:lnTo>
                  <a:lnTo>
                    <a:pt x="708" y="436"/>
                  </a:lnTo>
                  <a:lnTo>
                    <a:pt x="721" y="355"/>
                  </a:lnTo>
                  <a:lnTo>
                    <a:pt x="708" y="287"/>
                  </a:lnTo>
                  <a:lnTo>
                    <a:pt x="681" y="219"/>
                  </a:lnTo>
                  <a:lnTo>
                    <a:pt x="653" y="164"/>
                  </a:lnTo>
                  <a:lnTo>
                    <a:pt x="613" y="110"/>
                  </a:lnTo>
                  <a:lnTo>
                    <a:pt x="558" y="69"/>
                  </a:lnTo>
                  <a:lnTo>
                    <a:pt x="504" y="28"/>
                  </a:lnTo>
                  <a:lnTo>
                    <a:pt x="436" y="15"/>
                  </a:lnTo>
                  <a:lnTo>
                    <a:pt x="354" y="1"/>
                  </a:lnTo>
                  <a:close/>
                </a:path>
              </a:pathLst>
            </a:custGeom>
            <a:solidFill>
              <a:srgbClr val="1739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6"/>
            <p:cNvSpPr/>
            <p:nvPr/>
          </p:nvSpPr>
          <p:spPr>
            <a:xfrm>
              <a:off x="3667681" y="3656525"/>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54"/>
                  </a:lnTo>
                  <a:lnTo>
                    <a:pt x="14" y="435"/>
                  </a:lnTo>
                  <a:lnTo>
                    <a:pt x="28" y="503"/>
                  </a:lnTo>
                  <a:lnTo>
                    <a:pt x="69" y="558"/>
                  </a:lnTo>
                  <a:lnTo>
                    <a:pt x="109" y="612"/>
                  </a:lnTo>
                  <a:lnTo>
                    <a:pt x="164" y="653"/>
                  </a:lnTo>
                  <a:lnTo>
                    <a:pt x="218" y="694"/>
                  </a:lnTo>
                  <a:lnTo>
                    <a:pt x="286" y="707"/>
                  </a:lnTo>
                  <a:lnTo>
                    <a:pt x="354" y="721"/>
                  </a:lnTo>
                  <a:lnTo>
                    <a:pt x="436" y="707"/>
                  </a:lnTo>
                  <a:lnTo>
                    <a:pt x="504" y="694"/>
                  </a:lnTo>
                  <a:lnTo>
                    <a:pt x="558" y="653"/>
                  </a:lnTo>
                  <a:lnTo>
                    <a:pt x="613" y="612"/>
                  </a:lnTo>
                  <a:lnTo>
                    <a:pt x="653" y="558"/>
                  </a:lnTo>
                  <a:lnTo>
                    <a:pt x="681" y="503"/>
                  </a:lnTo>
                  <a:lnTo>
                    <a:pt x="708" y="435"/>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6"/>
            <p:cNvSpPr/>
            <p:nvPr/>
          </p:nvSpPr>
          <p:spPr>
            <a:xfrm>
              <a:off x="3667681" y="3757005"/>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54"/>
                  </a:lnTo>
                  <a:lnTo>
                    <a:pt x="14" y="435"/>
                  </a:lnTo>
                  <a:lnTo>
                    <a:pt x="28" y="503"/>
                  </a:lnTo>
                  <a:lnTo>
                    <a:pt x="69" y="558"/>
                  </a:lnTo>
                  <a:lnTo>
                    <a:pt x="109" y="612"/>
                  </a:lnTo>
                  <a:lnTo>
                    <a:pt x="164" y="653"/>
                  </a:lnTo>
                  <a:lnTo>
                    <a:pt x="218" y="694"/>
                  </a:lnTo>
                  <a:lnTo>
                    <a:pt x="286" y="707"/>
                  </a:lnTo>
                  <a:lnTo>
                    <a:pt x="354" y="721"/>
                  </a:lnTo>
                  <a:lnTo>
                    <a:pt x="436" y="707"/>
                  </a:lnTo>
                  <a:lnTo>
                    <a:pt x="504" y="694"/>
                  </a:lnTo>
                  <a:lnTo>
                    <a:pt x="558" y="653"/>
                  </a:lnTo>
                  <a:lnTo>
                    <a:pt x="613" y="612"/>
                  </a:lnTo>
                  <a:lnTo>
                    <a:pt x="653" y="558"/>
                  </a:lnTo>
                  <a:lnTo>
                    <a:pt x="681" y="503"/>
                  </a:lnTo>
                  <a:lnTo>
                    <a:pt x="708" y="435"/>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6"/>
            <p:cNvSpPr/>
            <p:nvPr/>
          </p:nvSpPr>
          <p:spPr>
            <a:xfrm>
              <a:off x="3667681" y="3790652"/>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54"/>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6"/>
            <p:cNvSpPr/>
            <p:nvPr/>
          </p:nvSpPr>
          <p:spPr>
            <a:xfrm>
              <a:off x="3667681" y="4025258"/>
              <a:ext cx="25517" cy="25517"/>
            </a:xfrm>
            <a:custGeom>
              <a:avLst/>
              <a:gdLst/>
              <a:ahLst/>
              <a:cxnLst/>
              <a:rect l="l" t="t" r="r" b="b"/>
              <a:pathLst>
                <a:path w="722" h="722" extrusionOk="0">
                  <a:moveTo>
                    <a:pt x="354" y="0"/>
                  </a:moveTo>
                  <a:lnTo>
                    <a:pt x="286" y="14"/>
                  </a:lnTo>
                  <a:lnTo>
                    <a:pt x="218" y="41"/>
                  </a:lnTo>
                  <a:lnTo>
                    <a:pt x="164" y="68"/>
                  </a:lnTo>
                  <a:lnTo>
                    <a:pt x="109" y="109"/>
                  </a:lnTo>
                  <a:lnTo>
                    <a:pt x="69" y="164"/>
                  </a:lnTo>
                  <a:lnTo>
                    <a:pt x="28" y="218"/>
                  </a:lnTo>
                  <a:lnTo>
                    <a:pt x="14" y="286"/>
                  </a:lnTo>
                  <a:lnTo>
                    <a:pt x="1" y="368"/>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68"/>
                  </a:lnTo>
                  <a:lnTo>
                    <a:pt x="708" y="286"/>
                  </a:lnTo>
                  <a:lnTo>
                    <a:pt x="681" y="218"/>
                  </a:lnTo>
                  <a:lnTo>
                    <a:pt x="653" y="164"/>
                  </a:lnTo>
                  <a:lnTo>
                    <a:pt x="613" y="109"/>
                  </a:lnTo>
                  <a:lnTo>
                    <a:pt x="558" y="68"/>
                  </a:lnTo>
                  <a:lnTo>
                    <a:pt x="504" y="41"/>
                  </a:lnTo>
                  <a:lnTo>
                    <a:pt x="436" y="14"/>
                  </a:lnTo>
                  <a:lnTo>
                    <a:pt x="3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6"/>
            <p:cNvSpPr/>
            <p:nvPr/>
          </p:nvSpPr>
          <p:spPr>
            <a:xfrm>
              <a:off x="3667681" y="4059399"/>
              <a:ext cx="25517" cy="25022"/>
            </a:xfrm>
            <a:custGeom>
              <a:avLst/>
              <a:gdLst/>
              <a:ahLst/>
              <a:cxnLst/>
              <a:rect l="l" t="t" r="r" b="b"/>
              <a:pathLst>
                <a:path w="722" h="708" extrusionOk="0">
                  <a:moveTo>
                    <a:pt x="286" y="0"/>
                  </a:moveTo>
                  <a:lnTo>
                    <a:pt x="218" y="27"/>
                  </a:lnTo>
                  <a:lnTo>
                    <a:pt x="164" y="54"/>
                  </a:lnTo>
                  <a:lnTo>
                    <a:pt x="109" y="95"/>
                  </a:lnTo>
                  <a:lnTo>
                    <a:pt x="69" y="150"/>
                  </a:lnTo>
                  <a:lnTo>
                    <a:pt x="28" y="218"/>
                  </a:lnTo>
                  <a:lnTo>
                    <a:pt x="14" y="272"/>
                  </a:lnTo>
                  <a:lnTo>
                    <a:pt x="1" y="354"/>
                  </a:lnTo>
                  <a:lnTo>
                    <a:pt x="14" y="422"/>
                  </a:lnTo>
                  <a:lnTo>
                    <a:pt x="28" y="490"/>
                  </a:lnTo>
                  <a:lnTo>
                    <a:pt x="69" y="544"/>
                  </a:lnTo>
                  <a:lnTo>
                    <a:pt x="109" y="599"/>
                  </a:lnTo>
                  <a:lnTo>
                    <a:pt x="164" y="653"/>
                  </a:lnTo>
                  <a:lnTo>
                    <a:pt x="218" y="680"/>
                  </a:lnTo>
                  <a:lnTo>
                    <a:pt x="286" y="694"/>
                  </a:lnTo>
                  <a:lnTo>
                    <a:pt x="354" y="707"/>
                  </a:lnTo>
                  <a:lnTo>
                    <a:pt x="436" y="694"/>
                  </a:lnTo>
                  <a:lnTo>
                    <a:pt x="504" y="680"/>
                  </a:lnTo>
                  <a:lnTo>
                    <a:pt x="558" y="653"/>
                  </a:lnTo>
                  <a:lnTo>
                    <a:pt x="613" y="599"/>
                  </a:lnTo>
                  <a:lnTo>
                    <a:pt x="653" y="544"/>
                  </a:lnTo>
                  <a:lnTo>
                    <a:pt x="681" y="490"/>
                  </a:lnTo>
                  <a:lnTo>
                    <a:pt x="708" y="422"/>
                  </a:lnTo>
                  <a:lnTo>
                    <a:pt x="721" y="354"/>
                  </a:lnTo>
                  <a:lnTo>
                    <a:pt x="708" y="272"/>
                  </a:lnTo>
                  <a:lnTo>
                    <a:pt x="681" y="218"/>
                  </a:lnTo>
                  <a:lnTo>
                    <a:pt x="653" y="150"/>
                  </a:lnTo>
                  <a:lnTo>
                    <a:pt x="613" y="95"/>
                  </a:lnTo>
                  <a:lnTo>
                    <a:pt x="558" y="54"/>
                  </a:lnTo>
                  <a:lnTo>
                    <a:pt x="504" y="27"/>
                  </a:lnTo>
                  <a:lnTo>
                    <a:pt x="436"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6"/>
            <p:cNvSpPr/>
            <p:nvPr/>
          </p:nvSpPr>
          <p:spPr>
            <a:xfrm>
              <a:off x="3667681" y="3891131"/>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67"/>
                  </a:lnTo>
                  <a:lnTo>
                    <a:pt x="14" y="435"/>
                  </a:lnTo>
                  <a:lnTo>
                    <a:pt x="28" y="503"/>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3"/>
                  </a:lnTo>
                  <a:lnTo>
                    <a:pt x="708" y="435"/>
                  </a:lnTo>
                  <a:lnTo>
                    <a:pt x="721" y="367"/>
                  </a:lnTo>
                  <a:lnTo>
                    <a:pt x="708" y="286"/>
                  </a:lnTo>
                  <a:lnTo>
                    <a:pt x="681" y="218"/>
                  </a:lnTo>
                  <a:lnTo>
                    <a:pt x="653" y="163"/>
                  </a:lnTo>
                  <a:lnTo>
                    <a:pt x="613" y="109"/>
                  </a:lnTo>
                  <a:lnTo>
                    <a:pt x="558" y="68"/>
                  </a:lnTo>
                  <a:lnTo>
                    <a:pt x="504" y="27"/>
                  </a:lnTo>
                  <a:lnTo>
                    <a:pt x="436" y="14"/>
                  </a:lnTo>
                  <a:lnTo>
                    <a:pt x="354" y="0"/>
                  </a:lnTo>
                  <a:close/>
                </a:path>
              </a:pathLst>
            </a:custGeom>
            <a:solidFill>
              <a:srgbClr val="1739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6"/>
            <p:cNvSpPr/>
            <p:nvPr/>
          </p:nvSpPr>
          <p:spPr>
            <a:xfrm>
              <a:off x="3667681" y="3924778"/>
              <a:ext cx="25517" cy="25517"/>
            </a:xfrm>
            <a:custGeom>
              <a:avLst/>
              <a:gdLst/>
              <a:ahLst/>
              <a:cxnLst/>
              <a:rect l="l" t="t" r="r" b="b"/>
              <a:pathLst>
                <a:path w="722" h="722" extrusionOk="0">
                  <a:moveTo>
                    <a:pt x="354" y="0"/>
                  </a:moveTo>
                  <a:lnTo>
                    <a:pt x="286" y="14"/>
                  </a:lnTo>
                  <a:lnTo>
                    <a:pt x="218" y="28"/>
                  </a:lnTo>
                  <a:lnTo>
                    <a:pt x="164" y="68"/>
                  </a:lnTo>
                  <a:lnTo>
                    <a:pt x="109" y="109"/>
                  </a:lnTo>
                  <a:lnTo>
                    <a:pt x="69" y="164"/>
                  </a:lnTo>
                  <a:lnTo>
                    <a:pt x="28" y="218"/>
                  </a:lnTo>
                  <a:lnTo>
                    <a:pt x="14" y="286"/>
                  </a:lnTo>
                  <a:lnTo>
                    <a:pt x="1" y="368"/>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68"/>
                  </a:lnTo>
                  <a:lnTo>
                    <a:pt x="708" y="286"/>
                  </a:lnTo>
                  <a:lnTo>
                    <a:pt x="681" y="218"/>
                  </a:lnTo>
                  <a:lnTo>
                    <a:pt x="653" y="164"/>
                  </a:lnTo>
                  <a:lnTo>
                    <a:pt x="613" y="109"/>
                  </a:lnTo>
                  <a:lnTo>
                    <a:pt x="558" y="68"/>
                  </a:lnTo>
                  <a:lnTo>
                    <a:pt x="504" y="28"/>
                  </a:lnTo>
                  <a:lnTo>
                    <a:pt x="436" y="14"/>
                  </a:lnTo>
                  <a:lnTo>
                    <a:pt x="354"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6"/>
            <p:cNvSpPr/>
            <p:nvPr/>
          </p:nvSpPr>
          <p:spPr>
            <a:xfrm>
              <a:off x="3667681" y="4159879"/>
              <a:ext cx="25517" cy="25022"/>
            </a:xfrm>
            <a:custGeom>
              <a:avLst/>
              <a:gdLst/>
              <a:ahLst/>
              <a:cxnLst/>
              <a:rect l="l" t="t" r="r" b="b"/>
              <a:pathLst>
                <a:path w="722" h="708" extrusionOk="0">
                  <a:moveTo>
                    <a:pt x="286" y="0"/>
                  </a:moveTo>
                  <a:lnTo>
                    <a:pt x="218" y="27"/>
                  </a:lnTo>
                  <a:lnTo>
                    <a:pt x="164" y="54"/>
                  </a:lnTo>
                  <a:lnTo>
                    <a:pt x="109" y="95"/>
                  </a:lnTo>
                  <a:lnTo>
                    <a:pt x="69" y="150"/>
                  </a:lnTo>
                  <a:lnTo>
                    <a:pt x="28" y="218"/>
                  </a:lnTo>
                  <a:lnTo>
                    <a:pt x="14" y="286"/>
                  </a:lnTo>
                  <a:lnTo>
                    <a:pt x="1" y="354"/>
                  </a:lnTo>
                  <a:lnTo>
                    <a:pt x="14" y="422"/>
                  </a:lnTo>
                  <a:lnTo>
                    <a:pt x="28" y="490"/>
                  </a:lnTo>
                  <a:lnTo>
                    <a:pt x="69" y="544"/>
                  </a:lnTo>
                  <a:lnTo>
                    <a:pt x="109" y="599"/>
                  </a:lnTo>
                  <a:lnTo>
                    <a:pt x="164" y="653"/>
                  </a:lnTo>
                  <a:lnTo>
                    <a:pt x="218" y="680"/>
                  </a:lnTo>
                  <a:lnTo>
                    <a:pt x="286" y="707"/>
                  </a:lnTo>
                  <a:lnTo>
                    <a:pt x="436" y="707"/>
                  </a:lnTo>
                  <a:lnTo>
                    <a:pt x="504" y="680"/>
                  </a:lnTo>
                  <a:lnTo>
                    <a:pt x="558" y="653"/>
                  </a:lnTo>
                  <a:lnTo>
                    <a:pt x="613" y="599"/>
                  </a:lnTo>
                  <a:lnTo>
                    <a:pt x="653" y="544"/>
                  </a:lnTo>
                  <a:lnTo>
                    <a:pt x="681" y="490"/>
                  </a:lnTo>
                  <a:lnTo>
                    <a:pt x="708" y="422"/>
                  </a:lnTo>
                  <a:lnTo>
                    <a:pt x="721" y="354"/>
                  </a:lnTo>
                  <a:lnTo>
                    <a:pt x="708" y="286"/>
                  </a:lnTo>
                  <a:lnTo>
                    <a:pt x="681" y="218"/>
                  </a:lnTo>
                  <a:lnTo>
                    <a:pt x="653" y="150"/>
                  </a:lnTo>
                  <a:lnTo>
                    <a:pt x="613" y="95"/>
                  </a:lnTo>
                  <a:lnTo>
                    <a:pt x="558" y="54"/>
                  </a:lnTo>
                  <a:lnTo>
                    <a:pt x="504" y="27"/>
                  </a:lnTo>
                  <a:lnTo>
                    <a:pt x="436" y="0"/>
                  </a:lnTo>
                  <a:close/>
                </a:path>
              </a:pathLst>
            </a:custGeom>
            <a:solidFill>
              <a:srgbClr val="1739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6"/>
            <p:cNvSpPr/>
            <p:nvPr/>
          </p:nvSpPr>
          <p:spPr>
            <a:xfrm>
              <a:off x="3667681" y="4193526"/>
              <a:ext cx="25517" cy="25022"/>
            </a:xfrm>
            <a:custGeom>
              <a:avLst/>
              <a:gdLst/>
              <a:ahLst/>
              <a:cxnLst/>
              <a:rect l="l" t="t" r="r" b="b"/>
              <a:pathLst>
                <a:path w="722" h="708" extrusionOk="0">
                  <a:moveTo>
                    <a:pt x="286" y="0"/>
                  </a:moveTo>
                  <a:lnTo>
                    <a:pt x="218" y="27"/>
                  </a:lnTo>
                  <a:lnTo>
                    <a:pt x="164" y="55"/>
                  </a:lnTo>
                  <a:lnTo>
                    <a:pt x="109" y="95"/>
                  </a:lnTo>
                  <a:lnTo>
                    <a:pt x="69" y="150"/>
                  </a:lnTo>
                  <a:lnTo>
                    <a:pt x="28" y="218"/>
                  </a:lnTo>
                  <a:lnTo>
                    <a:pt x="14" y="286"/>
                  </a:lnTo>
                  <a:lnTo>
                    <a:pt x="1" y="354"/>
                  </a:lnTo>
                  <a:lnTo>
                    <a:pt x="14" y="422"/>
                  </a:lnTo>
                  <a:lnTo>
                    <a:pt x="28" y="490"/>
                  </a:lnTo>
                  <a:lnTo>
                    <a:pt x="69" y="558"/>
                  </a:lnTo>
                  <a:lnTo>
                    <a:pt x="109" y="599"/>
                  </a:lnTo>
                  <a:lnTo>
                    <a:pt x="164" y="653"/>
                  </a:lnTo>
                  <a:lnTo>
                    <a:pt x="218" y="680"/>
                  </a:lnTo>
                  <a:lnTo>
                    <a:pt x="286" y="708"/>
                  </a:lnTo>
                  <a:lnTo>
                    <a:pt x="436" y="708"/>
                  </a:lnTo>
                  <a:lnTo>
                    <a:pt x="504" y="680"/>
                  </a:lnTo>
                  <a:lnTo>
                    <a:pt x="558" y="653"/>
                  </a:lnTo>
                  <a:lnTo>
                    <a:pt x="613" y="599"/>
                  </a:lnTo>
                  <a:lnTo>
                    <a:pt x="653" y="558"/>
                  </a:lnTo>
                  <a:lnTo>
                    <a:pt x="681" y="490"/>
                  </a:lnTo>
                  <a:lnTo>
                    <a:pt x="708" y="422"/>
                  </a:lnTo>
                  <a:lnTo>
                    <a:pt x="721" y="354"/>
                  </a:lnTo>
                  <a:lnTo>
                    <a:pt x="708" y="286"/>
                  </a:lnTo>
                  <a:lnTo>
                    <a:pt x="681" y="218"/>
                  </a:lnTo>
                  <a:lnTo>
                    <a:pt x="653" y="150"/>
                  </a:lnTo>
                  <a:lnTo>
                    <a:pt x="613" y="95"/>
                  </a:lnTo>
                  <a:lnTo>
                    <a:pt x="558" y="55"/>
                  </a:lnTo>
                  <a:lnTo>
                    <a:pt x="504" y="27"/>
                  </a:lnTo>
                  <a:lnTo>
                    <a:pt x="436"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6"/>
            <p:cNvSpPr/>
            <p:nvPr/>
          </p:nvSpPr>
          <p:spPr>
            <a:xfrm>
              <a:off x="3667681" y="4294005"/>
              <a:ext cx="25517" cy="25022"/>
            </a:xfrm>
            <a:custGeom>
              <a:avLst/>
              <a:gdLst/>
              <a:ahLst/>
              <a:cxnLst/>
              <a:rect l="l" t="t" r="r" b="b"/>
              <a:pathLst>
                <a:path w="722" h="708" extrusionOk="0">
                  <a:moveTo>
                    <a:pt x="286" y="0"/>
                  </a:moveTo>
                  <a:lnTo>
                    <a:pt x="218" y="27"/>
                  </a:lnTo>
                  <a:lnTo>
                    <a:pt x="164" y="55"/>
                  </a:lnTo>
                  <a:lnTo>
                    <a:pt x="109" y="95"/>
                  </a:lnTo>
                  <a:lnTo>
                    <a:pt x="69" y="150"/>
                  </a:lnTo>
                  <a:lnTo>
                    <a:pt x="28" y="218"/>
                  </a:lnTo>
                  <a:lnTo>
                    <a:pt x="14" y="286"/>
                  </a:lnTo>
                  <a:lnTo>
                    <a:pt x="1" y="354"/>
                  </a:lnTo>
                  <a:lnTo>
                    <a:pt x="14" y="422"/>
                  </a:lnTo>
                  <a:lnTo>
                    <a:pt x="28" y="490"/>
                  </a:lnTo>
                  <a:lnTo>
                    <a:pt x="69" y="558"/>
                  </a:lnTo>
                  <a:lnTo>
                    <a:pt x="109" y="599"/>
                  </a:lnTo>
                  <a:lnTo>
                    <a:pt x="164" y="653"/>
                  </a:lnTo>
                  <a:lnTo>
                    <a:pt x="218" y="680"/>
                  </a:lnTo>
                  <a:lnTo>
                    <a:pt x="286" y="707"/>
                  </a:lnTo>
                  <a:lnTo>
                    <a:pt x="436" y="707"/>
                  </a:lnTo>
                  <a:lnTo>
                    <a:pt x="504" y="680"/>
                  </a:lnTo>
                  <a:lnTo>
                    <a:pt x="558" y="653"/>
                  </a:lnTo>
                  <a:lnTo>
                    <a:pt x="613" y="599"/>
                  </a:lnTo>
                  <a:lnTo>
                    <a:pt x="653" y="558"/>
                  </a:lnTo>
                  <a:lnTo>
                    <a:pt x="681" y="490"/>
                  </a:lnTo>
                  <a:lnTo>
                    <a:pt x="708" y="422"/>
                  </a:lnTo>
                  <a:lnTo>
                    <a:pt x="721" y="354"/>
                  </a:lnTo>
                  <a:lnTo>
                    <a:pt x="708" y="286"/>
                  </a:lnTo>
                  <a:lnTo>
                    <a:pt x="681" y="218"/>
                  </a:lnTo>
                  <a:lnTo>
                    <a:pt x="653" y="150"/>
                  </a:lnTo>
                  <a:lnTo>
                    <a:pt x="613" y="95"/>
                  </a:lnTo>
                  <a:lnTo>
                    <a:pt x="558" y="55"/>
                  </a:lnTo>
                  <a:lnTo>
                    <a:pt x="504" y="27"/>
                  </a:lnTo>
                  <a:lnTo>
                    <a:pt x="4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6"/>
            <p:cNvSpPr/>
            <p:nvPr/>
          </p:nvSpPr>
          <p:spPr>
            <a:xfrm>
              <a:off x="3667681" y="4327652"/>
              <a:ext cx="25517" cy="25022"/>
            </a:xfrm>
            <a:custGeom>
              <a:avLst/>
              <a:gdLst/>
              <a:ahLst/>
              <a:cxnLst/>
              <a:rect l="l" t="t" r="r" b="b"/>
              <a:pathLst>
                <a:path w="722" h="708" extrusionOk="0">
                  <a:moveTo>
                    <a:pt x="286" y="0"/>
                  </a:moveTo>
                  <a:lnTo>
                    <a:pt x="218" y="27"/>
                  </a:lnTo>
                  <a:lnTo>
                    <a:pt x="164" y="55"/>
                  </a:lnTo>
                  <a:lnTo>
                    <a:pt x="109" y="96"/>
                  </a:lnTo>
                  <a:lnTo>
                    <a:pt x="69" y="150"/>
                  </a:lnTo>
                  <a:lnTo>
                    <a:pt x="28" y="218"/>
                  </a:lnTo>
                  <a:lnTo>
                    <a:pt x="14" y="286"/>
                  </a:lnTo>
                  <a:lnTo>
                    <a:pt x="1" y="354"/>
                  </a:lnTo>
                  <a:lnTo>
                    <a:pt x="14" y="422"/>
                  </a:lnTo>
                  <a:lnTo>
                    <a:pt x="28" y="490"/>
                  </a:lnTo>
                  <a:lnTo>
                    <a:pt x="69" y="558"/>
                  </a:lnTo>
                  <a:lnTo>
                    <a:pt x="109" y="612"/>
                  </a:lnTo>
                  <a:lnTo>
                    <a:pt x="164" y="653"/>
                  </a:lnTo>
                  <a:lnTo>
                    <a:pt x="218" y="680"/>
                  </a:lnTo>
                  <a:lnTo>
                    <a:pt x="286" y="708"/>
                  </a:lnTo>
                  <a:lnTo>
                    <a:pt x="436" y="708"/>
                  </a:lnTo>
                  <a:lnTo>
                    <a:pt x="504" y="680"/>
                  </a:lnTo>
                  <a:lnTo>
                    <a:pt x="558" y="653"/>
                  </a:lnTo>
                  <a:lnTo>
                    <a:pt x="613" y="612"/>
                  </a:lnTo>
                  <a:lnTo>
                    <a:pt x="653" y="558"/>
                  </a:lnTo>
                  <a:lnTo>
                    <a:pt x="681" y="490"/>
                  </a:lnTo>
                  <a:lnTo>
                    <a:pt x="708" y="422"/>
                  </a:lnTo>
                  <a:lnTo>
                    <a:pt x="721" y="354"/>
                  </a:lnTo>
                  <a:lnTo>
                    <a:pt x="708" y="286"/>
                  </a:lnTo>
                  <a:lnTo>
                    <a:pt x="681" y="218"/>
                  </a:lnTo>
                  <a:lnTo>
                    <a:pt x="653" y="150"/>
                  </a:lnTo>
                  <a:lnTo>
                    <a:pt x="613" y="96"/>
                  </a:lnTo>
                  <a:lnTo>
                    <a:pt x="558" y="55"/>
                  </a:lnTo>
                  <a:lnTo>
                    <a:pt x="504" y="27"/>
                  </a:lnTo>
                  <a:lnTo>
                    <a:pt x="436"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6"/>
            <p:cNvSpPr/>
            <p:nvPr/>
          </p:nvSpPr>
          <p:spPr>
            <a:xfrm>
              <a:off x="3667681" y="4428132"/>
              <a:ext cx="25517" cy="25022"/>
            </a:xfrm>
            <a:custGeom>
              <a:avLst/>
              <a:gdLst/>
              <a:ahLst/>
              <a:cxnLst/>
              <a:rect l="l" t="t" r="r" b="b"/>
              <a:pathLst>
                <a:path w="722" h="708" extrusionOk="0">
                  <a:moveTo>
                    <a:pt x="286" y="0"/>
                  </a:moveTo>
                  <a:lnTo>
                    <a:pt x="218" y="27"/>
                  </a:lnTo>
                  <a:lnTo>
                    <a:pt x="164" y="55"/>
                  </a:lnTo>
                  <a:lnTo>
                    <a:pt x="109" y="109"/>
                  </a:lnTo>
                  <a:lnTo>
                    <a:pt x="69" y="150"/>
                  </a:lnTo>
                  <a:lnTo>
                    <a:pt x="28" y="218"/>
                  </a:lnTo>
                  <a:lnTo>
                    <a:pt x="14" y="286"/>
                  </a:lnTo>
                  <a:lnTo>
                    <a:pt x="1" y="354"/>
                  </a:lnTo>
                  <a:lnTo>
                    <a:pt x="14" y="422"/>
                  </a:lnTo>
                  <a:lnTo>
                    <a:pt x="28" y="490"/>
                  </a:lnTo>
                  <a:lnTo>
                    <a:pt x="69" y="558"/>
                  </a:lnTo>
                  <a:lnTo>
                    <a:pt x="109" y="612"/>
                  </a:lnTo>
                  <a:lnTo>
                    <a:pt x="164" y="653"/>
                  </a:lnTo>
                  <a:lnTo>
                    <a:pt x="218" y="680"/>
                  </a:lnTo>
                  <a:lnTo>
                    <a:pt x="286" y="708"/>
                  </a:lnTo>
                  <a:lnTo>
                    <a:pt x="436" y="708"/>
                  </a:lnTo>
                  <a:lnTo>
                    <a:pt x="504" y="680"/>
                  </a:lnTo>
                  <a:lnTo>
                    <a:pt x="558" y="653"/>
                  </a:lnTo>
                  <a:lnTo>
                    <a:pt x="613" y="612"/>
                  </a:lnTo>
                  <a:lnTo>
                    <a:pt x="653" y="558"/>
                  </a:lnTo>
                  <a:lnTo>
                    <a:pt x="681" y="490"/>
                  </a:lnTo>
                  <a:lnTo>
                    <a:pt x="708" y="422"/>
                  </a:lnTo>
                  <a:lnTo>
                    <a:pt x="721" y="354"/>
                  </a:lnTo>
                  <a:lnTo>
                    <a:pt x="708" y="286"/>
                  </a:lnTo>
                  <a:lnTo>
                    <a:pt x="681" y="218"/>
                  </a:lnTo>
                  <a:lnTo>
                    <a:pt x="653" y="150"/>
                  </a:lnTo>
                  <a:lnTo>
                    <a:pt x="613" y="109"/>
                  </a:lnTo>
                  <a:lnTo>
                    <a:pt x="558" y="55"/>
                  </a:lnTo>
                  <a:lnTo>
                    <a:pt x="504" y="27"/>
                  </a:lnTo>
                  <a:lnTo>
                    <a:pt x="436" y="0"/>
                  </a:lnTo>
                  <a:close/>
                </a:path>
              </a:pathLst>
            </a:custGeom>
            <a:solidFill>
              <a:srgbClr val="1739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6"/>
            <p:cNvSpPr/>
            <p:nvPr/>
          </p:nvSpPr>
          <p:spPr>
            <a:xfrm>
              <a:off x="3667681" y="4461778"/>
              <a:ext cx="25517" cy="25022"/>
            </a:xfrm>
            <a:custGeom>
              <a:avLst/>
              <a:gdLst/>
              <a:ahLst/>
              <a:cxnLst/>
              <a:rect l="l" t="t" r="r" b="b"/>
              <a:pathLst>
                <a:path w="722" h="708" extrusionOk="0">
                  <a:moveTo>
                    <a:pt x="286" y="0"/>
                  </a:moveTo>
                  <a:lnTo>
                    <a:pt x="218" y="28"/>
                  </a:lnTo>
                  <a:lnTo>
                    <a:pt x="164" y="55"/>
                  </a:lnTo>
                  <a:lnTo>
                    <a:pt x="109" y="109"/>
                  </a:lnTo>
                  <a:lnTo>
                    <a:pt x="69" y="150"/>
                  </a:lnTo>
                  <a:lnTo>
                    <a:pt x="28" y="218"/>
                  </a:lnTo>
                  <a:lnTo>
                    <a:pt x="14" y="286"/>
                  </a:lnTo>
                  <a:lnTo>
                    <a:pt x="1" y="354"/>
                  </a:lnTo>
                  <a:lnTo>
                    <a:pt x="14" y="422"/>
                  </a:lnTo>
                  <a:lnTo>
                    <a:pt x="28" y="490"/>
                  </a:lnTo>
                  <a:lnTo>
                    <a:pt x="69" y="558"/>
                  </a:lnTo>
                  <a:lnTo>
                    <a:pt x="109" y="613"/>
                  </a:lnTo>
                  <a:lnTo>
                    <a:pt x="164" y="653"/>
                  </a:lnTo>
                  <a:lnTo>
                    <a:pt x="218" y="681"/>
                  </a:lnTo>
                  <a:lnTo>
                    <a:pt x="286" y="708"/>
                  </a:lnTo>
                  <a:lnTo>
                    <a:pt x="436" y="708"/>
                  </a:lnTo>
                  <a:lnTo>
                    <a:pt x="504" y="681"/>
                  </a:lnTo>
                  <a:lnTo>
                    <a:pt x="558" y="653"/>
                  </a:lnTo>
                  <a:lnTo>
                    <a:pt x="613" y="613"/>
                  </a:lnTo>
                  <a:lnTo>
                    <a:pt x="653" y="558"/>
                  </a:lnTo>
                  <a:lnTo>
                    <a:pt x="681" y="490"/>
                  </a:lnTo>
                  <a:lnTo>
                    <a:pt x="708" y="422"/>
                  </a:lnTo>
                  <a:lnTo>
                    <a:pt x="721" y="354"/>
                  </a:lnTo>
                  <a:lnTo>
                    <a:pt x="708" y="286"/>
                  </a:lnTo>
                  <a:lnTo>
                    <a:pt x="681" y="218"/>
                  </a:lnTo>
                  <a:lnTo>
                    <a:pt x="653" y="150"/>
                  </a:lnTo>
                  <a:lnTo>
                    <a:pt x="613" y="109"/>
                  </a:lnTo>
                  <a:lnTo>
                    <a:pt x="558" y="55"/>
                  </a:lnTo>
                  <a:lnTo>
                    <a:pt x="504" y="28"/>
                  </a:lnTo>
                  <a:lnTo>
                    <a:pt x="436"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6"/>
            <p:cNvSpPr/>
            <p:nvPr/>
          </p:nvSpPr>
          <p:spPr>
            <a:xfrm>
              <a:off x="3722497" y="3425736"/>
              <a:ext cx="438459" cy="48596"/>
            </a:xfrm>
            <a:custGeom>
              <a:avLst/>
              <a:gdLst/>
              <a:ahLst/>
              <a:cxnLst/>
              <a:rect l="l" t="t" r="r" b="b"/>
              <a:pathLst>
                <a:path w="12406" h="1375" extrusionOk="0">
                  <a:moveTo>
                    <a:pt x="1374" y="1"/>
                  </a:moveTo>
                  <a:lnTo>
                    <a:pt x="1224" y="15"/>
                  </a:lnTo>
                  <a:lnTo>
                    <a:pt x="1088" y="28"/>
                  </a:lnTo>
                  <a:lnTo>
                    <a:pt x="966" y="69"/>
                  </a:lnTo>
                  <a:lnTo>
                    <a:pt x="830" y="110"/>
                  </a:lnTo>
                  <a:lnTo>
                    <a:pt x="708" y="164"/>
                  </a:lnTo>
                  <a:lnTo>
                    <a:pt x="599" y="246"/>
                  </a:lnTo>
                  <a:lnTo>
                    <a:pt x="490" y="314"/>
                  </a:lnTo>
                  <a:lnTo>
                    <a:pt x="395" y="409"/>
                  </a:lnTo>
                  <a:lnTo>
                    <a:pt x="313" y="504"/>
                  </a:lnTo>
                  <a:lnTo>
                    <a:pt x="231" y="613"/>
                  </a:lnTo>
                  <a:lnTo>
                    <a:pt x="163" y="722"/>
                  </a:lnTo>
                  <a:lnTo>
                    <a:pt x="109" y="844"/>
                  </a:lnTo>
                  <a:lnTo>
                    <a:pt x="55" y="967"/>
                  </a:lnTo>
                  <a:lnTo>
                    <a:pt x="27" y="1103"/>
                  </a:lnTo>
                  <a:lnTo>
                    <a:pt x="0" y="1239"/>
                  </a:lnTo>
                  <a:lnTo>
                    <a:pt x="0" y="1375"/>
                  </a:lnTo>
                  <a:lnTo>
                    <a:pt x="12406" y="1375"/>
                  </a:lnTo>
                  <a:lnTo>
                    <a:pt x="12392" y="1239"/>
                  </a:lnTo>
                  <a:lnTo>
                    <a:pt x="12379" y="1103"/>
                  </a:lnTo>
                  <a:lnTo>
                    <a:pt x="12338" y="967"/>
                  </a:lnTo>
                  <a:lnTo>
                    <a:pt x="12297" y="844"/>
                  </a:lnTo>
                  <a:lnTo>
                    <a:pt x="12229" y="722"/>
                  </a:lnTo>
                  <a:lnTo>
                    <a:pt x="12161" y="613"/>
                  </a:lnTo>
                  <a:lnTo>
                    <a:pt x="12093" y="504"/>
                  </a:lnTo>
                  <a:lnTo>
                    <a:pt x="11998" y="409"/>
                  </a:lnTo>
                  <a:lnTo>
                    <a:pt x="11902" y="314"/>
                  </a:lnTo>
                  <a:lnTo>
                    <a:pt x="11794" y="246"/>
                  </a:lnTo>
                  <a:lnTo>
                    <a:pt x="11685" y="164"/>
                  </a:lnTo>
                  <a:lnTo>
                    <a:pt x="11562" y="110"/>
                  </a:lnTo>
                  <a:lnTo>
                    <a:pt x="11440" y="69"/>
                  </a:lnTo>
                  <a:lnTo>
                    <a:pt x="11304" y="28"/>
                  </a:lnTo>
                  <a:lnTo>
                    <a:pt x="11168" y="15"/>
                  </a:lnTo>
                  <a:lnTo>
                    <a:pt x="1103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48" name="Google Shape;248;p16"/>
          <p:cNvPicPr preferRelativeResize="0"/>
          <p:nvPr/>
        </p:nvPicPr>
        <p:blipFill>
          <a:blip r:embed="rId3">
            <a:alphaModFix/>
          </a:blip>
          <a:stretch>
            <a:fillRect/>
          </a:stretch>
        </p:blipFill>
        <p:spPr>
          <a:xfrm>
            <a:off x="6628400" y="0"/>
            <a:ext cx="2515599" cy="939250"/>
          </a:xfrm>
          <a:prstGeom prst="rect">
            <a:avLst/>
          </a:prstGeom>
          <a:noFill/>
          <a:ln>
            <a:noFill/>
          </a:ln>
        </p:spPr>
      </p:pic>
      <p:sp>
        <p:nvSpPr>
          <p:cNvPr id="4" name="TextBox 3">
            <a:extLst>
              <a:ext uri="{FF2B5EF4-FFF2-40B4-BE49-F238E27FC236}">
                <a16:creationId xmlns:a16="http://schemas.microsoft.com/office/drawing/2014/main" id="{38FF5D5A-C3A7-32FA-5E43-69E258DAC430}"/>
              </a:ext>
            </a:extLst>
          </p:cNvPr>
          <p:cNvSpPr txBox="1"/>
          <p:nvPr/>
        </p:nvSpPr>
        <p:spPr>
          <a:xfrm>
            <a:off x="380273" y="1224808"/>
            <a:ext cx="4572000" cy="2462213"/>
          </a:xfrm>
          <a:prstGeom prst="rect">
            <a:avLst/>
          </a:prstGeom>
          <a:noFill/>
        </p:spPr>
        <p:txBody>
          <a:bodyPr wrap="square">
            <a:spAutoFit/>
          </a:bodyPr>
          <a:lstStyle/>
          <a:p>
            <a:r>
              <a:rPr lang="en-US" dirty="0"/>
              <a:t>This project focuses on developing a machine learning model for </a:t>
            </a:r>
            <a:r>
              <a:rPr lang="en-US" b="1" dirty="0"/>
              <a:t>entity-level sentiment analysis</a:t>
            </a:r>
            <a:r>
              <a:rPr lang="en-US" dirty="0"/>
              <a:t> on Amazon reviews. Using advanced </a:t>
            </a:r>
            <a:r>
              <a:rPr lang="en-US" b="1" dirty="0"/>
              <a:t>Natural Language Processing (NLP)</a:t>
            </a:r>
            <a:r>
              <a:rPr lang="en-US" dirty="0"/>
              <a:t> techniques, the model classifies reviews into </a:t>
            </a:r>
            <a:r>
              <a:rPr lang="en-US" b="1" dirty="0"/>
              <a:t>positive, negative, neutral, or irrelevant sentiments.</a:t>
            </a:r>
          </a:p>
          <a:p>
            <a:br>
              <a:rPr lang="en-US" dirty="0"/>
            </a:br>
            <a:r>
              <a:rPr lang="en-US" dirty="0"/>
              <a:t>The goal is to gain insights into public opinion about Amazon Alexa products and enhance the accuracy of sentiment classification, even when reviews are informal or brief.</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32"/>
        <p:cNvGrpSpPr/>
        <p:nvPr/>
      </p:nvGrpSpPr>
      <p:grpSpPr>
        <a:xfrm>
          <a:off x="0" y="0"/>
          <a:ext cx="0" cy="0"/>
          <a:chOff x="0" y="0"/>
          <a:chExt cx="0" cy="0"/>
        </a:xfrm>
      </p:grpSpPr>
      <p:sp>
        <p:nvSpPr>
          <p:cNvPr id="833" name="Google Shape;833;p28"/>
          <p:cNvSpPr txBox="1"/>
          <p:nvPr/>
        </p:nvSpPr>
        <p:spPr>
          <a:xfrm>
            <a:off x="2098875" y="1838950"/>
            <a:ext cx="63930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600" b="1">
                <a:solidFill>
                  <a:schemeClr val="dk1"/>
                </a:solidFill>
                <a:latin typeface="Fira Sans Extra Condensed"/>
                <a:ea typeface="Fira Sans Extra Condensed"/>
                <a:cs typeface="Fira Sans Extra Condensed"/>
                <a:sym typeface="Fira Sans Extra Condensed"/>
              </a:rPr>
              <a:t>   </a:t>
            </a:r>
            <a:endParaRPr sz="5600" b="1">
              <a:solidFill>
                <a:schemeClr val="dk1"/>
              </a:solidFill>
              <a:latin typeface="Fira Sans Extra Condensed"/>
              <a:ea typeface="Fira Sans Extra Condensed"/>
              <a:cs typeface="Fira Sans Extra Condensed"/>
              <a:sym typeface="Fira Sans Extra Condensed"/>
            </a:endParaRPr>
          </a:p>
        </p:txBody>
      </p:sp>
      <p:pic>
        <p:nvPicPr>
          <p:cNvPr id="1028" name="Picture 4" descr="Free Jeff Bezos Theme Template PowerPoint &amp; Google Slides">
            <a:extLst>
              <a:ext uri="{FF2B5EF4-FFF2-40B4-BE49-F238E27FC236}">
                <a16:creationId xmlns:a16="http://schemas.microsoft.com/office/drawing/2014/main" id="{52C8ABF3-6F3B-51AF-1AB0-7BA4DBF7BB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C739E-2105-9978-BACD-D9728B9CB7BC}"/>
              </a:ext>
            </a:extLst>
          </p:cNvPr>
          <p:cNvSpPr>
            <a:spLocks noGrp="1"/>
          </p:cNvSpPr>
          <p:nvPr>
            <p:ph type="title"/>
          </p:nvPr>
        </p:nvSpPr>
        <p:spPr>
          <a:xfrm>
            <a:off x="457200" y="411475"/>
            <a:ext cx="8229600" cy="371400"/>
          </a:xfrm>
        </p:spPr>
        <p:txBody>
          <a:bodyPr wrap="square" anchor="ctr">
            <a:noAutofit/>
          </a:bodyPr>
          <a:lstStyle/>
          <a:p>
            <a:pPr>
              <a:lnSpc>
                <a:spcPct val="90000"/>
              </a:lnSpc>
            </a:pPr>
            <a:r>
              <a:rPr lang="en-US" sz="3200" dirty="0"/>
              <a:t>Introduction</a:t>
            </a:r>
          </a:p>
        </p:txBody>
      </p:sp>
      <p:pic>
        <p:nvPicPr>
          <p:cNvPr id="2050" name="Picture 2" descr="Amazon's new one-tap ratings could help the fake review problem | Vox">
            <a:extLst>
              <a:ext uri="{FF2B5EF4-FFF2-40B4-BE49-F238E27FC236}">
                <a16:creationId xmlns:a16="http://schemas.microsoft.com/office/drawing/2014/main" id="{BA8E5C3C-9631-9DB9-0A19-B60E31EB2A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1064" r="8395" b="3"/>
          <a:stretch/>
        </p:blipFill>
        <p:spPr bwMode="auto">
          <a:xfrm>
            <a:off x="457200" y="973375"/>
            <a:ext cx="3924300" cy="3264408"/>
          </a:xfrm>
          <a:prstGeom prst="rect">
            <a:avLst/>
          </a:prstGeom>
          <a:solidFill>
            <a:srgbClr val="FFFFFF"/>
          </a:solidFill>
          <a:ln>
            <a:noFill/>
          </a:ln>
        </p:spPr>
      </p:pic>
      <p:sp>
        <p:nvSpPr>
          <p:cNvPr id="4" name="TextBox 3">
            <a:extLst>
              <a:ext uri="{FF2B5EF4-FFF2-40B4-BE49-F238E27FC236}">
                <a16:creationId xmlns:a16="http://schemas.microsoft.com/office/drawing/2014/main" id="{0AFA3CCD-FAFC-DE23-91DC-9FF8664439EA}"/>
              </a:ext>
            </a:extLst>
          </p:cNvPr>
          <p:cNvSpPr txBox="1"/>
          <p:nvPr/>
        </p:nvSpPr>
        <p:spPr>
          <a:xfrm>
            <a:off x="4762500" y="973375"/>
            <a:ext cx="3924300" cy="3264408"/>
          </a:xfrm>
          <a:prstGeom prst="rect">
            <a:avLst/>
          </a:prstGeom>
          <a:noFill/>
          <a:ln>
            <a:noFill/>
          </a:ln>
        </p:spPr>
        <p:txBody>
          <a:bodyPr anchor="t">
            <a:normAutofit/>
          </a:bodyPr>
          <a:lstStyle/>
          <a:p>
            <a:pPr>
              <a:spcAft>
                <a:spcPts val="600"/>
              </a:spcAft>
              <a:buFont typeface="Arial"/>
              <a:buNone/>
            </a:pPr>
            <a:r>
              <a:rPr lang="en-US" b="0" i="0" u="none" strike="noStrike" cap="none">
                <a:solidFill>
                  <a:schemeClr val="dk1"/>
                </a:solidFill>
              </a:rPr>
              <a:t>Amazon product reviews are a crucial source of customer feedback. This project aims to explore sentiment trends, particularly for Amazon Alexa products.</a:t>
            </a:r>
          </a:p>
          <a:p>
            <a:pPr>
              <a:spcAft>
                <a:spcPts val="600"/>
              </a:spcAft>
              <a:buFont typeface="Arial"/>
              <a:buNone/>
            </a:pPr>
            <a:br>
              <a:rPr lang="en-US" b="0" i="0" u="none" strike="noStrike" cap="none">
                <a:solidFill>
                  <a:schemeClr val="dk1"/>
                </a:solidFill>
              </a:rPr>
            </a:br>
            <a:r>
              <a:rPr lang="en-US" b="0" i="0" u="none" strike="noStrike" cap="none">
                <a:solidFill>
                  <a:schemeClr val="dk1"/>
                </a:solidFill>
              </a:rPr>
              <a:t>Key objectives:</a:t>
            </a:r>
          </a:p>
          <a:p>
            <a:pPr>
              <a:spcAft>
                <a:spcPts val="600"/>
              </a:spcAft>
              <a:buFont typeface="Arial"/>
              <a:buNone/>
            </a:pPr>
            <a:endParaRPr lang="en-US" b="0" i="0" u="none" strike="noStrike" cap="none">
              <a:solidFill>
                <a:schemeClr val="dk1"/>
              </a:solidFill>
            </a:endParaRPr>
          </a:p>
          <a:p>
            <a:pPr marL="285750" indent="-285750">
              <a:spcAft>
                <a:spcPts val="600"/>
              </a:spcAft>
              <a:buFont typeface="Arial"/>
              <a:buChar char="•"/>
            </a:pPr>
            <a:r>
              <a:rPr lang="en-US" b="0" i="0" u="none" strike="noStrike" cap="none">
                <a:solidFill>
                  <a:schemeClr val="dk1"/>
                </a:solidFill>
              </a:rPr>
              <a:t>Build a high-accuracy sentiment classifier.</a:t>
            </a:r>
          </a:p>
          <a:p>
            <a:pPr marL="285750" indent="-285750">
              <a:spcAft>
                <a:spcPts val="600"/>
              </a:spcAft>
              <a:buFont typeface="Arial"/>
              <a:buChar char="•"/>
            </a:pPr>
            <a:r>
              <a:rPr lang="en-US" b="0" i="0" u="none" strike="noStrike" cap="none">
                <a:solidFill>
                  <a:schemeClr val="dk1"/>
                </a:solidFill>
              </a:rPr>
              <a:t>Address challenges like informal language, short text length, and mixed sentiments.</a:t>
            </a:r>
          </a:p>
          <a:p>
            <a:pPr marL="285750" indent="-285750">
              <a:spcAft>
                <a:spcPts val="600"/>
              </a:spcAft>
              <a:buFont typeface="Arial"/>
              <a:buChar char="•"/>
            </a:pPr>
            <a:r>
              <a:rPr lang="en-US" b="0" i="0" u="none" strike="noStrike" cap="none">
                <a:solidFill>
                  <a:schemeClr val="dk1"/>
                </a:solidFill>
              </a:rPr>
              <a:t>Extract insights that can guide business improvements and customer satisfaction.</a:t>
            </a:r>
          </a:p>
        </p:txBody>
      </p:sp>
    </p:spTree>
    <p:extLst>
      <p:ext uri="{BB962C8B-B14F-4D97-AF65-F5344CB8AC3E}">
        <p14:creationId xmlns:p14="http://schemas.microsoft.com/office/powerpoint/2010/main" val="2537556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5"/>
          <p:cNvSpPr/>
          <p:nvPr/>
        </p:nvSpPr>
        <p:spPr>
          <a:xfrm>
            <a:off x="4876800" y="1685925"/>
            <a:ext cx="3819600" cy="2562300"/>
          </a:xfrm>
          <a:prstGeom prst="roundRect">
            <a:avLst>
              <a:gd name="adj" fmla="val 16667"/>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a:off x="457175" y="1685925"/>
            <a:ext cx="3819600" cy="2562300"/>
          </a:xfrm>
          <a:prstGeom prst="roundRect">
            <a:avLst>
              <a:gd name="adj" fmla="val 16667"/>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a:off x="560097" y="1280150"/>
            <a:ext cx="784800" cy="78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a:off x="4960660" y="1280150"/>
            <a:ext cx="784800" cy="784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t> Problem Statement</a:t>
            </a:r>
            <a:endParaRPr sz="3200" dirty="0"/>
          </a:p>
        </p:txBody>
      </p:sp>
      <p:grpSp>
        <p:nvGrpSpPr>
          <p:cNvPr id="153" name="Google Shape;153;p15"/>
          <p:cNvGrpSpPr/>
          <p:nvPr/>
        </p:nvGrpSpPr>
        <p:grpSpPr>
          <a:xfrm>
            <a:off x="716345" y="1436401"/>
            <a:ext cx="472011" cy="472011"/>
            <a:chOff x="1190625" y="238125"/>
            <a:chExt cx="5238750" cy="5238750"/>
          </a:xfrm>
        </p:grpSpPr>
        <p:sp>
          <p:nvSpPr>
            <p:cNvPr id="154" name="Google Shape;154;p15"/>
            <p:cNvSpPr/>
            <p:nvPr/>
          </p:nvSpPr>
          <p:spPr>
            <a:xfrm>
              <a:off x="3807425" y="2386825"/>
              <a:ext cx="1355750" cy="306975"/>
            </a:xfrm>
            <a:custGeom>
              <a:avLst/>
              <a:gdLst/>
              <a:ahLst/>
              <a:cxnLst/>
              <a:rect l="l" t="t" r="r" b="b"/>
              <a:pathLst>
                <a:path w="54230" h="12279" extrusionOk="0">
                  <a:moveTo>
                    <a:pt x="5628" y="0"/>
                  </a:moveTo>
                  <a:lnTo>
                    <a:pt x="5219" y="1740"/>
                  </a:lnTo>
                  <a:lnTo>
                    <a:pt x="4707" y="3377"/>
                  </a:lnTo>
                  <a:lnTo>
                    <a:pt x="4093" y="5014"/>
                  </a:lnTo>
                  <a:lnTo>
                    <a:pt x="3480" y="6549"/>
                  </a:lnTo>
                  <a:lnTo>
                    <a:pt x="2661" y="8083"/>
                  </a:lnTo>
                  <a:lnTo>
                    <a:pt x="1842" y="9516"/>
                  </a:lnTo>
                  <a:lnTo>
                    <a:pt x="922" y="10948"/>
                  </a:lnTo>
                  <a:lnTo>
                    <a:pt x="1" y="12279"/>
                  </a:lnTo>
                  <a:lnTo>
                    <a:pt x="51058" y="12279"/>
                  </a:lnTo>
                  <a:lnTo>
                    <a:pt x="52081" y="9209"/>
                  </a:lnTo>
                  <a:lnTo>
                    <a:pt x="53002" y="6242"/>
                  </a:lnTo>
                  <a:lnTo>
                    <a:pt x="53718" y="3172"/>
                  </a:lnTo>
                  <a:lnTo>
                    <a:pt x="542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5"/>
            <p:cNvSpPr/>
            <p:nvPr/>
          </p:nvSpPr>
          <p:spPr>
            <a:xfrm>
              <a:off x="2735625" y="1772900"/>
              <a:ext cx="920900" cy="920900"/>
            </a:xfrm>
            <a:custGeom>
              <a:avLst/>
              <a:gdLst/>
              <a:ahLst/>
              <a:cxnLst/>
              <a:rect l="l" t="t" r="r" b="b"/>
              <a:pathLst>
                <a:path w="36836" h="36836" extrusionOk="0">
                  <a:moveTo>
                    <a:pt x="24558" y="12279"/>
                  </a:moveTo>
                  <a:lnTo>
                    <a:pt x="24558" y="24557"/>
                  </a:lnTo>
                  <a:lnTo>
                    <a:pt x="12279" y="24557"/>
                  </a:lnTo>
                  <a:lnTo>
                    <a:pt x="12279" y="12279"/>
                  </a:lnTo>
                  <a:close/>
                  <a:moveTo>
                    <a:pt x="18418" y="1"/>
                  </a:moveTo>
                  <a:lnTo>
                    <a:pt x="16474" y="103"/>
                  </a:lnTo>
                  <a:lnTo>
                    <a:pt x="14735" y="410"/>
                  </a:lnTo>
                  <a:lnTo>
                    <a:pt x="12893" y="819"/>
                  </a:lnTo>
                  <a:lnTo>
                    <a:pt x="11256" y="1433"/>
                  </a:lnTo>
                  <a:lnTo>
                    <a:pt x="9619" y="2252"/>
                  </a:lnTo>
                  <a:lnTo>
                    <a:pt x="8084" y="3173"/>
                  </a:lnTo>
                  <a:lnTo>
                    <a:pt x="6652" y="4196"/>
                  </a:lnTo>
                  <a:lnTo>
                    <a:pt x="5424" y="5424"/>
                  </a:lnTo>
                  <a:lnTo>
                    <a:pt x="4196" y="6754"/>
                  </a:lnTo>
                  <a:lnTo>
                    <a:pt x="3173" y="8084"/>
                  </a:lnTo>
                  <a:lnTo>
                    <a:pt x="2252" y="9619"/>
                  </a:lnTo>
                  <a:lnTo>
                    <a:pt x="1433" y="11256"/>
                  </a:lnTo>
                  <a:lnTo>
                    <a:pt x="819" y="12995"/>
                  </a:lnTo>
                  <a:lnTo>
                    <a:pt x="410" y="14735"/>
                  </a:lnTo>
                  <a:lnTo>
                    <a:pt x="103" y="16576"/>
                  </a:lnTo>
                  <a:lnTo>
                    <a:pt x="1" y="18418"/>
                  </a:lnTo>
                  <a:lnTo>
                    <a:pt x="103" y="20362"/>
                  </a:lnTo>
                  <a:lnTo>
                    <a:pt x="410" y="22204"/>
                  </a:lnTo>
                  <a:lnTo>
                    <a:pt x="819" y="23943"/>
                  </a:lnTo>
                  <a:lnTo>
                    <a:pt x="1433" y="25580"/>
                  </a:lnTo>
                  <a:lnTo>
                    <a:pt x="2252" y="27218"/>
                  </a:lnTo>
                  <a:lnTo>
                    <a:pt x="3173" y="28752"/>
                  </a:lnTo>
                  <a:lnTo>
                    <a:pt x="4196" y="30185"/>
                  </a:lnTo>
                  <a:lnTo>
                    <a:pt x="5424" y="31515"/>
                  </a:lnTo>
                  <a:lnTo>
                    <a:pt x="6652" y="32640"/>
                  </a:lnTo>
                  <a:lnTo>
                    <a:pt x="8084" y="33766"/>
                  </a:lnTo>
                  <a:lnTo>
                    <a:pt x="9619" y="34687"/>
                  </a:lnTo>
                  <a:lnTo>
                    <a:pt x="11256" y="35403"/>
                  </a:lnTo>
                  <a:lnTo>
                    <a:pt x="12893" y="36017"/>
                  </a:lnTo>
                  <a:lnTo>
                    <a:pt x="14735" y="36529"/>
                  </a:lnTo>
                  <a:lnTo>
                    <a:pt x="16474" y="36733"/>
                  </a:lnTo>
                  <a:lnTo>
                    <a:pt x="18418" y="36836"/>
                  </a:lnTo>
                  <a:lnTo>
                    <a:pt x="20260" y="36733"/>
                  </a:lnTo>
                  <a:lnTo>
                    <a:pt x="22102" y="36529"/>
                  </a:lnTo>
                  <a:lnTo>
                    <a:pt x="23944" y="36017"/>
                  </a:lnTo>
                  <a:lnTo>
                    <a:pt x="25581" y="35403"/>
                  </a:lnTo>
                  <a:lnTo>
                    <a:pt x="27218" y="34687"/>
                  </a:lnTo>
                  <a:lnTo>
                    <a:pt x="28753" y="33766"/>
                  </a:lnTo>
                  <a:lnTo>
                    <a:pt x="30185" y="32640"/>
                  </a:lnTo>
                  <a:lnTo>
                    <a:pt x="31413" y="31515"/>
                  </a:lnTo>
                  <a:lnTo>
                    <a:pt x="32641" y="30185"/>
                  </a:lnTo>
                  <a:lnTo>
                    <a:pt x="33664" y="28752"/>
                  </a:lnTo>
                  <a:lnTo>
                    <a:pt x="34585" y="27218"/>
                  </a:lnTo>
                  <a:lnTo>
                    <a:pt x="35403" y="25580"/>
                  </a:lnTo>
                  <a:lnTo>
                    <a:pt x="36017" y="23943"/>
                  </a:lnTo>
                  <a:lnTo>
                    <a:pt x="36427" y="22204"/>
                  </a:lnTo>
                  <a:lnTo>
                    <a:pt x="36734" y="20362"/>
                  </a:lnTo>
                  <a:lnTo>
                    <a:pt x="36836" y="18418"/>
                  </a:lnTo>
                  <a:lnTo>
                    <a:pt x="36734" y="16576"/>
                  </a:lnTo>
                  <a:lnTo>
                    <a:pt x="36427" y="14735"/>
                  </a:lnTo>
                  <a:lnTo>
                    <a:pt x="36017" y="12995"/>
                  </a:lnTo>
                  <a:lnTo>
                    <a:pt x="35403" y="11256"/>
                  </a:lnTo>
                  <a:lnTo>
                    <a:pt x="34585" y="9619"/>
                  </a:lnTo>
                  <a:lnTo>
                    <a:pt x="33664" y="8084"/>
                  </a:lnTo>
                  <a:lnTo>
                    <a:pt x="32641" y="6754"/>
                  </a:lnTo>
                  <a:lnTo>
                    <a:pt x="31413" y="5424"/>
                  </a:lnTo>
                  <a:lnTo>
                    <a:pt x="30185" y="4196"/>
                  </a:lnTo>
                  <a:lnTo>
                    <a:pt x="28753" y="3173"/>
                  </a:lnTo>
                  <a:lnTo>
                    <a:pt x="27218" y="2252"/>
                  </a:lnTo>
                  <a:lnTo>
                    <a:pt x="25581" y="1433"/>
                  </a:lnTo>
                  <a:lnTo>
                    <a:pt x="23944" y="819"/>
                  </a:lnTo>
                  <a:lnTo>
                    <a:pt x="22102" y="410"/>
                  </a:lnTo>
                  <a:lnTo>
                    <a:pt x="20260" y="103"/>
                  </a:lnTo>
                  <a:lnTo>
                    <a:pt x="184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5"/>
            <p:cNvSpPr/>
            <p:nvPr/>
          </p:nvSpPr>
          <p:spPr>
            <a:xfrm>
              <a:off x="1190625" y="238125"/>
              <a:ext cx="3893275" cy="5238750"/>
            </a:xfrm>
            <a:custGeom>
              <a:avLst/>
              <a:gdLst/>
              <a:ahLst/>
              <a:cxnLst/>
              <a:rect l="l" t="t" r="r" b="b"/>
              <a:pathLst>
                <a:path w="155731" h="209550" extrusionOk="0">
                  <a:moveTo>
                    <a:pt x="86358" y="0"/>
                  </a:moveTo>
                  <a:lnTo>
                    <a:pt x="82879" y="102"/>
                  </a:lnTo>
                  <a:lnTo>
                    <a:pt x="79502" y="307"/>
                  </a:lnTo>
                  <a:lnTo>
                    <a:pt x="76228" y="716"/>
                  </a:lnTo>
                  <a:lnTo>
                    <a:pt x="72851" y="1228"/>
                  </a:lnTo>
                  <a:lnTo>
                    <a:pt x="69679" y="1842"/>
                  </a:lnTo>
                  <a:lnTo>
                    <a:pt x="66508" y="2660"/>
                  </a:lnTo>
                  <a:lnTo>
                    <a:pt x="63438" y="3581"/>
                  </a:lnTo>
                  <a:lnTo>
                    <a:pt x="60368" y="4604"/>
                  </a:lnTo>
                  <a:lnTo>
                    <a:pt x="57401" y="5832"/>
                  </a:lnTo>
                  <a:lnTo>
                    <a:pt x="54536" y="7060"/>
                  </a:lnTo>
                  <a:lnTo>
                    <a:pt x="51671" y="8493"/>
                  </a:lnTo>
                  <a:lnTo>
                    <a:pt x="48909" y="10027"/>
                  </a:lnTo>
                  <a:lnTo>
                    <a:pt x="46248" y="11664"/>
                  </a:lnTo>
                  <a:lnTo>
                    <a:pt x="43690" y="13404"/>
                  </a:lnTo>
                  <a:lnTo>
                    <a:pt x="41235" y="15246"/>
                  </a:lnTo>
                  <a:lnTo>
                    <a:pt x="38779" y="17190"/>
                  </a:lnTo>
                  <a:lnTo>
                    <a:pt x="36426" y="19236"/>
                  </a:lnTo>
                  <a:lnTo>
                    <a:pt x="34277" y="21385"/>
                  </a:lnTo>
                  <a:lnTo>
                    <a:pt x="32128" y="23636"/>
                  </a:lnTo>
                  <a:lnTo>
                    <a:pt x="30082" y="25989"/>
                  </a:lnTo>
                  <a:lnTo>
                    <a:pt x="28138" y="28342"/>
                  </a:lnTo>
                  <a:lnTo>
                    <a:pt x="26296" y="30798"/>
                  </a:lnTo>
                  <a:lnTo>
                    <a:pt x="24557" y="33356"/>
                  </a:lnTo>
                  <a:lnTo>
                    <a:pt x="22920" y="35914"/>
                  </a:lnTo>
                  <a:lnTo>
                    <a:pt x="21385" y="38574"/>
                  </a:lnTo>
                  <a:lnTo>
                    <a:pt x="20055" y="41235"/>
                  </a:lnTo>
                  <a:lnTo>
                    <a:pt x="18724" y="43997"/>
                  </a:lnTo>
                  <a:lnTo>
                    <a:pt x="17599" y="46862"/>
                  </a:lnTo>
                  <a:lnTo>
                    <a:pt x="16576" y="49727"/>
                  </a:lnTo>
                  <a:lnTo>
                    <a:pt x="15655" y="52694"/>
                  </a:lnTo>
                  <a:lnTo>
                    <a:pt x="14836" y="55559"/>
                  </a:lnTo>
                  <a:lnTo>
                    <a:pt x="14120" y="58629"/>
                  </a:lnTo>
                  <a:lnTo>
                    <a:pt x="13711" y="60778"/>
                  </a:lnTo>
                  <a:lnTo>
                    <a:pt x="13404" y="62926"/>
                  </a:lnTo>
                  <a:lnTo>
                    <a:pt x="13097" y="65177"/>
                  </a:lnTo>
                  <a:lnTo>
                    <a:pt x="12892" y="67326"/>
                  </a:lnTo>
                  <a:lnTo>
                    <a:pt x="12790" y="69475"/>
                  </a:lnTo>
                  <a:lnTo>
                    <a:pt x="12688" y="71624"/>
                  </a:lnTo>
                  <a:lnTo>
                    <a:pt x="12688" y="73772"/>
                  </a:lnTo>
                  <a:lnTo>
                    <a:pt x="12688" y="75921"/>
                  </a:lnTo>
                  <a:lnTo>
                    <a:pt x="12790" y="78070"/>
                  </a:lnTo>
                  <a:lnTo>
                    <a:pt x="12995" y="80218"/>
                  </a:lnTo>
                  <a:lnTo>
                    <a:pt x="13199" y="82367"/>
                  </a:lnTo>
                  <a:lnTo>
                    <a:pt x="13506" y="84516"/>
                  </a:lnTo>
                  <a:lnTo>
                    <a:pt x="13813" y="86562"/>
                  </a:lnTo>
                  <a:lnTo>
                    <a:pt x="14222" y="88711"/>
                  </a:lnTo>
                  <a:lnTo>
                    <a:pt x="14734" y="90757"/>
                  </a:lnTo>
                  <a:lnTo>
                    <a:pt x="15246" y="92804"/>
                  </a:lnTo>
                  <a:lnTo>
                    <a:pt x="0" y="118383"/>
                  </a:lnTo>
                  <a:lnTo>
                    <a:pt x="24966" y="136187"/>
                  </a:lnTo>
                  <a:lnTo>
                    <a:pt x="24966" y="171896"/>
                  </a:lnTo>
                  <a:lnTo>
                    <a:pt x="49523" y="171896"/>
                  </a:lnTo>
                  <a:lnTo>
                    <a:pt x="49523" y="209550"/>
                  </a:lnTo>
                  <a:lnTo>
                    <a:pt x="135471" y="209550"/>
                  </a:lnTo>
                  <a:lnTo>
                    <a:pt x="135471" y="184072"/>
                  </a:lnTo>
                  <a:lnTo>
                    <a:pt x="135573" y="179775"/>
                  </a:lnTo>
                  <a:lnTo>
                    <a:pt x="135675" y="175478"/>
                  </a:lnTo>
                  <a:lnTo>
                    <a:pt x="135982" y="171078"/>
                  </a:lnTo>
                  <a:lnTo>
                    <a:pt x="136392" y="166678"/>
                  </a:lnTo>
                  <a:lnTo>
                    <a:pt x="136903" y="162278"/>
                  </a:lnTo>
                  <a:lnTo>
                    <a:pt x="137620" y="157776"/>
                  </a:lnTo>
                  <a:lnTo>
                    <a:pt x="138336" y="153274"/>
                  </a:lnTo>
                  <a:lnTo>
                    <a:pt x="139257" y="148670"/>
                  </a:lnTo>
                  <a:lnTo>
                    <a:pt x="140280" y="144066"/>
                  </a:lnTo>
                  <a:lnTo>
                    <a:pt x="141405" y="139359"/>
                  </a:lnTo>
                  <a:lnTo>
                    <a:pt x="142735" y="134652"/>
                  </a:lnTo>
                  <a:lnTo>
                    <a:pt x="144066" y="129946"/>
                  </a:lnTo>
                  <a:lnTo>
                    <a:pt x="145600" y="125137"/>
                  </a:lnTo>
                  <a:lnTo>
                    <a:pt x="147238" y="120328"/>
                  </a:lnTo>
                  <a:lnTo>
                    <a:pt x="149079" y="115416"/>
                  </a:lnTo>
                  <a:lnTo>
                    <a:pt x="150921" y="110505"/>
                  </a:lnTo>
                  <a:lnTo>
                    <a:pt x="78684" y="110505"/>
                  </a:lnTo>
                  <a:lnTo>
                    <a:pt x="77046" y="110403"/>
                  </a:lnTo>
                  <a:lnTo>
                    <a:pt x="75512" y="110198"/>
                  </a:lnTo>
                  <a:lnTo>
                    <a:pt x="73977" y="109891"/>
                  </a:lnTo>
                  <a:lnTo>
                    <a:pt x="72544" y="109584"/>
                  </a:lnTo>
                  <a:lnTo>
                    <a:pt x="71112" y="109175"/>
                  </a:lnTo>
                  <a:lnTo>
                    <a:pt x="69679" y="108663"/>
                  </a:lnTo>
                  <a:lnTo>
                    <a:pt x="68247" y="108152"/>
                  </a:lnTo>
                  <a:lnTo>
                    <a:pt x="66917" y="107538"/>
                  </a:lnTo>
                  <a:lnTo>
                    <a:pt x="65587" y="106821"/>
                  </a:lnTo>
                  <a:lnTo>
                    <a:pt x="64257" y="106105"/>
                  </a:lnTo>
                  <a:lnTo>
                    <a:pt x="63029" y="105287"/>
                  </a:lnTo>
                  <a:lnTo>
                    <a:pt x="61801" y="104468"/>
                  </a:lnTo>
                  <a:lnTo>
                    <a:pt x="60675" y="103547"/>
                  </a:lnTo>
                  <a:lnTo>
                    <a:pt x="59550" y="102524"/>
                  </a:lnTo>
                  <a:lnTo>
                    <a:pt x="58527" y="101501"/>
                  </a:lnTo>
                  <a:lnTo>
                    <a:pt x="57503" y="100478"/>
                  </a:lnTo>
                  <a:lnTo>
                    <a:pt x="56480" y="99352"/>
                  </a:lnTo>
                  <a:lnTo>
                    <a:pt x="55662" y="98227"/>
                  </a:lnTo>
                  <a:lnTo>
                    <a:pt x="54741" y="96999"/>
                  </a:lnTo>
                  <a:lnTo>
                    <a:pt x="53922" y="95771"/>
                  </a:lnTo>
                  <a:lnTo>
                    <a:pt x="53206" y="94441"/>
                  </a:lnTo>
                  <a:lnTo>
                    <a:pt x="52592" y="93111"/>
                  </a:lnTo>
                  <a:lnTo>
                    <a:pt x="51978" y="91780"/>
                  </a:lnTo>
                  <a:lnTo>
                    <a:pt x="51364" y="90348"/>
                  </a:lnTo>
                  <a:lnTo>
                    <a:pt x="50853" y="88916"/>
                  </a:lnTo>
                  <a:lnTo>
                    <a:pt x="50443" y="87483"/>
                  </a:lnTo>
                  <a:lnTo>
                    <a:pt x="50136" y="86051"/>
                  </a:lnTo>
                  <a:lnTo>
                    <a:pt x="49830" y="84516"/>
                  </a:lnTo>
                  <a:lnTo>
                    <a:pt x="49625" y="82981"/>
                  </a:lnTo>
                  <a:lnTo>
                    <a:pt x="49523" y="81446"/>
                  </a:lnTo>
                  <a:lnTo>
                    <a:pt x="49523" y="79809"/>
                  </a:lnTo>
                  <a:lnTo>
                    <a:pt x="49523" y="78274"/>
                  </a:lnTo>
                  <a:lnTo>
                    <a:pt x="49625" y="76740"/>
                  </a:lnTo>
                  <a:lnTo>
                    <a:pt x="49830" y="75205"/>
                  </a:lnTo>
                  <a:lnTo>
                    <a:pt x="50136" y="73670"/>
                  </a:lnTo>
                  <a:lnTo>
                    <a:pt x="50443" y="72135"/>
                  </a:lnTo>
                  <a:lnTo>
                    <a:pt x="50853" y="70703"/>
                  </a:lnTo>
                  <a:lnTo>
                    <a:pt x="51364" y="69270"/>
                  </a:lnTo>
                  <a:lnTo>
                    <a:pt x="51978" y="67838"/>
                  </a:lnTo>
                  <a:lnTo>
                    <a:pt x="52592" y="66508"/>
                  </a:lnTo>
                  <a:lnTo>
                    <a:pt x="53206" y="65177"/>
                  </a:lnTo>
                  <a:lnTo>
                    <a:pt x="53922" y="63950"/>
                  </a:lnTo>
                  <a:lnTo>
                    <a:pt x="54741" y="62722"/>
                  </a:lnTo>
                  <a:lnTo>
                    <a:pt x="55662" y="61494"/>
                  </a:lnTo>
                  <a:lnTo>
                    <a:pt x="56480" y="60266"/>
                  </a:lnTo>
                  <a:lnTo>
                    <a:pt x="57503" y="59243"/>
                  </a:lnTo>
                  <a:lnTo>
                    <a:pt x="58527" y="58117"/>
                  </a:lnTo>
                  <a:lnTo>
                    <a:pt x="59550" y="57094"/>
                  </a:lnTo>
                  <a:lnTo>
                    <a:pt x="60675" y="56173"/>
                  </a:lnTo>
                  <a:lnTo>
                    <a:pt x="61801" y="55252"/>
                  </a:lnTo>
                  <a:lnTo>
                    <a:pt x="63029" y="54332"/>
                  </a:lnTo>
                  <a:lnTo>
                    <a:pt x="64257" y="53615"/>
                  </a:lnTo>
                  <a:lnTo>
                    <a:pt x="65587" y="52797"/>
                  </a:lnTo>
                  <a:lnTo>
                    <a:pt x="66917" y="52183"/>
                  </a:lnTo>
                  <a:lnTo>
                    <a:pt x="68247" y="51569"/>
                  </a:lnTo>
                  <a:lnTo>
                    <a:pt x="69679" y="50955"/>
                  </a:lnTo>
                  <a:lnTo>
                    <a:pt x="71112" y="50546"/>
                  </a:lnTo>
                  <a:lnTo>
                    <a:pt x="72544" y="50136"/>
                  </a:lnTo>
                  <a:lnTo>
                    <a:pt x="73977" y="49727"/>
                  </a:lnTo>
                  <a:lnTo>
                    <a:pt x="75512" y="49523"/>
                  </a:lnTo>
                  <a:lnTo>
                    <a:pt x="77046" y="49318"/>
                  </a:lnTo>
                  <a:lnTo>
                    <a:pt x="78684" y="49216"/>
                  </a:lnTo>
                  <a:lnTo>
                    <a:pt x="80218" y="49113"/>
                  </a:lnTo>
                  <a:lnTo>
                    <a:pt x="155730" y="49113"/>
                  </a:lnTo>
                  <a:lnTo>
                    <a:pt x="154707" y="46453"/>
                  </a:lnTo>
                  <a:lnTo>
                    <a:pt x="153684" y="43895"/>
                  </a:lnTo>
                  <a:lnTo>
                    <a:pt x="152456" y="41337"/>
                  </a:lnTo>
                  <a:lnTo>
                    <a:pt x="151228" y="38881"/>
                  </a:lnTo>
                  <a:lnTo>
                    <a:pt x="149898" y="36426"/>
                  </a:lnTo>
                  <a:lnTo>
                    <a:pt x="148363" y="34072"/>
                  </a:lnTo>
                  <a:lnTo>
                    <a:pt x="146828" y="31719"/>
                  </a:lnTo>
                  <a:lnTo>
                    <a:pt x="145191" y="29468"/>
                  </a:lnTo>
                  <a:lnTo>
                    <a:pt x="143554" y="27319"/>
                  </a:lnTo>
                  <a:lnTo>
                    <a:pt x="141712" y="25171"/>
                  </a:lnTo>
                  <a:lnTo>
                    <a:pt x="139871" y="23124"/>
                  </a:lnTo>
                  <a:lnTo>
                    <a:pt x="137926" y="21078"/>
                  </a:lnTo>
                  <a:lnTo>
                    <a:pt x="135880" y="19236"/>
                  </a:lnTo>
                  <a:lnTo>
                    <a:pt x="133834" y="17394"/>
                  </a:lnTo>
                  <a:lnTo>
                    <a:pt x="131685" y="15655"/>
                  </a:lnTo>
                  <a:lnTo>
                    <a:pt x="129434" y="13915"/>
                  </a:lnTo>
                  <a:lnTo>
                    <a:pt x="127081" y="12381"/>
                  </a:lnTo>
                  <a:lnTo>
                    <a:pt x="124727" y="10846"/>
                  </a:lnTo>
                  <a:lnTo>
                    <a:pt x="122374" y="9413"/>
                  </a:lnTo>
                  <a:lnTo>
                    <a:pt x="119918" y="8083"/>
                  </a:lnTo>
                  <a:lnTo>
                    <a:pt x="117360" y="6855"/>
                  </a:lnTo>
                  <a:lnTo>
                    <a:pt x="114700" y="5730"/>
                  </a:lnTo>
                  <a:lnTo>
                    <a:pt x="112142" y="4707"/>
                  </a:lnTo>
                  <a:lnTo>
                    <a:pt x="109379" y="3786"/>
                  </a:lnTo>
                  <a:lnTo>
                    <a:pt x="106719" y="2865"/>
                  </a:lnTo>
                  <a:lnTo>
                    <a:pt x="103854" y="2149"/>
                  </a:lnTo>
                  <a:lnTo>
                    <a:pt x="101092" y="1535"/>
                  </a:lnTo>
                  <a:lnTo>
                    <a:pt x="98227" y="1023"/>
                  </a:lnTo>
                  <a:lnTo>
                    <a:pt x="95259" y="614"/>
                  </a:lnTo>
                  <a:lnTo>
                    <a:pt x="92292" y="307"/>
                  </a:lnTo>
                  <a:lnTo>
                    <a:pt x="89325" y="102"/>
                  </a:lnTo>
                  <a:lnTo>
                    <a:pt x="86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5"/>
            <p:cNvSpPr/>
            <p:nvPr/>
          </p:nvSpPr>
          <p:spPr>
            <a:xfrm>
              <a:off x="3807425" y="1772900"/>
              <a:ext cx="1383900" cy="306975"/>
            </a:xfrm>
            <a:custGeom>
              <a:avLst/>
              <a:gdLst/>
              <a:ahLst/>
              <a:cxnLst/>
              <a:rect l="l" t="t" r="r" b="b"/>
              <a:pathLst>
                <a:path w="55356" h="12279" extrusionOk="0">
                  <a:moveTo>
                    <a:pt x="1" y="1"/>
                  </a:moveTo>
                  <a:lnTo>
                    <a:pt x="922" y="1433"/>
                  </a:lnTo>
                  <a:lnTo>
                    <a:pt x="1842" y="2763"/>
                  </a:lnTo>
                  <a:lnTo>
                    <a:pt x="2661" y="4298"/>
                  </a:lnTo>
                  <a:lnTo>
                    <a:pt x="3480" y="5833"/>
                  </a:lnTo>
                  <a:lnTo>
                    <a:pt x="4093" y="7368"/>
                  </a:lnTo>
                  <a:lnTo>
                    <a:pt x="4707" y="9005"/>
                  </a:lnTo>
                  <a:lnTo>
                    <a:pt x="5219" y="10642"/>
                  </a:lnTo>
                  <a:lnTo>
                    <a:pt x="5628" y="12279"/>
                  </a:lnTo>
                  <a:lnTo>
                    <a:pt x="55355" y="12279"/>
                  </a:lnTo>
                  <a:lnTo>
                    <a:pt x="55253" y="9209"/>
                  </a:lnTo>
                  <a:lnTo>
                    <a:pt x="55048" y="6140"/>
                  </a:lnTo>
                  <a:lnTo>
                    <a:pt x="54742" y="3070"/>
                  </a:lnTo>
                  <a:lnTo>
                    <a:pt x="542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5"/>
            <p:cNvSpPr/>
            <p:nvPr/>
          </p:nvSpPr>
          <p:spPr>
            <a:xfrm>
              <a:off x="5083875" y="545075"/>
              <a:ext cx="1345500" cy="1227850"/>
            </a:xfrm>
            <a:custGeom>
              <a:avLst/>
              <a:gdLst/>
              <a:ahLst/>
              <a:cxnLst/>
              <a:rect l="l" t="t" r="r" b="b"/>
              <a:pathLst>
                <a:path w="53820" h="49114" extrusionOk="0">
                  <a:moveTo>
                    <a:pt x="34993" y="0"/>
                  </a:moveTo>
                  <a:lnTo>
                    <a:pt x="33152" y="103"/>
                  </a:lnTo>
                  <a:lnTo>
                    <a:pt x="31310" y="410"/>
                  </a:lnTo>
                  <a:lnTo>
                    <a:pt x="29468" y="819"/>
                  </a:lnTo>
                  <a:lnTo>
                    <a:pt x="27831" y="1433"/>
                  </a:lnTo>
                  <a:lnTo>
                    <a:pt x="26194" y="2251"/>
                  </a:lnTo>
                  <a:lnTo>
                    <a:pt x="24659" y="3172"/>
                  </a:lnTo>
                  <a:lnTo>
                    <a:pt x="23227" y="4195"/>
                  </a:lnTo>
                  <a:lnTo>
                    <a:pt x="21999" y="5423"/>
                  </a:lnTo>
                  <a:lnTo>
                    <a:pt x="20771" y="6753"/>
                  </a:lnTo>
                  <a:lnTo>
                    <a:pt x="19748" y="8186"/>
                  </a:lnTo>
                  <a:lnTo>
                    <a:pt x="18827" y="9618"/>
                  </a:lnTo>
                  <a:lnTo>
                    <a:pt x="18008" y="11255"/>
                  </a:lnTo>
                  <a:lnTo>
                    <a:pt x="17394" y="12995"/>
                  </a:lnTo>
                  <a:lnTo>
                    <a:pt x="16985" y="14734"/>
                  </a:lnTo>
                  <a:lnTo>
                    <a:pt x="16678" y="16576"/>
                  </a:lnTo>
                  <a:lnTo>
                    <a:pt x="16576" y="18418"/>
                  </a:lnTo>
                  <a:lnTo>
                    <a:pt x="16678" y="20567"/>
                  </a:lnTo>
                  <a:lnTo>
                    <a:pt x="16985" y="22511"/>
                  </a:lnTo>
                  <a:lnTo>
                    <a:pt x="17599" y="24455"/>
                  </a:lnTo>
                  <a:lnTo>
                    <a:pt x="18315" y="26399"/>
                  </a:lnTo>
                  <a:lnTo>
                    <a:pt x="7879" y="36835"/>
                  </a:lnTo>
                  <a:lnTo>
                    <a:pt x="0" y="36835"/>
                  </a:lnTo>
                  <a:lnTo>
                    <a:pt x="1023" y="39803"/>
                  </a:lnTo>
                  <a:lnTo>
                    <a:pt x="1944" y="42872"/>
                  </a:lnTo>
                  <a:lnTo>
                    <a:pt x="2660" y="45942"/>
                  </a:lnTo>
                  <a:lnTo>
                    <a:pt x="3172" y="49114"/>
                  </a:lnTo>
                  <a:lnTo>
                    <a:pt x="12995" y="49114"/>
                  </a:lnTo>
                  <a:lnTo>
                    <a:pt x="27115" y="35096"/>
                  </a:lnTo>
                  <a:lnTo>
                    <a:pt x="28956" y="35812"/>
                  </a:lnTo>
                  <a:lnTo>
                    <a:pt x="30900" y="36426"/>
                  </a:lnTo>
                  <a:lnTo>
                    <a:pt x="32845" y="36733"/>
                  </a:lnTo>
                  <a:lnTo>
                    <a:pt x="34993" y="36835"/>
                  </a:lnTo>
                  <a:lnTo>
                    <a:pt x="36835" y="36733"/>
                  </a:lnTo>
                  <a:lnTo>
                    <a:pt x="38677" y="36528"/>
                  </a:lnTo>
                  <a:lnTo>
                    <a:pt x="40518" y="36017"/>
                  </a:lnTo>
                  <a:lnTo>
                    <a:pt x="42258" y="35403"/>
                  </a:lnTo>
                  <a:lnTo>
                    <a:pt x="43895" y="34584"/>
                  </a:lnTo>
                  <a:lnTo>
                    <a:pt x="45430" y="33663"/>
                  </a:lnTo>
                  <a:lnTo>
                    <a:pt x="46862" y="32640"/>
                  </a:lnTo>
                  <a:lnTo>
                    <a:pt x="48192" y="31412"/>
                  </a:lnTo>
                  <a:lnTo>
                    <a:pt x="49420" y="30185"/>
                  </a:lnTo>
                  <a:lnTo>
                    <a:pt x="50546" y="28752"/>
                  </a:lnTo>
                  <a:lnTo>
                    <a:pt x="51467" y="27217"/>
                  </a:lnTo>
                  <a:lnTo>
                    <a:pt x="52285" y="25580"/>
                  </a:lnTo>
                  <a:lnTo>
                    <a:pt x="52899" y="23943"/>
                  </a:lnTo>
                  <a:lnTo>
                    <a:pt x="53411" y="22101"/>
                  </a:lnTo>
                  <a:lnTo>
                    <a:pt x="53718" y="20362"/>
                  </a:lnTo>
                  <a:lnTo>
                    <a:pt x="53820" y="18418"/>
                  </a:lnTo>
                  <a:lnTo>
                    <a:pt x="53718" y="16576"/>
                  </a:lnTo>
                  <a:lnTo>
                    <a:pt x="53411" y="14734"/>
                  </a:lnTo>
                  <a:lnTo>
                    <a:pt x="52899" y="12995"/>
                  </a:lnTo>
                  <a:lnTo>
                    <a:pt x="52285" y="11255"/>
                  </a:lnTo>
                  <a:lnTo>
                    <a:pt x="51467" y="9618"/>
                  </a:lnTo>
                  <a:lnTo>
                    <a:pt x="50546" y="8186"/>
                  </a:lnTo>
                  <a:lnTo>
                    <a:pt x="49420" y="6753"/>
                  </a:lnTo>
                  <a:lnTo>
                    <a:pt x="48192" y="5423"/>
                  </a:lnTo>
                  <a:lnTo>
                    <a:pt x="46862" y="4195"/>
                  </a:lnTo>
                  <a:lnTo>
                    <a:pt x="45430" y="3172"/>
                  </a:lnTo>
                  <a:lnTo>
                    <a:pt x="43895" y="2251"/>
                  </a:lnTo>
                  <a:lnTo>
                    <a:pt x="42258" y="1433"/>
                  </a:lnTo>
                  <a:lnTo>
                    <a:pt x="40518" y="819"/>
                  </a:lnTo>
                  <a:lnTo>
                    <a:pt x="38677" y="410"/>
                  </a:lnTo>
                  <a:lnTo>
                    <a:pt x="36835" y="103"/>
                  </a:lnTo>
                  <a:lnTo>
                    <a:pt x="349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5"/>
            <p:cNvSpPr/>
            <p:nvPr/>
          </p:nvSpPr>
          <p:spPr>
            <a:xfrm>
              <a:off x="5163150" y="1772900"/>
              <a:ext cx="1266225" cy="920900"/>
            </a:xfrm>
            <a:custGeom>
              <a:avLst/>
              <a:gdLst/>
              <a:ahLst/>
              <a:cxnLst/>
              <a:rect l="l" t="t" r="r" b="b"/>
              <a:pathLst>
                <a:path w="50649" h="36836" extrusionOk="0">
                  <a:moveTo>
                    <a:pt x="31822" y="1"/>
                  </a:moveTo>
                  <a:lnTo>
                    <a:pt x="30287" y="103"/>
                  </a:lnTo>
                  <a:lnTo>
                    <a:pt x="28855" y="205"/>
                  </a:lnTo>
                  <a:lnTo>
                    <a:pt x="27423" y="512"/>
                  </a:lnTo>
                  <a:lnTo>
                    <a:pt x="26092" y="921"/>
                  </a:lnTo>
                  <a:lnTo>
                    <a:pt x="24762" y="1433"/>
                  </a:lnTo>
                  <a:lnTo>
                    <a:pt x="23432" y="2047"/>
                  </a:lnTo>
                  <a:lnTo>
                    <a:pt x="22204" y="2661"/>
                  </a:lnTo>
                  <a:lnTo>
                    <a:pt x="21079" y="3479"/>
                  </a:lnTo>
                  <a:lnTo>
                    <a:pt x="19953" y="4298"/>
                  </a:lnTo>
                  <a:lnTo>
                    <a:pt x="18930" y="5321"/>
                  </a:lnTo>
                  <a:lnTo>
                    <a:pt x="18009" y="6242"/>
                  </a:lnTo>
                  <a:lnTo>
                    <a:pt x="17088" y="7368"/>
                  </a:lnTo>
                  <a:lnTo>
                    <a:pt x="16270" y="8493"/>
                  </a:lnTo>
                  <a:lnTo>
                    <a:pt x="15553" y="9721"/>
                  </a:lnTo>
                  <a:lnTo>
                    <a:pt x="14940" y="10949"/>
                  </a:lnTo>
                  <a:lnTo>
                    <a:pt x="14428" y="12279"/>
                  </a:lnTo>
                  <a:lnTo>
                    <a:pt x="1126" y="12279"/>
                  </a:lnTo>
                  <a:lnTo>
                    <a:pt x="1024" y="15451"/>
                  </a:lnTo>
                  <a:lnTo>
                    <a:pt x="819" y="18520"/>
                  </a:lnTo>
                  <a:lnTo>
                    <a:pt x="513" y="21488"/>
                  </a:lnTo>
                  <a:lnTo>
                    <a:pt x="1" y="24557"/>
                  </a:lnTo>
                  <a:lnTo>
                    <a:pt x="14428" y="24557"/>
                  </a:lnTo>
                  <a:lnTo>
                    <a:pt x="14940" y="25887"/>
                  </a:lnTo>
                  <a:lnTo>
                    <a:pt x="15553" y="27115"/>
                  </a:lnTo>
                  <a:lnTo>
                    <a:pt x="16270" y="28343"/>
                  </a:lnTo>
                  <a:lnTo>
                    <a:pt x="17088" y="29469"/>
                  </a:lnTo>
                  <a:lnTo>
                    <a:pt x="18009" y="30594"/>
                  </a:lnTo>
                  <a:lnTo>
                    <a:pt x="18930" y="31617"/>
                  </a:lnTo>
                  <a:lnTo>
                    <a:pt x="19953" y="32538"/>
                  </a:lnTo>
                  <a:lnTo>
                    <a:pt x="21079" y="33357"/>
                  </a:lnTo>
                  <a:lnTo>
                    <a:pt x="22204" y="34175"/>
                  </a:lnTo>
                  <a:lnTo>
                    <a:pt x="23432" y="34891"/>
                  </a:lnTo>
                  <a:lnTo>
                    <a:pt x="24762" y="35403"/>
                  </a:lnTo>
                  <a:lnTo>
                    <a:pt x="26092" y="35915"/>
                  </a:lnTo>
                  <a:lnTo>
                    <a:pt x="27423" y="36324"/>
                  </a:lnTo>
                  <a:lnTo>
                    <a:pt x="28855" y="36631"/>
                  </a:lnTo>
                  <a:lnTo>
                    <a:pt x="30287" y="36836"/>
                  </a:lnTo>
                  <a:lnTo>
                    <a:pt x="31822" y="36836"/>
                  </a:lnTo>
                  <a:lnTo>
                    <a:pt x="33664" y="36733"/>
                  </a:lnTo>
                  <a:lnTo>
                    <a:pt x="35506" y="36529"/>
                  </a:lnTo>
                  <a:lnTo>
                    <a:pt x="37347" y="36017"/>
                  </a:lnTo>
                  <a:lnTo>
                    <a:pt x="39087" y="35403"/>
                  </a:lnTo>
                  <a:lnTo>
                    <a:pt x="40724" y="34585"/>
                  </a:lnTo>
                  <a:lnTo>
                    <a:pt x="42259" y="33664"/>
                  </a:lnTo>
                  <a:lnTo>
                    <a:pt x="43691" y="32640"/>
                  </a:lnTo>
                  <a:lnTo>
                    <a:pt x="45021" y="31413"/>
                  </a:lnTo>
                  <a:lnTo>
                    <a:pt x="46249" y="30185"/>
                  </a:lnTo>
                  <a:lnTo>
                    <a:pt x="47375" y="28752"/>
                  </a:lnTo>
                  <a:lnTo>
                    <a:pt x="48296" y="27218"/>
                  </a:lnTo>
                  <a:lnTo>
                    <a:pt x="49114" y="25580"/>
                  </a:lnTo>
                  <a:lnTo>
                    <a:pt x="49728" y="23943"/>
                  </a:lnTo>
                  <a:lnTo>
                    <a:pt x="50240" y="22102"/>
                  </a:lnTo>
                  <a:lnTo>
                    <a:pt x="50547" y="20362"/>
                  </a:lnTo>
                  <a:lnTo>
                    <a:pt x="50649" y="18418"/>
                  </a:lnTo>
                  <a:lnTo>
                    <a:pt x="50547" y="16576"/>
                  </a:lnTo>
                  <a:lnTo>
                    <a:pt x="50240" y="14735"/>
                  </a:lnTo>
                  <a:lnTo>
                    <a:pt x="49728" y="12995"/>
                  </a:lnTo>
                  <a:lnTo>
                    <a:pt x="49114" y="11256"/>
                  </a:lnTo>
                  <a:lnTo>
                    <a:pt x="48296" y="9619"/>
                  </a:lnTo>
                  <a:lnTo>
                    <a:pt x="47375" y="8186"/>
                  </a:lnTo>
                  <a:lnTo>
                    <a:pt x="46249" y="6754"/>
                  </a:lnTo>
                  <a:lnTo>
                    <a:pt x="45021" y="5424"/>
                  </a:lnTo>
                  <a:lnTo>
                    <a:pt x="43691" y="4196"/>
                  </a:lnTo>
                  <a:lnTo>
                    <a:pt x="42259" y="3173"/>
                  </a:lnTo>
                  <a:lnTo>
                    <a:pt x="40724" y="2252"/>
                  </a:lnTo>
                  <a:lnTo>
                    <a:pt x="39087" y="1433"/>
                  </a:lnTo>
                  <a:lnTo>
                    <a:pt x="37347" y="819"/>
                  </a:lnTo>
                  <a:lnTo>
                    <a:pt x="35506" y="410"/>
                  </a:lnTo>
                  <a:lnTo>
                    <a:pt x="33664" y="103"/>
                  </a:lnTo>
                  <a:lnTo>
                    <a:pt x="318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5"/>
            <p:cNvSpPr/>
            <p:nvPr/>
          </p:nvSpPr>
          <p:spPr>
            <a:xfrm>
              <a:off x="4963650" y="2693775"/>
              <a:ext cx="1465725" cy="1227850"/>
            </a:xfrm>
            <a:custGeom>
              <a:avLst/>
              <a:gdLst/>
              <a:ahLst/>
              <a:cxnLst/>
              <a:rect l="l" t="t" r="r" b="b"/>
              <a:pathLst>
                <a:path w="58629" h="49114" extrusionOk="0">
                  <a:moveTo>
                    <a:pt x="4809" y="1"/>
                  </a:moveTo>
                  <a:lnTo>
                    <a:pt x="4400" y="1228"/>
                  </a:lnTo>
                  <a:lnTo>
                    <a:pt x="3990" y="2354"/>
                  </a:lnTo>
                  <a:lnTo>
                    <a:pt x="2967" y="4810"/>
                  </a:lnTo>
                  <a:lnTo>
                    <a:pt x="1637" y="7981"/>
                  </a:lnTo>
                  <a:lnTo>
                    <a:pt x="0" y="12279"/>
                  </a:lnTo>
                  <a:lnTo>
                    <a:pt x="12688" y="12279"/>
                  </a:lnTo>
                  <a:lnTo>
                    <a:pt x="23124" y="22818"/>
                  </a:lnTo>
                  <a:lnTo>
                    <a:pt x="22408" y="24660"/>
                  </a:lnTo>
                  <a:lnTo>
                    <a:pt x="21794" y="26604"/>
                  </a:lnTo>
                  <a:lnTo>
                    <a:pt x="21487" y="28650"/>
                  </a:lnTo>
                  <a:lnTo>
                    <a:pt x="21385" y="30696"/>
                  </a:lnTo>
                  <a:lnTo>
                    <a:pt x="21487" y="32640"/>
                  </a:lnTo>
                  <a:lnTo>
                    <a:pt x="21794" y="34380"/>
                  </a:lnTo>
                  <a:lnTo>
                    <a:pt x="22203" y="36222"/>
                  </a:lnTo>
                  <a:lnTo>
                    <a:pt x="22817" y="37859"/>
                  </a:lnTo>
                  <a:lnTo>
                    <a:pt x="23636" y="39496"/>
                  </a:lnTo>
                  <a:lnTo>
                    <a:pt x="24557" y="41031"/>
                  </a:lnTo>
                  <a:lnTo>
                    <a:pt x="25580" y="42463"/>
                  </a:lnTo>
                  <a:lnTo>
                    <a:pt x="26808" y="43691"/>
                  </a:lnTo>
                  <a:lnTo>
                    <a:pt x="28036" y="44919"/>
                  </a:lnTo>
                  <a:lnTo>
                    <a:pt x="29468" y="45942"/>
                  </a:lnTo>
                  <a:lnTo>
                    <a:pt x="31003" y="46863"/>
                  </a:lnTo>
                  <a:lnTo>
                    <a:pt x="32640" y="47681"/>
                  </a:lnTo>
                  <a:lnTo>
                    <a:pt x="34277" y="48295"/>
                  </a:lnTo>
                  <a:lnTo>
                    <a:pt x="36119" y="48807"/>
                  </a:lnTo>
                  <a:lnTo>
                    <a:pt x="37961" y="49012"/>
                  </a:lnTo>
                  <a:lnTo>
                    <a:pt x="39802" y="49114"/>
                  </a:lnTo>
                  <a:lnTo>
                    <a:pt x="41644" y="49012"/>
                  </a:lnTo>
                  <a:lnTo>
                    <a:pt x="43486" y="48807"/>
                  </a:lnTo>
                  <a:lnTo>
                    <a:pt x="45327" y="48295"/>
                  </a:lnTo>
                  <a:lnTo>
                    <a:pt x="47067" y="47681"/>
                  </a:lnTo>
                  <a:lnTo>
                    <a:pt x="48704" y="46863"/>
                  </a:lnTo>
                  <a:lnTo>
                    <a:pt x="50239" y="45942"/>
                  </a:lnTo>
                  <a:lnTo>
                    <a:pt x="51671" y="44919"/>
                  </a:lnTo>
                  <a:lnTo>
                    <a:pt x="53001" y="43691"/>
                  </a:lnTo>
                  <a:lnTo>
                    <a:pt x="54229" y="42463"/>
                  </a:lnTo>
                  <a:lnTo>
                    <a:pt x="55355" y="41031"/>
                  </a:lnTo>
                  <a:lnTo>
                    <a:pt x="56276" y="39496"/>
                  </a:lnTo>
                  <a:lnTo>
                    <a:pt x="57094" y="37859"/>
                  </a:lnTo>
                  <a:lnTo>
                    <a:pt x="57708" y="36222"/>
                  </a:lnTo>
                  <a:lnTo>
                    <a:pt x="58220" y="34380"/>
                  </a:lnTo>
                  <a:lnTo>
                    <a:pt x="58527" y="32640"/>
                  </a:lnTo>
                  <a:lnTo>
                    <a:pt x="58629" y="30696"/>
                  </a:lnTo>
                  <a:lnTo>
                    <a:pt x="58527" y="28855"/>
                  </a:lnTo>
                  <a:lnTo>
                    <a:pt x="58220" y="27013"/>
                  </a:lnTo>
                  <a:lnTo>
                    <a:pt x="57708" y="25273"/>
                  </a:lnTo>
                  <a:lnTo>
                    <a:pt x="57094" y="23534"/>
                  </a:lnTo>
                  <a:lnTo>
                    <a:pt x="56276" y="21897"/>
                  </a:lnTo>
                  <a:lnTo>
                    <a:pt x="55355" y="20464"/>
                  </a:lnTo>
                  <a:lnTo>
                    <a:pt x="54229" y="19032"/>
                  </a:lnTo>
                  <a:lnTo>
                    <a:pt x="53001" y="17702"/>
                  </a:lnTo>
                  <a:lnTo>
                    <a:pt x="51671" y="16474"/>
                  </a:lnTo>
                  <a:lnTo>
                    <a:pt x="50239" y="15451"/>
                  </a:lnTo>
                  <a:lnTo>
                    <a:pt x="48704" y="14530"/>
                  </a:lnTo>
                  <a:lnTo>
                    <a:pt x="47067" y="13711"/>
                  </a:lnTo>
                  <a:lnTo>
                    <a:pt x="45327" y="13097"/>
                  </a:lnTo>
                  <a:lnTo>
                    <a:pt x="43486" y="12688"/>
                  </a:lnTo>
                  <a:lnTo>
                    <a:pt x="41644" y="12381"/>
                  </a:lnTo>
                  <a:lnTo>
                    <a:pt x="39802" y="12279"/>
                  </a:lnTo>
                  <a:lnTo>
                    <a:pt x="37654" y="12381"/>
                  </a:lnTo>
                  <a:lnTo>
                    <a:pt x="35709" y="12790"/>
                  </a:lnTo>
                  <a:lnTo>
                    <a:pt x="33765" y="13302"/>
                  </a:lnTo>
                  <a:lnTo>
                    <a:pt x="31924" y="14121"/>
                  </a:lnTo>
                  <a:lnTo>
                    <a:pt x="178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 name="Google Shape;161;p15"/>
          <p:cNvSpPr txBox="1"/>
          <p:nvPr/>
        </p:nvSpPr>
        <p:spPr>
          <a:xfrm>
            <a:off x="589625" y="1878975"/>
            <a:ext cx="3554700" cy="2176200"/>
          </a:xfrm>
          <a:prstGeom prst="rect">
            <a:avLst/>
          </a:prstGeom>
          <a:noFill/>
          <a:ln>
            <a:noFill/>
          </a:ln>
        </p:spPr>
        <p:txBody>
          <a:bodyPr spcFirstLastPara="1" wrap="square" lIns="91425" tIns="91425" rIns="91425" bIns="91425" anchor="t" anchorCtr="0">
            <a:noAutofit/>
          </a:bodyPr>
          <a:lstStyle/>
          <a:p>
            <a:pPr marL="457200" lvl="0" indent="-317500" algn="just" rtl="0">
              <a:spcBef>
                <a:spcPts val="0"/>
              </a:spcBef>
              <a:spcAft>
                <a:spcPts val="0"/>
              </a:spcAft>
              <a:buClr>
                <a:schemeClr val="dk1"/>
              </a:buClr>
              <a:buSzPts val="1400"/>
              <a:buFont typeface="Fira Sans Extra Condensed"/>
              <a:buChar char="●"/>
            </a:pPr>
            <a:r>
              <a:rPr lang="en" dirty="0">
                <a:solidFill>
                  <a:schemeClr val="dk1"/>
                </a:solidFill>
                <a:latin typeface="Fira Sans Extra Condensed"/>
                <a:ea typeface="Fira Sans Extra Condensed"/>
                <a:cs typeface="Fira Sans Extra Condensed"/>
                <a:sym typeface="Fira Sans Extra Condensed"/>
              </a:rPr>
              <a:t>This project aims to develop a high-accuracy model for entity-level sentiment analysis on Amazon reviews. The goal is to categorize tweets into positive, negative, neutral, or irrelevant sentiments using advanced NLP techniques.</a:t>
            </a:r>
            <a:endParaRPr dirty="0">
              <a:solidFill>
                <a:schemeClr val="dk1"/>
              </a:solidFill>
              <a:latin typeface="Fira Sans Extra Condensed"/>
              <a:ea typeface="Fira Sans Extra Condensed"/>
              <a:cs typeface="Fira Sans Extra Condensed"/>
              <a:sym typeface="Fira Sans Extra Condensed"/>
            </a:endParaRPr>
          </a:p>
          <a:p>
            <a:pPr marL="457200" lvl="0" indent="-317500" algn="just" rtl="0">
              <a:spcBef>
                <a:spcPts val="0"/>
              </a:spcBef>
              <a:spcAft>
                <a:spcPts val="0"/>
              </a:spcAft>
              <a:buClr>
                <a:schemeClr val="dk1"/>
              </a:buClr>
              <a:buSzPts val="1400"/>
              <a:buFont typeface="Fira Sans Extra Condensed"/>
              <a:buChar char="●"/>
            </a:pPr>
            <a:r>
              <a:rPr lang="en" dirty="0">
                <a:solidFill>
                  <a:schemeClr val="dk1"/>
                </a:solidFill>
                <a:latin typeface="Fira Sans Extra Condensed"/>
                <a:ea typeface="Fira Sans Extra Condensed"/>
                <a:cs typeface="Fira Sans Extra Condensed"/>
                <a:sym typeface="Fira Sans Extra Condensed"/>
              </a:rPr>
              <a:t>The challenge is to create  a highly accurate model adept at handling the informal language and brevity found in Amazon reviews.</a:t>
            </a:r>
            <a:endParaRPr dirty="0">
              <a:solidFill>
                <a:schemeClr val="dk1"/>
              </a:solidFill>
              <a:latin typeface="Fira Sans Extra Condensed"/>
              <a:ea typeface="Fira Sans Extra Condensed"/>
              <a:cs typeface="Fira Sans Extra Condensed"/>
              <a:sym typeface="Fira Sans Extra Condensed"/>
            </a:endParaRPr>
          </a:p>
        </p:txBody>
      </p:sp>
      <p:sp>
        <p:nvSpPr>
          <p:cNvPr id="162" name="Google Shape;162;p15"/>
          <p:cNvSpPr txBox="1"/>
          <p:nvPr/>
        </p:nvSpPr>
        <p:spPr>
          <a:xfrm>
            <a:off x="4503450" y="1990725"/>
            <a:ext cx="4097700" cy="2481000"/>
          </a:xfrm>
          <a:prstGeom prst="rect">
            <a:avLst/>
          </a:prstGeom>
          <a:noFill/>
          <a:ln>
            <a:noFill/>
          </a:ln>
        </p:spPr>
        <p:txBody>
          <a:bodyPr spcFirstLastPara="1" wrap="square" lIns="91425" tIns="91425" rIns="91425" bIns="91425" anchor="t" anchorCtr="0">
            <a:noAutofit/>
          </a:bodyPr>
          <a:lstStyle/>
          <a:p>
            <a:pPr marL="914400" lvl="0" indent="0" algn="just" rtl="0">
              <a:spcBef>
                <a:spcPts val="0"/>
              </a:spcBef>
              <a:spcAft>
                <a:spcPts val="0"/>
              </a:spcAft>
              <a:buNone/>
            </a:pPr>
            <a:endParaRPr sz="1200">
              <a:solidFill>
                <a:schemeClr val="dk1"/>
              </a:solidFill>
              <a:latin typeface="Fira Sans Extra Condensed"/>
              <a:ea typeface="Fira Sans Extra Condensed"/>
              <a:cs typeface="Fira Sans Extra Condensed"/>
              <a:sym typeface="Fira Sans Extra Condensed"/>
            </a:endParaRPr>
          </a:p>
          <a:p>
            <a:pPr marL="914400" lvl="0" indent="-304800" algn="just" rtl="0">
              <a:spcBef>
                <a:spcPts val="0"/>
              </a:spcBef>
              <a:spcAft>
                <a:spcPts val="0"/>
              </a:spcAft>
              <a:buClr>
                <a:schemeClr val="dk1"/>
              </a:buClr>
              <a:buSzPts val="1200"/>
              <a:buFont typeface="Fira Sans Extra Condensed"/>
              <a:buChar char="●"/>
            </a:pPr>
            <a:r>
              <a:rPr lang="en" sz="1200">
                <a:solidFill>
                  <a:schemeClr val="dk1"/>
                </a:solidFill>
                <a:latin typeface="Fira Sans Extra Condensed"/>
                <a:ea typeface="Fira Sans Extra Condensed"/>
                <a:cs typeface="Fira Sans Extra Condensed"/>
                <a:sym typeface="Fira Sans Extra Condensed"/>
              </a:rPr>
              <a:t>By understanding public sentiments on entities, the project seeks to gain valuable insights into Amazon reviews.</a:t>
            </a:r>
            <a:endParaRPr sz="1200">
              <a:solidFill>
                <a:schemeClr val="dk1"/>
              </a:solidFill>
              <a:latin typeface="Fira Sans Extra Condensed"/>
              <a:ea typeface="Fira Sans Extra Condensed"/>
              <a:cs typeface="Fira Sans Extra Condensed"/>
              <a:sym typeface="Fira Sans Extra Condensed"/>
            </a:endParaRPr>
          </a:p>
          <a:p>
            <a:pPr marL="914400" lvl="0" indent="0" algn="just" rtl="0">
              <a:spcBef>
                <a:spcPts val="0"/>
              </a:spcBef>
              <a:spcAft>
                <a:spcPts val="0"/>
              </a:spcAft>
              <a:buNone/>
            </a:pPr>
            <a:endParaRPr sz="1200">
              <a:solidFill>
                <a:schemeClr val="dk1"/>
              </a:solidFill>
              <a:latin typeface="Fira Sans Extra Condensed"/>
              <a:ea typeface="Fira Sans Extra Condensed"/>
              <a:cs typeface="Fira Sans Extra Condensed"/>
              <a:sym typeface="Fira Sans Extra Condensed"/>
            </a:endParaRPr>
          </a:p>
          <a:p>
            <a:pPr marL="914400" lvl="0" indent="-304800" algn="just" rtl="0">
              <a:spcBef>
                <a:spcPts val="0"/>
              </a:spcBef>
              <a:spcAft>
                <a:spcPts val="0"/>
              </a:spcAft>
              <a:buClr>
                <a:schemeClr val="dk1"/>
              </a:buClr>
              <a:buSzPts val="1200"/>
              <a:buFont typeface="Fira Sans Extra Condensed"/>
              <a:buChar char="●"/>
            </a:pPr>
            <a:r>
              <a:rPr lang="en" sz="1200">
                <a:solidFill>
                  <a:schemeClr val="dk1"/>
                </a:solidFill>
                <a:latin typeface="Fira Sans Extra Condensed"/>
                <a:ea typeface="Fira Sans Extra Condensed"/>
                <a:cs typeface="Fira Sans Extra Condensed"/>
                <a:sym typeface="Fira Sans Extra Condensed"/>
              </a:rPr>
              <a:t>The focus is on developing a robust model capable of discerning whether tweets convey positive, negative, neutral, or irrelevant sentiments, we aim to gain insights into public opinion on various topics discussed on Amazon.</a:t>
            </a:r>
            <a:endParaRPr sz="1200">
              <a:solidFill>
                <a:schemeClr val="dk1"/>
              </a:solidFill>
              <a:latin typeface="Fira Sans Extra Condensed"/>
              <a:ea typeface="Fira Sans Extra Condensed"/>
              <a:cs typeface="Fira Sans Extra Condensed"/>
              <a:sym typeface="Fira Sans Extra Condensed"/>
            </a:endParaRPr>
          </a:p>
          <a:p>
            <a:pPr marL="914400" lvl="0" indent="0" algn="just" rtl="0">
              <a:spcBef>
                <a:spcPts val="0"/>
              </a:spcBef>
              <a:spcAft>
                <a:spcPts val="0"/>
              </a:spcAft>
              <a:buNone/>
            </a:pPr>
            <a:endParaRPr sz="1200">
              <a:solidFill>
                <a:schemeClr val="dk1"/>
              </a:solidFill>
              <a:latin typeface="Fira Sans Extra Condensed"/>
              <a:ea typeface="Fira Sans Extra Condensed"/>
              <a:cs typeface="Fira Sans Extra Condensed"/>
              <a:sym typeface="Fira Sans Extra Condensed"/>
            </a:endParaRPr>
          </a:p>
          <a:p>
            <a:pPr marL="914400" lvl="0" indent="0" algn="just" rtl="0">
              <a:spcBef>
                <a:spcPts val="0"/>
              </a:spcBef>
              <a:spcAft>
                <a:spcPts val="0"/>
              </a:spcAft>
              <a:buNone/>
            </a:pPr>
            <a:endParaRPr sz="1200">
              <a:solidFill>
                <a:schemeClr val="dk1"/>
              </a:solidFill>
              <a:latin typeface="Fira Sans Extra Condensed"/>
              <a:ea typeface="Fira Sans Extra Condensed"/>
              <a:cs typeface="Fira Sans Extra Condensed"/>
              <a:sym typeface="Fira Sans Extra Condensed"/>
            </a:endParaRPr>
          </a:p>
          <a:p>
            <a:pPr marL="914400" lvl="0" indent="0" algn="just" rtl="0">
              <a:spcBef>
                <a:spcPts val="0"/>
              </a:spcBef>
              <a:spcAft>
                <a:spcPts val="0"/>
              </a:spcAft>
              <a:buNone/>
            </a:pPr>
            <a:endParaRPr sz="1200">
              <a:solidFill>
                <a:schemeClr val="dk1"/>
              </a:solidFill>
              <a:latin typeface="Fira Sans Extra Condensed"/>
              <a:ea typeface="Fira Sans Extra Condensed"/>
              <a:cs typeface="Fira Sans Extra Condensed"/>
              <a:sym typeface="Fira Sans Extra Condensed"/>
            </a:endParaRPr>
          </a:p>
          <a:p>
            <a:pPr marL="914400" lvl="0" indent="0" algn="just" rtl="0">
              <a:spcBef>
                <a:spcPts val="0"/>
              </a:spcBef>
              <a:spcAft>
                <a:spcPts val="0"/>
              </a:spcAft>
              <a:buNone/>
            </a:pPr>
            <a:endParaRPr sz="1200">
              <a:solidFill>
                <a:schemeClr val="dk1"/>
              </a:solidFill>
              <a:latin typeface="Fira Sans Extra Condensed"/>
              <a:ea typeface="Fira Sans Extra Condensed"/>
              <a:cs typeface="Fira Sans Extra Condensed"/>
              <a:sym typeface="Fira Sans Extra Condensed"/>
            </a:endParaRPr>
          </a:p>
        </p:txBody>
      </p:sp>
      <p:sp>
        <p:nvSpPr>
          <p:cNvPr id="163" name="Google Shape;163;p15"/>
          <p:cNvSpPr/>
          <p:nvPr/>
        </p:nvSpPr>
        <p:spPr>
          <a:xfrm>
            <a:off x="4184410" y="2574675"/>
            <a:ext cx="784800" cy="7848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&amp;</a:t>
            </a:r>
            <a:endParaRPr sz="1800" b="1">
              <a:solidFill>
                <a:schemeClr val="lt1"/>
              </a:solidFill>
              <a:latin typeface="Fira Sans Extra Condensed"/>
              <a:ea typeface="Fira Sans Extra Condensed"/>
              <a:cs typeface="Fira Sans Extra Condensed"/>
              <a:sym typeface="Fira Sans Extra Condensed"/>
            </a:endParaRPr>
          </a:p>
        </p:txBody>
      </p:sp>
      <p:grpSp>
        <p:nvGrpSpPr>
          <p:cNvPr id="164" name="Google Shape;164;p15"/>
          <p:cNvGrpSpPr/>
          <p:nvPr/>
        </p:nvGrpSpPr>
        <p:grpSpPr>
          <a:xfrm>
            <a:off x="5138991" y="1444232"/>
            <a:ext cx="472143" cy="459719"/>
            <a:chOff x="3204349" y="4054012"/>
            <a:chExt cx="370978" cy="361187"/>
          </a:xfrm>
        </p:grpSpPr>
        <p:sp>
          <p:nvSpPr>
            <p:cNvPr id="165" name="Google Shape;165;p15"/>
            <p:cNvSpPr/>
            <p:nvPr/>
          </p:nvSpPr>
          <p:spPr>
            <a:xfrm>
              <a:off x="3204349" y="4054012"/>
              <a:ext cx="118239" cy="279645"/>
            </a:xfrm>
            <a:custGeom>
              <a:avLst/>
              <a:gdLst/>
              <a:ahLst/>
              <a:cxnLst/>
              <a:rect l="l" t="t" r="r" b="b"/>
              <a:pathLst>
                <a:path w="3454" h="8169" extrusionOk="0">
                  <a:moveTo>
                    <a:pt x="2359" y="1948"/>
                  </a:moveTo>
                  <a:cubicBezTo>
                    <a:pt x="2523" y="1948"/>
                    <a:pt x="2689" y="1996"/>
                    <a:pt x="2835" y="2096"/>
                  </a:cubicBezTo>
                  <a:cubicBezTo>
                    <a:pt x="2978" y="2191"/>
                    <a:pt x="3001" y="2382"/>
                    <a:pt x="2906" y="2525"/>
                  </a:cubicBezTo>
                  <a:cubicBezTo>
                    <a:pt x="2845" y="2617"/>
                    <a:pt x="2743" y="2670"/>
                    <a:pt x="2641" y="2670"/>
                  </a:cubicBezTo>
                  <a:cubicBezTo>
                    <a:pt x="2585" y="2670"/>
                    <a:pt x="2528" y="2654"/>
                    <a:pt x="2477" y="2620"/>
                  </a:cubicBezTo>
                  <a:cubicBezTo>
                    <a:pt x="2430" y="2572"/>
                    <a:pt x="2358" y="2572"/>
                    <a:pt x="2311" y="2572"/>
                  </a:cubicBezTo>
                  <a:cubicBezTo>
                    <a:pt x="2263" y="2572"/>
                    <a:pt x="2192" y="2620"/>
                    <a:pt x="2168" y="2668"/>
                  </a:cubicBezTo>
                  <a:cubicBezTo>
                    <a:pt x="2120" y="2739"/>
                    <a:pt x="2025" y="2787"/>
                    <a:pt x="1906" y="2787"/>
                  </a:cubicBezTo>
                  <a:cubicBezTo>
                    <a:pt x="1858" y="2787"/>
                    <a:pt x="1787" y="2787"/>
                    <a:pt x="1739" y="2739"/>
                  </a:cubicBezTo>
                  <a:cubicBezTo>
                    <a:pt x="1596" y="2644"/>
                    <a:pt x="1549" y="2453"/>
                    <a:pt x="1668" y="2311"/>
                  </a:cubicBezTo>
                  <a:cubicBezTo>
                    <a:pt x="1830" y="2075"/>
                    <a:pt x="2092" y="1948"/>
                    <a:pt x="2359" y="1948"/>
                  </a:cubicBezTo>
                  <a:close/>
                  <a:moveTo>
                    <a:pt x="1781" y="3570"/>
                  </a:moveTo>
                  <a:cubicBezTo>
                    <a:pt x="1929" y="3570"/>
                    <a:pt x="2051" y="3682"/>
                    <a:pt x="2073" y="3835"/>
                  </a:cubicBezTo>
                  <a:cubicBezTo>
                    <a:pt x="2073" y="3978"/>
                    <a:pt x="2144" y="4073"/>
                    <a:pt x="2239" y="4168"/>
                  </a:cubicBezTo>
                  <a:cubicBezTo>
                    <a:pt x="2318" y="4227"/>
                    <a:pt x="2412" y="4269"/>
                    <a:pt x="2510" y="4269"/>
                  </a:cubicBezTo>
                  <a:cubicBezTo>
                    <a:pt x="2530" y="4269"/>
                    <a:pt x="2552" y="4268"/>
                    <a:pt x="2573" y="4263"/>
                  </a:cubicBezTo>
                  <a:cubicBezTo>
                    <a:pt x="2588" y="4262"/>
                    <a:pt x="2602" y="4261"/>
                    <a:pt x="2616" y="4261"/>
                  </a:cubicBezTo>
                  <a:cubicBezTo>
                    <a:pt x="2982" y="4261"/>
                    <a:pt x="3034" y="4837"/>
                    <a:pt x="2644" y="4882"/>
                  </a:cubicBezTo>
                  <a:lnTo>
                    <a:pt x="2525" y="4882"/>
                  </a:lnTo>
                  <a:cubicBezTo>
                    <a:pt x="1977" y="4882"/>
                    <a:pt x="1501" y="4454"/>
                    <a:pt x="1453" y="3906"/>
                  </a:cubicBezTo>
                  <a:cubicBezTo>
                    <a:pt x="1430" y="3739"/>
                    <a:pt x="1549" y="3573"/>
                    <a:pt x="1739" y="3573"/>
                  </a:cubicBezTo>
                  <a:cubicBezTo>
                    <a:pt x="1753" y="3571"/>
                    <a:pt x="1768" y="3570"/>
                    <a:pt x="1781" y="3570"/>
                  </a:cubicBezTo>
                  <a:close/>
                  <a:moveTo>
                    <a:pt x="1739" y="5317"/>
                  </a:moveTo>
                  <a:cubicBezTo>
                    <a:pt x="1894" y="5317"/>
                    <a:pt x="2049" y="5418"/>
                    <a:pt x="2049" y="5621"/>
                  </a:cubicBezTo>
                  <a:cubicBezTo>
                    <a:pt x="2049" y="5740"/>
                    <a:pt x="2144" y="5835"/>
                    <a:pt x="2263" y="5859"/>
                  </a:cubicBezTo>
                  <a:cubicBezTo>
                    <a:pt x="2668" y="5859"/>
                    <a:pt x="2668" y="6478"/>
                    <a:pt x="2263" y="6478"/>
                  </a:cubicBezTo>
                  <a:cubicBezTo>
                    <a:pt x="1787" y="6454"/>
                    <a:pt x="1430" y="6097"/>
                    <a:pt x="1430" y="5621"/>
                  </a:cubicBezTo>
                  <a:cubicBezTo>
                    <a:pt x="1430" y="5418"/>
                    <a:pt x="1584" y="5317"/>
                    <a:pt x="1739" y="5317"/>
                  </a:cubicBezTo>
                  <a:close/>
                  <a:moveTo>
                    <a:pt x="2811" y="1"/>
                  </a:moveTo>
                  <a:cubicBezTo>
                    <a:pt x="2335" y="24"/>
                    <a:pt x="1930" y="310"/>
                    <a:pt x="1739" y="715"/>
                  </a:cubicBezTo>
                  <a:cubicBezTo>
                    <a:pt x="1572" y="786"/>
                    <a:pt x="1406" y="858"/>
                    <a:pt x="1287" y="1001"/>
                  </a:cubicBezTo>
                  <a:cubicBezTo>
                    <a:pt x="1096" y="1191"/>
                    <a:pt x="977" y="1477"/>
                    <a:pt x="1001" y="1787"/>
                  </a:cubicBezTo>
                  <a:cubicBezTo>
                    <a:pt x="620" y="2025"/>
                    <a:pt x="406" y="2430"/>
                    <a:pt x="406" y="2882"/>
                  </a:cubicBezTo>
                  <a:cubicBezTo>
                    <a:pt x="406" y="3001"/>
                    <a:pt x="429" y="3120"/>
                    <a:pt x="453" y="3239"/>
                  </a:cubicBezTo>
                  <a:cubicBezTo>
                    <a:pt x="239" y="3477"/>
                    <a:pt x="96" y="3787"/>
                    <a:pt x="96" y="4097"/>
                  </a:cubicBezTo>
                  <a:cubicBezTo>
                    <a:pt x="120" y="4335"/>
                    <a:pt x="167" y="4549"/>
                    <a:pt x="286" y="4763"/>
                  </a:cubicBezTo>
                  <a:cubicBezTo>
                    <a:pt x="1" y="5216"/>
                    <a:pt x="72" y="5787"/>
                    <a:pt x="429" y="6192"/>
                  </a:cubicBezTo>
                  <a:lnTo>
                    <a:pt x="429" y="6288"/>
                  </a:lnTo>
                  <a:cubicBezTo>
                    <a:pt x="429" y="6621"/>
                    <a:pt x="572" y="6954"/>
                    <a:pt x="787" y="7192"/>
                  </a:cubicBezTo>
                  <a:cubicBezTo>
                    <a:pt x="1001" y="7407"/>
                    <a:pt x="1287" y="7550"/>
                    <a:pt x="1596" y="7573"/>
                  </a:cubicBezTo>
                  <a:cubicBezTo>
                    <a:pt x="1858" y="7955"/>
                    <a:pt x="2287" y="8169"/>
                    <a:pt x="2739" y="8169"/>
                  </a:cubicBezTo>
                  <a:cubicBezTo>
                    <a:pt x="3001" y="8169"/>
                    <a:pt x="3239" y="8074"/>
                    <a:pt x="3454" y="7931"/>
                  </a:cubicBezTo>
                  <a:lnTo>
                    <a:pt x="3454" y="191"/>
                  </a:lnTo>
                  <a:cubicBezTo>
                    <a:pt x="3287" y="72"/>
                    <a:pt x="3049" y="1"/>
                    <a:pt x="28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5"/>
            <p:cNvSpPr/>
            <p:nvPr/>
          </p:nvSpPr>
          <p:spPr>
            <a:xfrm>
              <a:off x="3451371" y="4303464"/>
              <a:ext cx="41627" cy="35568"/>
            </a:xfrm>
            <a:custGeom>
              <a:avLst/>
              <a:gdLst/>
              <a:ahLst/>
              <a:cxnLst/>
              <a:rect l="l" t="t" r="r" b="b"/>
              <a:pathLst>
                <a:path w="1216" h="1039" extrusionOk="0">
                  <a:moveTo>
                    <a:pt x="691" y="1"/>
                  </a:moveTo>
                  <a:cubicBezTo>
                    <a:pt x="239" y="1"/>
                    <a:pt x="0" y="572"/>
                    <a:pt x="334" y="882"/>
                  </a:cubicBezTo>
                  <a:cubicBezTo>
                    <a:pt x="434" y="990"/>
                    <a:pt x="562" y="1038"/>
                    <a:pt x="690" y="1038"/>
                  </a:cubicBezTo>
                  <a:cubicBezTo>
                    <a:pt x="954" y="1038"/>
                    <a:pt x="1215" y="830"/>
                    <a:pt x="1215" y="525"/>
                  </a:cubicBezTo>
                  <a:cubicBezTo>
                    <a:pt x="1215" y="239"/>
                    <a:pt x="977" y="1"/>
                    <a:pt x="6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5"/>
            <p:cNvSpPr/>
            <p:nvPr/>
          </p:nvSpPr>
          <p:spPr>
            <a:xfrm>
              <a:off x="3381263" y="4227639"/>
              <a:ext cx="194064" cy="187560"/>
            </a:xfrm>
            <a:custGeom>
              <a:avLst/>
              <a:gdLst/>
              <a:ahLst/>
              <a:cxnLst/>
              <a:rect l="l" t="t" r="r" b="b"/>
              <a:pathLst>
                <a:path w="5669" h="5479" extrusionOk="0">
                  <a:moveTo>
                    <a:pt x="2725" y="1561"/>
                  </a:moveTo>
                  <a:cubicBezTo>
                    <a:pt x="3327" y="1561"/>
                    <a:pt x="3906" y="2030"/>
                    <a:pt x="3906" y="2740"/>
                  </a:cubicBezTo>
                  <a:cubicBezTo>
                    <a:pt x="3906" y="3383"/>
                    <a:pt x="3382" y="3907"/>
                    <a:pt x="2739" y="3907"/>
                  </a:cubicBezTo>
                  <a:cubicBezTo>
                    <a:pt x="1691" y="3907"/>
                    <a:pt x="1167" y="2644"/>
                    <a:pt x="1906" y="1906"/>
                  </a:cubicBezTo>
                  <a:cubicBezTo>
                    <a:pt x="2144" y="1668"/>
                    <a:pt x="2437" y="1561"/>
                    <a:pt x="2725" y="1561"/>
                  </a:cubicBezTo>
                  <a:close/>
                  <a:moveTo>
                    <a:pt x="2739" y="1"/>
                  </a:moveTo>
                  <a:cubicBezTo>
                    <a:pt x="2596" y="1"/>
                    <a:pt x="2477" y="49"/>
                    <a:pt x="2406" y="144"/>
                  </a:cubicBezTo>
                  <a:cubicBezTo>
                    <a:pt x="2310" y="215"/>
                    <a:pt x="2263" y="358"/>
                    <a:pt x="2263" y="477"/>
                  </a:cubicBezTo>
                  <a:lnTo>
                    <a:pt x="2263" y="739"/>
                  </a:lnTo>
                  <a:cubicBezTo>
                    <a:pt x="2048" y="787"/>
                    <a:pt x="1834" y="858"/>
                    <a:pt x="1667" y="977"/>
                  </a:cubicBezTo>
                  <a:lnTo>
                    <a:pt x="1477" y="811"/>
                  </a:lnTo>
                  <a:cubicBezTo>
                    <a:pt x="1382" y="715"/>
                    <a:pt x="1257" y="668"/>
                    <a:pt x="1132" y="668"/>
                  </a:cubicBezTo>
                  <a:cubicBezTo>
                    <a:pt x="1007" y="668"/>
                    <a:pt x="882" y="715"/>
                    <a:pt x="786" y="811"/>
                  </a:cubicBezTo>
                  <a:cubicBezTo>
                    <a:pt x="596" y="1001"/>
                    <a:pt x="596" y="1287"/>
                    <a:pt x="786" y="1477"/>
                  </a:cubicBezTo>
                  <a:lnTo>
                    <a:pt x="977" y="1668"/>
                  </a:lnTo>
                  <a:cubicBezTo>
                    <a:pt x="858" y="1859"/>
                    <a:pt x="786" y="2049"/>
                    <a:pt x="739" y="2263"/>
                  </a:cubicBezTo>
                  <a:lnTo>
                    <a:pt x="477" y="2263"/>
                  </a:lnTo>
                  <a:cubicBezTo>
                    <a:pt x="215" y="2263"/>
                    <a:pt x="0" y="2478"/>
                    <a:pt x="0" y="2740"/>
                  </a:cubicBezTo>
                  <a:cubicBezTo>
                    <a:pt x="0" y="2883"/>
                    <a:pt x="48" y="3002"/>
                    <a:pt x="143" y="3097"/>
                  </a:cubicBezTo>
                  <a:cubicBezTo>
                    <a:pt x="215" y="3168"/>
                    <a:pt x="358" y="3240"/>
                    <a:pt x="477" y="3240"/>
                  </a:cubicBezTo>
                  <a:lnTo>
                    <a:pt x="739" y="3240"/>
                  </a:lnTo>
                  <a:cubicBezTo>
                    <a:pt x="786" y="3430"/>
                    <a:pt x="858" y="3645"/>
                    <a:pt x="977" y="3835"/>
                  </a:cubicBezTo>
                  <a:lnTo>
                    <a:pt x="810" y="4002"/>
                  </a:lnTo>
                  <a:cubicBezTo>
                    <a:pt x="620" y="4192"/>
                    <a:pt x="620" y="4478"/>
                    <a:pt x="810" y="4669"/>
                  </a:cubicBezTo>
                  <a:cubicBezTo>
                    <a:pt x="905" y="4764"/>
                    <a:pt x="1024" y="4811"/>
                    <a:pt x="1167" y="4811"/>
                  </a:cubicBezTo>
                  <a:cubicBezTo>
                    <a:pt x="1286" y="4811"/>
                    <a:pt x="1405" y="4764"/>
                    <a:pt x="1501" y="4669"/>
                  </a:cubicBezTo>
                  <a:lnTo>
                    <a:pt x="1667" y="4502"/>
                  </a:lnTo>
                  <a:cubicBezTo>
                    <a:pt x="1858" y="4621"/>
                    <a:pt x="2048" y="4692"/>
                    <a:pt x="2263" y="4740"/>
                  </a:cubicBezTo>
                  <a:lnTo>
                    <a:pt x="2263" y="5002"/>
                  </a:lnTo>
                  <a:cubicBezTo>
                    <a:pt x="2263" y="5264"/>
                    <a:pt x="2477" y="5478"/>
                    <a:pt x="2763" y="5478"/>
                  </a:cubicBezTo>
                  <a:cubicBezTo>
                    <a:pt x="3025" y="5478"/>
                    <a:pt x="3239" y="5264"/>
                    <a:pt x="3239" y="5002"/>
                  </a:cubicBezTo>
                  <a:lnTo>
                    <a:pt x="3239" y="4740"/>
                  </a:lnTo>
                  <a:cubicBezTo>
                    <a:pt x="3454" y="4692"/>
                    <a:pt x="3644" y="4597"/>
                    <a:pt x="3835" y="4502"/>
                  </a:cubicBezTo>
                  <a:lnTo>
                    <a:pt x="4001" y="4669"/>
                  </a:lnTo>
                  <a:cubicBezTo>
                    <a:pt x="4097" y="4764"/>
                    <a:pt x="4222" y="4811"/>
                    <a:pt x="4347" y="4811"/>
                  </a:cubicBezTo>
                  <a:cubicBezTo>
                    <a:pt x="4472" y="4811"/>
                    <a:pt x="4597" y="4764"/>
                    <a:pt x="4692" y="4669"/>
                  </a:cubicBezTo>
                  <a:cubicBezTo>
                    <a:pt x="4882" y="4478"/>
                    <a:pt x="4882" y="4168"/>
                    <a:pt x="4692" y="3978"/>
                  </a:cubicBezTo>
                  <a:lnTo>
                    <a:pt x="4525" y="3811"/>
                  </a:lnTo>
                  <a:cubicBezTo>
                    <a:pt x="4620" y="3621"/>
                    <a:pt x="4716" y="3430"/>
                    <a:pt x="4763" y="3216"/>
                  </a:cubicBezTo>
                  <a:lnTo>
                    <a:pt x="5001" y="3216"/>
                  </a:lnTo>
                  <a:cubicBezTo>
                    <a:pt x="5668" y="3216"/>
                    <a:pt x="5668" y="2240"/>
                    <a:pt x="5001" y="2240"/>
                  </a:cubicBezTo>
                  <a:lnTo>
                    <a:pt x="5001" y="2263"/>
                  </a:lnTo>
                  <a:lnTo>
                    <a:pt x="4763" y="2263"/>
                  </a:lnTo>
                  <a:cubicBezTo>
                    <a:pt x="4692" y="2049"/>
                    <a:pt x="4620" y="1835"/>
                    <a:pt x="4501" y="1668"/>
                  </a:cubicBezTo>
                  <a:lnTo>
                    <a:pt x="4692" y="1477"/>
                  </a:lnTo>
                  <a:cubicBezTo>
                    <a:pt x="5090" y="1133"/>
                    <a:pt x="4745" y="610"/>
                    <a:pt x="4357" y="610"/>
                  </a:cubicBezTo>
                  <a:cubicBezTo>
                    <a:pt x="4235" y="610"/>
                    <a:pt x="4110" y="662"/>
                    <a:pt x="4001" y="787"/>
                  </a:cubicBezTo>
                  <a:lnTo>
                    <a:pt x="3811" y="977"/>
                  </a:lnTo>
                  <a:cubicBezTo>
                    <a:pt x="3644" y="858"/>
                    <a:pt x="3430" y="787"/>
                    <a:pt x="3215" y="739"/>
                  </a:cubicBezTo>
                  <a:lnTo>
                    <a:pt x="3215" y="477"/>
                  </a:lnTo>
                  <a:cubicBezTo>
                    <a:pt x="3215" y="215"/>
                    <a:pt x="3001" y="1"/>
                    <a:pt x="27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5"/>
            <p:cNvSpPr/>
            <p:nvPr/>
          </p:nvSpPr>
          <p:spPr>
            <a:xfrm>
              <a:off x="3343744" y="4054012"/>
              <a:ext cx="114987" cy="278036"/>
            </a:xfrm>
            <a:custGeom>
              <a:avLst/>
              <a:gdLst/>
              <a:ahLst/>
              <a:cxnLst/>
              <a:rect l="l" t="t" r="r" b="b"/>
              <a:pathLst>
                <a:path w="3359" h="8122" extrusionOk="0">
                  <a:moveTo>
                    <a:pt x="1096" y="1948"/>
                  </a:moveTo>
                  <a:cubicBezTo>
                    <a:pt x="1363" y="1948"/>
                    <a:pt x="1625" y="2075"/>
                    <a:pt x="1787" y="2311"/>
                  </a:cubicBezTo>
                  <a:cubicBezTo>
                    <a:pt x="1948" y="2494"/>
                    <a:pt x="1799" y="2788"/>
                    <a:pt x="1553" y="2788"/>
                  </a:cubicBezTo>
                  <a:cubicBezTo>
                    <a:pt x="1544" y="2788"/>
                    <a:pt x="1535" y="2788"/>
                    <a:pt x="1525" y="2787"/>
                  </a:cubicBezTo>
                  <a:cubicBezTo>
                    <a:pt x="1430" y="2787"/>
                    <a:pt x="1335" y="2739"/>
                    <a:pt x="1287" y="2668"/>
                  </a:cubicBezTo>
                  <a:cubicBezTo>
                    <a:pt x="1239" y="2620"/>
                    <a:pt x="1192" y="2572"/>
                    <a:pt x="1144" y="2572"/>
                  </a:cubicBezTo>
                  <a:cubicBezTo>
                    <a:pt x="1123" y="2566"/>
                    <a:pt x="1104" y="2563"/>
                    <a:pt x="1087" y="2563"/>
                  </a:cubicBezTo>
                  <a:cubicBezTo>
                    <a:pt x="1045" y="2563"/>
                    <a:pt x="1011" y="2579"/>
                    <a:pt x="977" y="2596"/>
                  </a:cubicBezTo>
                  <a:cubicBezTo>
                    <a:pt x="916" y="2640"/>
                    <a:pt x="854" y="2659"/>
                    <a:pt x="795" y="2659"/>
                  </a:cubicBezTo>
                  <a:cubicBezTo>
                    <a:pt x="536" y="2659"/>
                    <a:pt x="348" y="2290"/>
                    <a:pt x="620" y="2096"/>
                  </a:cubicBezTo>
                  <a:cubicBezTo>
                    <a:pt x="765" y="1996"/>
                    <a:pt x="931" y="1948"/>
                    <a:pt x="1096" y="1948"/>
                  </a:cubicBezTo>
                  <a:close/>
                  <a:moveTo>
                    <a:pt x="1721" y="3570"/>
                  </a:moveTo>
                  <a:cubicBezTo>
                    <a:pt x="1735" y="3570"/>
                    <a:pt x="1749" y="3571"/>
                    <a:pt x="1763" y="3573"/>
                  </a:cubicBezTo>
                  <a:cubicBezTo>
                    <a:pt x="1930" y="3573"/>
                    <a:pt x="2073" y="3739"/>
                    <a:pt x="2049" y="3906"/>
                  </a:cubicBezTo>
                  <a:cubicBezTo>
                    <a:pt x="1978" y="4454"/>
                    <a:pt x="1525" y="4882"/>
                    <a:pt x="954" y="4882"/>
                  </a:cubicBezTo>
                  <a:lnTo>
                    <a:pt x="858" y="4882"/>
                  </a:lnTo>
                  <a:cubicBezTo>
                    <a:pt x="692" y="4882"/>
                    <a:pt x="549" y="4716"/>
                    <a:pt x="573" y="4549"/>
                  </a:cubicBezTo>
                  <a:cubicBezTo>
                    <a:pt x="573" y="4395"/>
                    <a:pt x="716" y="4261"/>
                    <a:pt x="869" y="4261"/>
                  </a:cubicBezTo>
                  <a:cubicBezTo>
                    <a:pt x="881" y="4261"/>
                    <a:pt x="894" y="4262"/>
                    <a:pt x="906" y="4263"/>
                  </a:cubicBezTo>
                  <a:cubicBezTo>
                    <a:pt x="921" y="4265"/>
                    <a:pt x="936" y="4265"/>
                    <a:pt x="950" y="4265"/>
                  </a:cubicBezTo>
                  <a:cubicBezTo>
                    <a:pt x="1194" y="4265"/>
                    <a:pt x="1407" y="4083"/>
                    <a:pt x="1430" y="3858"/>
                  </a:cubicBezTo>
                  <a:cubicBezTo>
                    <a:pt x="1430" y="3684"/>
                    <a:pt x="1569" y="3570"/>
                    <a:pt x="1721" y="3570"/>
                  </a:cubicBezTo>
                  <a:close/>
                  <a:moveTo>
                    <a:pt x="1192" y="6621"/>
                  </a:moveTo>
                  <a:lnTo>
                    <a:pt x="1192" y="6621"/>
                  </a:lnTo>
                  <a:cubicBezTo>
                    <a:pt x="1182" y="6625"/>
                    <a:pt x="1172" y="6628"/>
                    <a:pt x="1163" y="6632"/>
                  </a:cubicBezTo>
                  <a:lnTo>
                    <a:pt x="1163" y="6632"/>
                  </a:lnTo>
                  <a:cubicBezTo>
                    <a:pt x="1164" y="6636"/>
                    <a:pt x="1166" y="6641"/>
                    <a:pt x="1168" y="6645"/>
                  </a:cubicBezTo>
                  <a:lnTo>
                    <a:pt x="1192" y="6621"/>
                  </a:lnTo>
                  <a:close/>
                  <a:moveTo>
                    <a:pt x="596" y="1"/>
                  </a:moveTo>
                  <a:cubicBezTo>
                    <a:pt x="382" y="1"/>
                    <a:pt x="191" y="48"/>
                    <a:pt x="1" y="143"/>
                  </a:cubicBezTo>
                  <a:lnTo>
                    <a:pt x="1" y="7883"/>
                  </a:lnTo>
                  <a:cubicBezTo>
                    <a:pt x="168" y="8002"/>
                    <a:pt x="358" y="8074"/>
                    <a:pt x="549" y="8121"/>
                  </a:cubicBezTo>
                  <a:cubicBezTo>
                    <a:pt x="477" y="7978"/>
                    <a:pt x="453" y="7812"/>
                    <a:pt x="453" y="7645"/>
                  </a:cubicBezTo>
                  <a:cubicBezTo>
                    <a:pt x="453" y="7202"/>
                    <a:pt x="727" y="6805"/>
                    <a:pt x="1163" y="6632"/>
                  </a:cubicBezTo>
                  <a:lnTo>
                    <a:pt x="1163" y="6632"/>
                  </a:lnTo>
                  <a:cubicBezTo>
                    <a:pt x="1094" y="6470"/>
                    <a:pt x="1049" y="6307"/>
                    <a:pt x="1049" y="6145"/>
                  </a:cubicBezTo>
                  <a:cubicBezTo>
                    <a:pt x="1049" y="5859"/>
                    <a:pt x="1168" y="5573"/>
                    <a:pt x="1358" y="5383"/>
                  </a:cubicBezTo>
                  <a:cubicBezTo>
                    <a:pt x="1565" y="5176"/>
                    <a:pt x="1844" y="5070"/>
                    <a:pt x="2123" y="5070"/>
                  </a:cubicBezTo>
                  <a:cubicBezTo>
                    <a:pt x="2295" y="5070"/>
                    <a:pt x="2466" y="5110"/>
                    <a:pt x="2621" y="5192"/>
                  </a:cubicBezTo>
                  <a:cubicBezTo>
                    <a:pt x="2716" y="4859"/>
                    <a:pt x="2978" y="4597"/>
                    <a:pt x="3287" y="4501"/>
                  </a:cubicBezTo>
                  <a:cubicBezTo>
                    <a:pt x="3335" y="4359"/>
                    <a:pt x="3359" y="4192"/>
                    <a:pt x="3359" y="4049"/>
                  </a:cubicBezTo>
                  <a:cubicBezTo>
                    <a:pt x="3359" y="3716"/>
                    <a:pt x="3240" y="3406"/>
                    <a:pt x="3002" y="3192"/>
                  </a:cubicBezTo>
                  <a:cubicBezTo>
                    <a:pt x="3025" y="3073"/>
                    <a:pt x="3049" y="2954"/>
                    <a:pt x="3049" y="2834"/>
                  </a:cubicBezTo>
                  <a:cubicBezTo>
                    <a:pt x="3049" y="2382"/>
                    <a:pt x="2811" y="1977"/>
                    <a:pt x="2430" y="1739"/>
                  </a:cubicBezTo>
                  <a:cubicBezTo>
                    <a:pt x="2430" y="1429"/>
                    <a:pt x="2311" y="1167"/>
                    <a:pt x="2120" y="953"/>
                  </a:cubicBezTo>
                  <a:cubicBezTo>
                    <a:pt x="1978" y="834"/>
                    <a:pt x="1835" y="739"/>
                    <a:pt x="1668" y="691"/>
                  </a:cubicBezTo>
                  <a:cubicBezTo>
                    <a:pt x="1477" y="286"/>
                    <a:pt x="1049" y="1"/>
                    <a:pt x="5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69" name="Google Shape;169;p15"/>
          <p:cNvPicPr preferRelativeResize="0"/>
          <p:nvPr/>
        </p:nvPicPr>
        <p:blipFill>
          <a:blip r:embed="rId3">
            <a:alphaModFix/>
          </a:blip>
          <a:stretch>
            <a:fillRect/>
          </a:stretch>
        </p:blipFill>
        <p:spPr>
          <a:xfrm>
            <a:off x="6628400" y="0"/>
            <a:ext cx="2515599" cy="939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17"/>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t>Dataset</a:t>
            </a:r>
            <a:endParaRPr sz="3200" dirty="0"/>
          </a:p>
        </p:txBody>
      </p:sp>
      <p:grpSp>
        <p:nvGrpSpPr>
          <p:cNvPr id="254" name="Google Shape;254;p17"/>
          <p:cNvGrpSpPr/>
          <p:nvPr/>
        </p:nvGrpSpPr>
        <p:grpSpPr>
          <a:xfrm>
            <a:off x="2867900" y="1157425"/>
            <a:ext cx="2799550" cy="1024150"/>
            <a:chOff x="-151450" y="1091275"/>
            <a:chExt cx="2799550" cy="1024150"/>
          </a:xfrm>
        </p:grpSpPr>
        <p:grpSp>
          <p:nvGrpSpPr>
            <p:cNvPr id="255" name="Google Shape;255;p17"/>
            <p:cNvGrpSpPr/>
            <p:nvPr/>
          </p:nvGrpSpPr>
          <p:grpSpPr>
            <a:xfrm>
              <a:off x="-151450" y="1105450"/>
              <a:ext cx="2666125" cy="1009975"/>
              <a:chOff x="-151450" y="1105450"/>
              <a:chExt cx="2666125" cy="1009975"/>
            </a:xfrm>
          </p:grpSpPr>
          <p:sp>
            <p:nvSpPr>
              <p:cNvPr id="256" name="Google Shape;256;p17"/>
              <p:cNvSpPr txBox="1"/>
              <p:nvPr/>
            </p:nvSpPr>
            <p:spPr>
              <a:xfrm>
                <a:off x="-151450" y="1105450"/>
                <a:ext cx="2666100" cy="331800"/>
              </a:xfrm>
              <a:prstGeom prst="rect">
                <a:avLst/>
              </a:prstGeom>
              <a:noFill/>
              <a:ln>
                <a:noFill/>
              </a:ln>
            </p:spPr>
            <p:txBody>
              <a:bodyPr spcFirstLastPara="1" wrap="square" lIns="91425" tIns="91425" rIns="91425" bIns="91425" anchor="ctr" anchorCtr="0">
                <a:noAutofit/>
              </a:bodyPr>
              <a:lstStyle/>
              <a:p>
                <a:pPr marL="457200" lvl="0" indent="0" algn="l" rtl="0">
                  <a:lnSpc>
                    <a:spcPct val="115000"/>
                  </a:lnSpc>
                  <a:spcBef>
                    <a:spcPts val="1500"/>
                  </a:spcBef>
                  <a:spcAft>
                    <a:spcPts val="1500"/>
                  </a:spcAft>
                  <a:buNone/>
                </a:pPr>
                <a:r>
                  <a:rPr lang="en" sz="1800" b="1">
                    <a:solidFill>
                      <a:schemeClr val="dk1"/>
                    </a:solidFill>
                    <a:latin typeface="Fira Sans Extra Condensed"/>
                    <a:ea typeface="Fira Sans Extra Condensed"/>
                    <a:cs typeface="Fira Sans Extra Condensed"/>
                    <a:sym typeface="Fira Sans Extra Condensed"/>
                  </a:rPr>
                  <a:t>Sentiment Classes</a:t>
                </a:r>
                <a:endParaRPr sz="1800" b="1">
                  <a:solidFill>
                    <a:schemeClr val="dk1"/>
                  </a:solidFill>
                  <a:latin typeface="Fira Sans Extra Condensed"/>
                  <a:ea typeface="Fira Sans Extra Condensed"/>
                  <a:cs typeface="Fira Sans Extra Condensed"/>
                  <a:sym typeface="Fira Sans Extra Condensed"/>
                </a:endParaRPr>
              </a:p>
            </p:txBody>
          </p:sp>
          <p:sp>
            <p:nvSpPr>
              <p:cNvPr id="257" name="Google Shape;257;p17"/>
              <p:cNvSpPr txBox="1"/>
              <p:nvPr/>
            </p:nvSpPr>
            <p:spPr>
              <a:xfrm>
                <a:off x="67575" y="1565225"/>
                <a:ext cx="2447100" cy="5502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1500"/>
                  </a:spcBef>
                  <a:spcAft>
                    <a:spcPts val="1500"/>
                  </a:spcAft>
                  <a:buNone/>
                </a:pPr>
                <a:r>
                  <a:rPr lang="en" sz="1200">
                    <a:solidFill>
                      <a:schemeClr val="dk1"/>
                    </a:solidFill>
                    <a:latin typeface="Fira Sans Extra Condensed"/>
                    <a:ea typeface="Fira Sans Extra Condensed"/>
                    <a:cs typeface="Fira Sans Extra Condensed"/>
                    <a:sym typeface="Fira Sans Extra Condensed"/>
                  </a:rPr>
                  <a:t>This categorization helps us understand the overall sentiment expressed in the review about the mentioned entity.</a:t>
                </a:r>
                <a:endParaRPr>
                  <a:solidFill>
                    <a:schemeClr val="dk1"/>
                  </a:solidFill>
                  <a:latin typeface="Roboto"/>
                  <a:ea typeface="Roboto"/>
                  <a:cs typeface="Roboto"/>
                  <a:sym typeface="Roboto"/>
                </a:endParaRPr>
              </a:p>
            </p:txBody>
          </p:sp>
        </p:grpSp>
        <p:sp>
          <p:nvSpPr>
            <p:cNvPr id="258" name="Google Shape;258;p17"/>
            <p:cNvSpPr/>
            <p:nvPr/>
          </p:nvSpPr>
          <p:spPr>
            <a:xfrm>
              <a:off x="2514600" y="1091275"/>
              <a:ext cx="133500" cy="6828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7"/>
          <p:cNvGrpSpPr/>
          <p:nvPr/>
        </p:nvGrpSpPr>
        <p:grpSpPr>
          <a:xfrm>
            <a:off x="761925" y="1157425"/>
            <a:ext cx="2190900" cy="1190900"/>
            <a:chOff x="457200" y="2574463"/>
            <a:chExt cx="2190900" cy="1190900"/>
          </a:xfrm>
        </p:grpSpPr>
        <p:grpSp>
          <p:nvGrpSpPr>
            <p:cNvPr id="260" name="Google Shape;260;p17"/>
            <p:cNvGrpSpPr/>
            <p:nvPr/>
          </p:nvGrpSpPr>
          <p:grpSpPr>
            <a:xfrm>
              <a:off x="457200" y="2579175"/>
              <a:ext cx="2057400" cy="1186187"/>
              <a:chOff x="457200" y="2579175"/>
              <a:chExt cx="2057400" cy="1186187"/>
            </a:xfrm>
          </p:grpSpPr>
          <p:sp>
            <p:nvSpPr>
              <p:cNvPr id="261" name="Google Shape;261;p17"/>
              <p:cNvSpPr txBox="1"/>
              <p:nvPr/>
            </p:nvSpPr>
            <p:spPr>
              <a:xfrm>
                <a:off x="457200" y="2579175"/>
                <a:ext cx="2057400" cy="331800"/>
              </a:xfrm>
              <a:prstGeom prst="rect">
                <a:avLst/>
              </a:prstGeom>
              <a:noFill/>
              <a:ln>
                <a:noFill/>
              </a:ln>
            </p:spPr>
            <p:txBody>
              <a:bodyPr spcFirstLastPara="1" wrap="square" lIns="91425" tIns="91425" rIns="91425" bIns="91425" anchor="ctr" anchorCtr="0">
                <a:noAutofit/>
              </a:bodyPr>
              <a:lstStyle/>
              <a:p>
                <a:pPr marL="457200" lvl="0" indent="0" algn="l" rtl="0">
                  <a:lnSpc>
                    <a:spcPct val="115000"/>
                  </a:lnSpc>
                  <a:spcBef>
                    <a:spcPts val="1500"/>
                  </a:spcBef>
                  <a:spcAft>
                    <a:spcPts val="1500"/>
                  </a:spcAft>
                  <a:buNone/>
                </a:pPr>
                <a:r>
                  <a:rPr lang="en" sz="1800" b="1">
                    <a:solidFill>
                      <a:schemeClr val="dk1"/>
                    </a:solidFill>
                    <a:latin typeface="Fira Sans Extra Condensed"/>
                    <a:ea typeface="Fira Sans Extra Condensed"/>
                    <a:cs typeface="Fira Sans Extra Condensed"/>
                    <a:sym typeface="Fira Sans Extra Condensed"/>
                  </a:rPr>
                  <a:t>Content</a:t>
                </a:r>
                <a:endParaRPr sz="1800" b="1">
                  <a:solidFill>
                    <a:schemeClr val="dk1"/>
                  </a:solidFill>
                  <a:latin typeface="Fira Sans Extra Condensed"/>
                  <a:ea typeface="Fira Sans Extra Condensed"/>
                  <a:cs typeface="Fira Sans Extra Condensed"/>
                  <a:sym typeface="Fira Sans Extra Condensed"/>
                </a:endParaRPr>
              </a:p>
            </p:txBody>
          </p:sp>
          <p:sp>
            <p:nvSpPr>
              <p:cNvPr id="262" name="Google Shape;262;p17"/>
              <p:cNvSpPr txBox="1"/>
              <p:nvPr/>
            </p:nvSpPr>
            <p:spPr>
              <a:xfrm>
                <a:off x="457200" y="2845262"/>
                <a:ext cx="2057400" cy="9201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1500"/>
                  </a:spcBef>
                  <a:spcAft>
                    <a:spcPts val="1500"/>
                  </a:spcAft>
                  <a:buNone/>
                </a:pPr>
                <a:r>
                  <a:rPr lang="en" sz="1200">
                    <a:solidFill>
                      <a:schemeClr val="dk1"/>
                    </a:solidFill>
                    <a:latin typeface="Fira Sans Extra Condensed"/>
                    <a:ea typeface="Fira Sans Extra Condensed"/>
                    <a:cs typeface="Fira Sans Extra Condensed"/>
                    <a:sym typeface="Fira Sans Extra Condensed"/>
                  </a:rPr>
                  <a:t>The dataset comprises Amazon reviews, each centering around a distinct entity, such as a brand or topic.</a:t>
                </a:r>
                <a:endParaRPr>
                  <a:solidFill>
                    <a:schemeClr val="dk1"/>
                  </a:solidFill>
                  <a:latin typeface="Roboto"/>
                  <a:ea typeface="Roboto"/>
                  <a:cs typeface="Roboto"/>
                  <a:sym typeface="Roboto"/>
                </a:endParaRPr>
              </a:p>
            </p:txBody>
          </p:sp>
        </p:grpSp>
        <p:sp>
          <p:nvSpPr>
            <p:cNvPr id="263" name="Google Shape;263;p17"/>
            <p:cNvSpPr/>
            <p:nvPr/>
          </p:nvSpPr>
          <p:spPr>
            <a:xfrm>
              <a:off x="2514600" y="2574463"/>
              <a:ext cx="133500" cy="6828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4" name="Google Shape;264;p17"/>
          <p:cNvGrpSpPr/>
          <p:nvPr/>
        </p:nvGrpSpPr>
        <p:grpSpPr>
          <a:xfrm>
            <a:off x="6191175" y="1157425"/>
            <a:ext cx="2370900" cy="1263700"/>
            <a:chOff x="457200" y="4052888"/>
            <a:chExt cx="2370900" cy="1263700"/>
          </a:xfrm>
        </p:grpSpPr>
        <p:grpSp>
          <p:nvGrpSpPr>
            <p:cNvPr id="265" name="Google Shape;265;p17"/>
            <p:cNvGrpSpPr/>
            <p:nvPr/>
          </p:nvGrpSpPr>
          <p:grpSpPr>
            <a:xfrm>
              <a:off x="457200" y="4057675"/>
              <a:ext cx="2370900" cy="1258913"/>
              <a:chOff x="457200" y="4057675"/>
              <a:chExt cx="2370900" cy="1258913"/>
            </a:xfrm>
          </p:grpSpPr>
          <p:sp>
            <p:nvSpPr>
              <p:cNvPr id="266" name="Google Shape;266;p17"/>
              <p:cNvSpPr txBox="1"/>
              <p:nvPr/>
            </p:nvSpPr>
            <p:spPr>
              <a:xfrm>
                <a:off x="457200" y="4057675"/>
                <a:ext cx="2057400" cy="331800"/>
              </a:xfrm>
              <a:prstGeom prst="rect">
                <a:avLst/>
              </a:prstGeom>
              <a:noFill/>
              <a:ln>
                <a:noFill/>
              </a:ln>
            </p:spPr>
            <p:txBody>
              <a:bodyPr spcFirstLastPara="1" wrap="square" lIns="91425" tIns="91425" rIns="91425" bIns="91425" anchor="ctr" anchorCtr="0">
                <a:noAutofit/>
              </a:bodyPr>
              <a:lstStyle/>
              <a:p>
                <a:pPr marL="457200" lvl="0" indent="0" algn="l" rtl="0">
                  <a:lnSpc>
                    <a:spcPct val="115000"/>
                  </a:lnSpc>
                  <a:spcBef>
                    <a:spcPts val="1500"/>
                  </a:spcBef>
                  <a:spcAft>
                    <a:spcPts val="1500"/>
                  </a:spcAft>
                  <a:buNone/>
                </a:pPr>
                <a:r>
                  <a:rPr lang="en" sz="1800" b="1">
                    <a:solidFill>
                      <a:schemeClr val="dk1"/>
                    </a:solidFill>
                    <a:latin typeface="Fira Sans Extra Condensed"/>
                    <a:ea typeface="Fira Sans Extra Condensed"/>
                    <a:cs typeface="Fira Sans Extra Condensed"/>
                    <a:sym typeface="Fira Sans Extra Condensed"/>
                  </a:rPr>
                  <a:t>Diversity</a:t>
                </a:r>
                <a:endParaRPr sz="1800" b="1">
                  <a:solidFill>
                    <a:schemeClr val="dk1"/>
                  </a:solidFill>
                  <a:latin typeface="Fira Sans Extra Condensed"/>
                  <a:ea typeface="Fira Sans Extra Condensed"/>
                  <a:cs typeface="Fira Sans Extra Condensed"/>
                  <a:sym typeface="Fira Sans Extra Condensed"/>
                </a:endParaRPr>
              </a:p>
            </p:txBody>
          </p:sp>
          <p:sp>
            <p:nvSpPr>
              <p:cNvPr id="267" name="Google Shape;267;p17"/>
              <p:cNvSpPr txBox="1"/>
              <p:nvPr/>
            </p:nvSpPr>
            <p:spPr>
              <a:xfrm>
                <a:off x="457200" y="4454088"/>
                <a:ext cx="2370900" cy="8625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1500"/>
                  </a:spcBef>
                  <a:spcAft>
                    <a:spcPts val="1500"/>
                  </a:spcAft>
                  <a:buNone/>
                </a:pPr>
                <a:r>
                  <a:rPr lang="en" sz="1200">
                    <a:solidFill>
                      <a:schemeClr val="dk1"/>
                    </a:solidFill>
                    <a:latin typeface="Fira Sans Extra Condensed"/>
                    <a:ea typeface="Fira Sans Extra Condensed"/>
                    <a:cs typeface="Fira Sans Extra Condensed"/>
                    <a:sym typeface="Fira Sans Extra Condensed"/>
                  </a:rPr>
                  <a:t>The dataset captures a variety of opinions and expressions from Amazon users, providing a diverse set of sentiments that our model will learn to recognize.</a:t>
                </a:r>
                <a:endParaRPr sz="1200">
                  <a:solidFill>
                    <a:schemeClr val="dk1"/>
                  </a:solidFill>
                  <a:latin typeface="Fira Sans Extra Condensed"/>
                  <a:ea typeface="Fira Sans Extra Condensed"/>
                  <a:cs typeface="Fira Sans Extra Condensed"/>
                  <a:sym typeface="Fira Sans Extra Condensed"/>
                </a:endParaRPr>
              </a:p>
            </p:txBody>
          </p:sp>
        </p:grpSp>
        <p:sp>
          <p:nvSpPr>
            <p:cNvPr id="268" name="Google Shape;268;p17"/>
            <p:cNvSpPr/>
            <p:nvPr/>
          </p:nvSpPr>
          <p:spPr>
            <a:xfrm>
              <a:off x="2514600" y="4052888"/>
              <a:ext cx="133500" cy="6828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 name="Google Shape;269;p17"/>
          <p:cNvGrpSpPr/>
          <p:nvPr/>
        </p:nvGrpSpPr>
        <p:grpSpPr>
          <a:xfrm flipH="1">
            <a:off x="2190801" y="2219569"/>
            <a:ext cx="4762566" cy="2450821"/>
            <a:chOff x="2190804" y="2219569"/>
            <a:chExt cx="4762566" cy="2450821"/>
          </a:xfrm>
        </p:grpSpPr>
        <p:sp>
          <p:nvSpPr>
            <p:cNvPr id="270" name="Google Shape;270;p17"/>
            <p:cNvSpPr/>
            <p:nvPr/>
          </p:nvSpPr>
          <p:spPr>
            <a:xfrm rot="5400000">
              <a:off x="6246130" y="3081576"/>
              <a:ext cx="773103" cy="502410"/>
            </a:xfrm>
            <a:custGeom>
              <a:avLst/>
              <a:gdLst/>
              <a:ahLst/>
              <a:cxnLst/>
              <a:rect l="l" t="t" r="r" b="b"/>
              <a:pathLst>
                <a:path w="9402" h="6110" extrusionOk="0">
                  <a:moveTo>
                    <a:pt x="590" y="0"/>
                  </a:moveTo>
                  <a:lnTo>
                    <a:pt x="475" y="13"/>
                  </a:lnTo>
                  <a:lnTo>
                    <a:pt x="360" y="52"/>
                  </a:lnTo>
                  <a:lnTo>
                    <a:pt x="244" y="116"/>
                  </a:lnTo>
                  <a:lnTo>
                    <a:pt x="155" y="192"/>
                  </a:lnTo>
                  <a:lnTo>
                    <a:pt x="91" y="282"/>
                  </a:lnTo>
                  <a:lnTo>
                    <a:pt x="39" y="397"/>
                  </a:lnTo>
                  <a:lnTo>
                    <a:pt x="1" y="513"/>
                  </a:lnTo>
                  <a:lnTo>
                    <a:pt x="1" y="628"/>
                  </a:lnTo>
                  <a:lnTo>
                    <a:pt x="14" y="743"/>
                  </a:lnTo>
                  <a:lnTo>
                    <a:pt x="52" y="858"/>
                  </a:lnTo>
                  <a:lnTo>
                    <a:pt x="116" y="961"/>
                  </a:lnTo>
                  <a:lnTo>
                    <a:pt x="3626" y="5866"/>
                  </a:lnTo>
                  <a:lnTo>
                    <a:pt x="3677" y="5918"/>
                  </a:lnTo>
                  <a:lnTo>
                    <a:pt x="3728" y="5969"/>
                  </a:lnTo>
                  <a:lnTo>
                    <a:pt x="3779" y="6007"/>
                  </a:lnTo>
                  <a:lnTo>
                    <a:pt x="3843" y="6046"/>
                  </a:lnTo>
                  <a:lnTo>
                    <a:pt x="3907" y="6071"/>
                  </a:lnTo>
                  <a:lnTo>
                    <a:pt x="3984" y="6097"/>
                  </a:lnTo>
                  <a:lnTo>
                    <a:pt x="4048" y="6110"/>
                  </a:lnTo>
                  <a:lnTo>
                    <a:pt x="8787" y="6110"/>
                  </a:lnTo>
                  <a:lnTo>
                    <a:pt x="8915" y="6097"/>
                  </a:lnTo>
                  <a:lnTo>
                    <a:pt x="9030" y="6071"/>
                  </a:lnTo>
                  <a:lnTo>
                    <a:pt x="9133" y="6007"/>
                  </a:lnTo>
                  <a:lnTo>
                    <a:pt x="9223" y="5943"/>
                  </a:lnTo>
                  <a:lnTo>
                    <a:pt x="9299" y="5841"/>
                  </a:lnTo>
                  <a:lnTo>
                    <a:pt x="9351" y="5738"/>
                  </a:lnTo>
                  <a:lnTo>
                    <a:pt x="9389" y="5636"/>
                  </a:lnTo>
                  <a:lnTo>
                    <a:pt x="9402" y="5508"/>
                  </a:lnTo>
                  <a:lnTo>
                    <a:pt x="9389" y="5380"/>
                  </a:lnTo>
                  <a:lnTo>
                    <a:pt x="9351" y="5277"/>
                  </a:lnTo>
                  <a:lnTo>
                    <a:pt x="9299" y="5162"/>
                  </a:lnTo>
                  <a:lnTo>
                    <a:pt x="9223" y="5072"/>
                  </a:lnTo>
                  <a:lnTo>
                    <a:pt x="9133" y="5008"/>
                  </a:lnTo>
                  <a:lnTo>
                    <a:pt x="9030" y="4944"/>
                  </a:lnTo>
                  <a:lnTo>
                    <a:pt x="8915" y="4919"/>
                  </a:lnTo>
                  <a:lnTo>
                    <a:pt x="8787" y="4906"/>
                  </a:lnTo>
                  <a:lnTo>
                    <a:pt x="4432" y="4906"/>
                  </a:lnTo>
                  <a:lnTo>
                    <a:pt x="1102" y="256"/>
                  </a:lnTo>
                  <a:lnTo>
                    <a:pt x="1013" y="154"/>
                  </a:lnTo>
                  <a:lnTo>
                    <a:pt x="923" y="90"/>
                  </a:lnTo>
                  <a:lnTo>
                    <a:pt x="821" y="39"/>
                  </a:lnTo>
                  <a:lnTo>
                    <a:pt x="7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7"/>
            <p:cNvSpPr/>
            <p:nvPr/>
          </p:nvSpPr>
          <p:spPr>
            <a:xfrm rot="5400000">
              <a:off x="5640011" y="3252690"/>
              <a:ext cx="833129" cy="100153"/>
            </a:xfrm>
            <a:custGeom>
              <a:avLst/>
              <a:gdLst/>
              <a:ahLst/>
              <a:cxnLst/>
              <a:rect l="l" t="t" r="r" b="b"/>
              <a:pathLst>
                <a:path w="10132" h="1218" extrusionOk="0">
                  <a:moveTo>
                    <a:pt x="603" y="1"/>
                  </a:moveTo>
                  <a:lnTo>
                    <a:pt x="488" y="13"/>
                  </a:lnTo>
                  <a:lnTo>
                    <a:pt x="372" y="39"/>
                  </a:lnTo>
                  <a:lnTo>
                    <a:pt x="270" y="103"/>
                  </a:lnTo>
                  <a:lnTo>
                    <a:pt x="180" y="180"/>
                  </a:lnTo>
                  <a:lnTo>
                    <a:pt x="103" y="270"/>
                  </a:lnTo>
                  <a:lnTo>
                    <a:pt x="52" y="372"/>
                  </a:lnTo>
                  <a:lnTo>
                    <a:pt x="14" y="487"/>
                  </a:lnTo>
                  <a:lnTo>
                    <a:pt x="1" y="603"/>
                  </a:lnTo>
                  <a:lnTo>
                    <a:pt x="14" y="731"/>
                  </a:lnTo>
                  <a:lnTo>
                    <a:pt x="52" y="846"/>
                  </a:lnTo>
                  <a:lnTo>
                    <a:pt x="103" y="948"/>
                  </a:lnTo>
                  <a:lnTo>
                    <a:pt x="180" y="1038"/>
                  </a:lnTo>
                  <a:lnTo>
                    <a:pt x="270" y="1102"/>
                  </a:lnTo>
                  <a:lnTo>
                    <a:pt x="372" y="1166"/>
                  </a:lnTo>
                  <a:lnTo>
                    <a:pt x="488" y="1204"/>
                  </a:lnTo>
                  <a:lnTo>
                    <a:pt x="603" y="1217"/>
                  </a:lnTo>
                  <a:lnTo>
                    <a:pt x="9517" y="1217"/>
                  </a:lnTo>
                  <a:lnTo>
                    <a:pt x="9645" y="1204"/>
                  </a:lnTo>
                  <a:lnTo>
                    <a:pt x="9760" y="1166"/>
                  </a:lnTo>
                  <a:lnTo>
                    <a:pt x="9863" y="1102"/>
                  </a:lnTo>
                  <a:lnTo>
                    <a:pt x="9953" y="1038"/>
                  </a:lnTo>
                  <a:lnTo>
                    <a:pt x="10029" y="948"/>
                  </a:lnTo>
                  <a:lnTo>
                    <a:pt x="10081" y="846"/>
                  </a:lnTo>
                  <a:lnTo>
                    <a:pt x="10119" y="731"/>
                  </a:lnTo>
                  <a:lnTo>
                    <a:pt x="10132" y="603"/>
                  </a:lnTo>
                  <a:lnTo>
                    <a:pt x="10119" y="487"/>
                  </a:lnTo>
                  <a:lnTo>
                    <a:pt x="10081" y="372"/>
                  </a:lnTo>
                  <a:lnTo>
                    <a:pt x="10029" y="270"/>
                  </a:lnTo>
                  <a:lnTo>
                    <a:pt x="9953" y="180"/>
                  </a:lnTo>
                  <a:lnTo>
                    <a:pt x="9863" y="103"/>
                  </a:lnTo>
                  <a:lnTo>
                    <a:pt x="9760" y="39"/>
                  </a:lnTo>
                  <a:lnTo>
                    <a:pt x="9645" y="13"/>
                  </a:lnTo>
                  <a:lnTo>
                    <a:pt x="95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7"/>
            <p:cNvSpPr/>
            <p:nvPr/>
          </p:nvSpPr>
          <p:spPr>
            <a:xfrm rot="5400000">
              <a:off x="4963886" y="2950455"/>
              <a:ext cx="1182760" cy="354976"/>
            </a:xfrm>
            <a:custGeom>
              <a:avLst/>
              <a:gdLst/>
              <a:ahLst/>
              <a:cxnLst/>
              <a:rect l="l" t="t" r="r" b="b"/>
              <a:pathLst>
                <a:path w="14384" h="4317" extrusionOk="0">
                  <a:moveTo>
                    <a:pt x="10439" y="0"/>
                  </a:moveTo>
                  <a:lnTo>
                    <a:pt x="10324" y="13"/>
                  </a:lnTo>
                  <a:lnTo>
                    <a:pt x="10209" y="39"/>
                  </a:lnTo>
                  <a:lnTo>
                    <a:pt x="10106" y="90"/>
                  </a:lnTo>
                  <a:lnTo>
                    <a:pt x="10016" y="167"/>
                  </a:lnTo>
                  <a:lnTo>
                    <a:pt x="6917" y="3100"/>
                  </a:lnTo>
                  <a:lnTo>
                    <a:pt x="615" y="3100"/>
                  </a:lnTo>
                  <a:lnTo>
                    <a:pt x="487" y="3113"/>
                  </a:lnTo>
                  <a:lnTo>
                    <a:pt x="372" y="3151"/>
                  </a:lnTo>
                  <a:lnTo>
                    <a:pt x="270" y="3202"/>
                  </a:lnTo>
                  <a:lnTo>
                    <a:pt x="180" y="3279"/>
                  </a:lnTo>
                  <a:lnTo>
                    <a:pt x="103" y="3369"/>
                  </a:lnTo>
                  <a:lnTo>
                    <a:pt x="52" y="3471"/>
                  </a:lnTo>
                  <a:lnTo>
                    <a:pt x="13" y="3587"/>
                  </a:lnTo>
                  <a:lnTo>
                    <a:pt x="1" y="3715"/>
                  </a:lnTo>
                  <a:lnTo>
                    <a:pt x="13" y="3830"/>
                  </a:lnTo>
                  <a:lnTo>
                    <a:pt x="52" y="3945"/>
                  </a:lnTo>
                  <a:lnTo>
                    <a:pt x="103" y="4048"/>
                  </a:lnTo>
                  <a:lnTo>
                    <a:pt x="180" y="4137"/>
                  </a:lnTo>
                  <a:lnTo>
                    <a:pt x="270" y="4214"/>
                  </a:lnTo>
                  <a:lnTo>
                    <a:pt x="372" y="4265"/>
                  </a:lnTo>
                  <a:lnTo>
                    <a:pt x="487" y="4304"/>
                  </a:lnTo>
                  <a:lnTo>
                    <a:pt x="615" y="4317"/>
                  </a:lnTo>
                  <a:lnTo>
                    <a:pt x="7160" y="4317"/>
                  </a:lnTo>
                  <a:lnTo>
                    <a:pt x="7276" y="4304"/>
                  </a:lnTo>
                  <a:lnTo>
                    <a:pt x="7391" y="4278"/>
                  </a:lnTo>
                  <a:lnTo>
                    <a:pt x="7493" y="4227"/>
                  </a:lnTo>
                  <a:lnTo>
                    <a:pt x="7583" y="4150"/>
                  </a:lnTo>
                  <a:lnTo>
                    <a:pt x="10682" y="1217"/>
                  </a:lnTo>
                  <a:lnTo>
                    <a:pt x="13769" y="1217"/>
                  </a:lnTo>
                  <a:lnTo>
                    <a:pt x="13897" y="1204"/>
                  </a:lnTo>
                  <a:lnTo>
                    <a:pt x="14012" y="1166"/>
                  </a:lnTo>
                  <a:lnTo>
                    <a:pt x="14115" y="1115"/>
                  </a:lnTo>
                  <a:lnTo>
                    <a:pt x="14205" y="1038"/>
                  </a:lnTo>
                  <a:lnTo>
                    <a:pt x="14281" y="948"/>
                  </a:lnTo>
                  <a:lnTo>
                    <a:pt x="14333" y="846"/>
                  </a:lnTo>
                  <a:lnTo>
                    <a:pt x="14371" y="730"/>
                  </a:lnTo>
                  <a:lnTo>
                    <a:pt x="14384" y="602"/>
                  </a:lnTo>
                  <a:lnTo>
                    <a:pt x="14371" y="487"/>
                  </a:lnTo>
                  <a:lnTo>
                    <a:pt x="14333" y="372"/>
                  </a:lnTo>
                  <a:lnTo>
                    <a:pt x="14281" y="269"/>
                  </a:lnTo>
                  <a:lnTo>
                    <a:pt x="14205" y="180"/>
                  </a:lnTo>
                  <a:lnTo>
                    <a:pt x="14115" y="103"/>
                  </a:lnTo>
                  <a:lnTo>
                    <a:pt x="14012" y="52"/>
                  </a:lnTo>
                  <a:lnTo>
                    <a:pt x="13897" y="13"/>
                  </a:lnTo>
                  <a:lnTo>
                    <a:pt x="1376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7"/>
            <p:cNvSpPr/>
            <p:nvPr/>
          </p:nvSpPr>
          <p:spPr>
            <a:xfrm rot="5400000">
              <a:off x="4017633" y="2875171"/>
              <a:ext cx="1471297" cy="337051"/>
            </a:xfrm>
            <a:custGeom>
              <a:avLst/>
              <a:gdLst/>
              <a:ahLst/>
              <a:cxnLst/>
              <a:rect l="l" t="t" r="r" b="b"/>
              <a:pathLst>
                <a:path w="17893" h="4099" extrusionOk="0">
                  <a:moveTo>
                    <a:pt x="12590" y="0"/>
                  </a:moveTo>
                  <a:lnTo>
                    <a:pt x="12514" y="26"/>
                  </a:lnTo>
                  <a:lnTo>
                    <a:pt x="12450" y="39"/>
                  </a:lnTo>
                  <a:lnTo>
                    <a:pt x="12373" y="77"/>
                  </a:lnTo>
                  <a:lnTo>
                    <a:pt x="7301" y="2882"/>
                  </a:lnTo>
                  <a:lnTo>
                    <a:pt x="602" y="2882"/>
                  </a:lnTo>
                  <a:lnTo>
                    <a:pt x="474" y="2895"/>
                  </a:lnTo>
                  <a:lnTo>
                    <a:pt x="372" y="2933"/>
                  </a:lnTo>
                  <a:lnTo>
                    <a:pt x="256" y="2985"/>
                  </a:lnTo>
                  <a:lnTo>
                    <a:pt x="167" y="3062"/>
                  </a:lnTo>
                  <a:lnTo>
                    <a:pt x="103" y="3151"/>
                  </a:lnTo>
                  <a:lnTo>
                    <a:pt x="39" y="3254"/>
                  </a:lnTo>
                  <a:lnTo>
                    <a:pt x="13" y="3369"/>
                  </a:lnTo>
                  <a:lnTo>
                    <a:pt x="0" y="3497"/>
                  </a:lnTo>
                  <a:lnTo>
                    <a:pt x="13" y="3612"/>
                  </a:lnTo>
                  <a:lnTo>
                    <a:pt x="39" y="3728"/>
                  </a:lnTo>
                  <a:lnTo>
                    <a:pt x="103" y="3830"/>
                  </a:lnTo>
                  <a:lnTo>
                    <a:pt x="167" y="3920"/>
                  </a:lnTo>
                  <a:lnTo>
                    <a:pt x="256" y="3996"/>
                  </a:lnTo>
                  <a:lnTo>
                    <a:pt x="372" y="4048"/>
                  </a:lnTo>
                  <a:lnTo>
                    <a:pt x="474" y="4086"/>
                  </a:lnTo>
                  <a:lnTo>
                    <a:pt x="602" y="4099"/>
                  </a:lnTo>
                  <a:lnTo>
                    <a:pt x="7531" y="4099"/>
                  </a:lnTo>
                  <a:lnTo>
                    <a:pt x="7608" y="4073"/>
                  </a:lnTo>
                  <a:lnTo>
                    <a:pt x="7685" y="4061"/>
                  </a:lnTo>
                  <a:lnTo>
                    <a:pt x="7749" y="4022"/>
                  </a:lnTo>
                  <a:lnTo>
                    <a:pt x="12834" y="1217"/>
                  </a:lnTo>
                  <a:lnTo>
                    <a:pt x="17278" y="1217"/>
                  </a:lnTo>
                  <a:lnTo>
                    <a:pt x="17406" y="1204"/>
                  </a:lnTo>
                  <a:lnTo>
                    <a:pt x="17521" y="1166"/>
                  </a:lnTo>
                  <a:lnTo>
                    <a:pt x="17624" y="1115"/>
                  </a:lnTo>
                  <a:lnTo>
                    <a:pt x="17714" y="1038"/>
                  </a:lnTo>
                  <a:lnTo>
                    <a:pt x="17778" y="948"/>
                  </a:lnTo>
                  <a:lnTo>
                    <a:pt x="17842" y="846"/>
                  </a:lnTo>
                  <a:lnTo>
                    <a:pt x="17880" y="730"/>
                  </a:lnTo>
                  <a:lnTo>
                    <a:pt x="17893" y="602"/>
                  </a:lnTo>
                  <a:lnTo>
                    <a:pt x="17880" y="487"/>
                  </a:lnTo>
                  <a:lnTo>
                    <a:pt x="17842" y="372"/>
                  </a:lnTo>
                  <a:lnTo>
                    <a:pt x="17778" y="269"/>
                  </a:lnTo>
                  <a:lnTo>
                    <a:pt x="17714" y="180"/>
                  </a:lnTo>
                  <a:lnTo>
                    <a:pt x="17624" y="103"/>
                  </a:lnTo>
                  <a:lnTo>
                    <a:pt x="17521" y="52"/>
                  </a:lnTo>
                  <a:lnTo>
                    <a:pt x="17406" y="13"/>
                  </a:lnTo>
                  <a:lnTo>
                    <a:pt x="172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7"/>
            <p:cNvSpPr/>
            <p:nvPr/>
          </p:nvSpPr>
          <p:spPr>
            <a:xfrm rot="5400000">
              <a:off x="3464141" y="3069482"/>
              <a:ext cx="1102671" cy="317069"/>
            </a:xfrm>
            <a:custGeom>
              <a:avLst/>
              <a:gdLst/>
              <a:ahLst/>
              <a:cxnLst/>
              <a:rect l="l" t="t" r="r" b="b"/>
              <a:pathLst>
                <a:path w="13410" h="3856" extrusionOk="0">
                  <a:moveTo>
                    <a:pt x="8312" y="0"/>
                  </a:moveTo>
                  <a:lnTo>
                    <a:pt x="8184" y="13"/>
                  </a:lnTo>
                  <a:lnTo>
                    <a:pt x="8069" y="51"/>
                  </a:lnTo>
                  <a:lnTo>
                    <a:pt x="7967" y="103"/>
                  </a:lnTo>
                  <a:lnTo>
                    <a:pt x="7877" y="179"/>
                  </a:lnTo>
                  <a:lnTo>
                    <a:pt x="7800" y="269"/>
                  </a:lnTo>
                  <a:lnTo>
                    <a:pt x="7749" y="371"/>
                  </a:lnTo>
                  <a:lnTo>
                    <a:pt x="7710" y="487"/>
                  </a:lnTo>
                  <a:lnTo>
                    <a:pt x="7698" y="615"/>
                  </a:lnTo>
                  <a:lnTo>
                    <a:pt x="7698" y="2638"/>
                  </a:lnTo>
                  <a:lnTo>
                    <a:pt x="602" y="2638"/>
                  </a:lnTo>
                  <a:lnTo>
                    <a:pt x="487" y="2651"/>
                  </a:lnTo>
                  <a:lnTo>
                    <a:pt x="372" y="2690"/>
                  </a:lnTo>
                  <a:lnTo>
                    <a:pt x="269" y="2754"/>
                  </a:lnTo>
                  <a:lnTo>
                    <a:pt x="179" y="2818"/>
                  </a:lnTo>
                  <a:lnTo>
                    <a:pt x="103" y="2907"/>
                  </a:lnTo>
                  <a:lnTo>
                    <a:pt x="51" y="3010"/>
                  </a:lnTo>
                  <a:lnTo>
                    <a:pt x="13" y="3125"/>
                  </a:lnTo>
                  <a:lnTo>
                    <a:pt x="0" y="3253"/>
                  </a:lnTo>
                  <a:lnTo>
                    <a:pt x="13" y="3369"/>
                  </a:lnTo>
                  <a:lnTo>
                    <a:pt x="51" y="3484"/>
                  </a:lnTo>
                  <a:lnTo>
                    <a:pt x="103" y="3586"/>
                  </a:lnTo>
                  <a:lnTo>
                    <a:pt x="179" y="3676"/>
                  </a:lnTo>
                  <a:lnTo>
                    <a:pt x="269" y="3753"/>
                  </a:lnTo>
                  <a:lnTo>
                    <a:pt x="372" y="3817"/>
                  </a:lnTo>
                  <a:lnTo>
                    <a:pt x="487" y="3842"/>
                  </a:lnTo>
                  <a:lnTo>
                    <a:pt x="602" y="3855"/>
                  </a:lnTo>
                  <a:lnTo>
                    <a:pt x="8312" y="3855"/>
                  </a:lnTo>
                  <a:lnTo>
                    <a:pt x="8428" y="3842"/>
                  </a:lnTo>
                  <a:lnTo>
                    <a:pt x="8543" y="3817"/>
                  </a:lnTo>
                  <a:lnTo>
                    <a:pt x="8645" y="3753"/>
                  </a:lnTo>
                  <a:lnTo>
                    <a:pt x="8735" y="3676"/>
                  </a:lnTo>
                  <a:lnTo>
                    <a:pt x="8812" y="3586"/>
                  </a:lnTo>
                  <a:lnTo>
                    <a:pt x="8863" y="3484"/>
                  </a:lnTo>
                  <a:lnTo>
                    <a:pt x="8902" y="3369"/>
                  </a:lnTo>
                  <a:lnTo>
                    <a:pt x="8914" y="3253"/>
                  </a:lnTo>
                  <a:lnTo>
                    <a:pt x="8914" y="1217"/>
                  </a:lnTo>
                  <a:lnTo>
                    <a:pt x="12795" y="1217"/>
                  </a:lnTo>
                  <a:lnTo>
                    <a:pt x="12923" y="1204"/>
                  </a:lnTo>
                  <a:lnTo>
                    <a:pt x="13038" y="1166"/>
                  </a:lnTo>
                  <a:lnTo>
                    <a:pt x="13141" y="1114"/>
                  </a:lnTo>
                  <a:lnTo>
                    <a:pt x="13231" y="1037"/>
                  </a:lnTo>
                  <a:lnTo>
                    <a:pt x="13295" y="948"/>
                  </a:lnTo>
                  <a:lnTo>
                    <a:pt x="13359" y="845"/>
                  </a:lnTo>
                  <a:lnTo>
                    <a:pt x="13397" y="730"/>
                  </a:lnTo>
                  <a:lnTo>
                    <a:pt x="13410" y="615"/>
                  </a:lnTo>
                  <a:lnTo>
                    <a:pt x="13397" y="487"/>
                  </a:lnTo>
                  <a:lnTo>
                    <a:pt x="13359" y="371"/>
                  </a:lnTo>
                  <a:lnTo>
                    <a:pt x="13295" y="269"/>
                  </a:lnTo>
                  <a:lnTo>
                    <a:pt x="13231" y="179"/>
                  </a:lnTo>
                  <a:lnTo>
                    <a:pt x="13141" y="103"/>
                  </a:lnTo>
                  <a:lnTo>
                    <a:pt x="13038" y="51"/>
                  </a:lnTo>
                  <a:lnTo>
                    <a:pt x="12923" y="13"/>
                  </a:lnTo>
                  <a:lnTo>
                    <a:pt x="127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7"/>
            <p:cNvSpPr/>
            <p:nvPr/>
          </p:nvSpPr>
          <p:spPr>
            <a:xfrm rot="5400000">
              <a:off x="3011828" y="3429115"/>
              <a:ext cx="601412" cy="99084"/>
            </a:xfrm>
            <a:custGeom>
              <a:avLst/>
              <a:gdLst/>
              <a:ahLst/>
              <a:cxnLst/>
              <a:rect l="l" t="t" r="r" b="b"/>
              <a:pathLst>
                <a:path w="7314" h="1205" extrusionOk="0">
                  <a:moveTo>
                    <a:pt x="487" y="1"/>
                  </a:moveTo>
                  <a:lnTo>
                    <a:pt x="372" y="39"/>
                  </a:lnTo>
                  <a:lnTo>
                    <a:pt x="270" y="103"/>
                  </a:lnTo>
                  <a:lnTo>
                    <a:pt x="180" y="167"/>
                  </a:lnTo>
                  <a:lnTo>
                    <a:pt x="103" y="257"/>
                  </a:lnTo>
                  <a:lnTo>
                    <a:pt x="52" y="360"/>
                  </a:lnTo>
                  <a:lnTo>
                    <a:pt x="13" y="475"/>
                  </a:lnTo>
                  <a:lnTo>
                    <a:pt x="1" y="603"/>
                  </a:lnTo>
                  <a:lnTo>
                    <a:pt x="13" y="718"/>
                  </a:lnTo>
                  <a:lnTo>
                    <a:pt x="52" y="833"/>
                  </a:lnTo>
                  <a:lnTo>
                    <a:pt x="103" y="936"/>
                  </a:lnTo>
                  <a:lnTo>
                    <a:pt x="180" y="1026"/>
                  </a:lnTo>
                  <a:lnTo>
                    <a:pt x="270" y="1102"/>
                  </a:lnTo>
                  <a:lnTo>
                    <a:pt x="372" y="1166"/>
                  </a:lnTo>
                  <a:lnTo>
                    <a:pt x="487" y="1192"/>
                  </a:lnTo>
                  <a:lnTo>
                    <a:pt x="603" y="1205"/>
                  </a:lnTo>
                  <a:lnTo>
                    <a:pt x="6699" y="1205"/>
                  </a:lnTo>
                  <a:lnTo>
                    <a:pt x="6827" y="1192"/>
                  </a:lnTo>
                  <a:lnTo>
                    <a:pt x="6942" y="1166"/>
                  </a:lnTo>
                  <a:lnTo>
                    <a:pt x="7045" y="1102"/>
                  </a:lnTo>
                  <a:lnTo>
                    <a:pt x="7135" y="1026"/>
                  </a:lnTo>
                  <a:lnTo>
                    <a:pt x="7199" y="936"/>
                  </a:lnTo>
                  <a:lnTo>
                    <a:pt x="7263" y="833"/>
                  </a:lnTo>
                  <a:lnTo>
                    <a:pt x="7301" y="718"/>
                  </a:lnTo>
                  <a:lnTo>
                    <a:pt x="7314" y="603"/>
                  </a:lnTo>
                  <a:lnTo>
                    <a:pt x="7301" y="475"/>
                  </a:lnTo>
                  <a:lnTo>
                    <a:pt x="7263" y="360"/>
                  </a:lnTo>
                  <a:lnTo>
                    <a:pt x="7199" y="257"/>
                  </a:lnTo>
                  <a:lnTo>
                    <a:pt x="7135" y="167"/>
                  </a:lnTo>
                  <a:lnTo>
                    <a:pt x="7045" y="103"/>
                  </a:lnTo>
                  <a:lnTo>
                    <a:pt x="6942" y="39"/>
                  </a:lnTo>
                  <a:lnTo>
                    <a:pt x="68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7"/>
            <p:cNvSpPr/>
            <p:nvPr/>
          </p:nvSpPr>
          <p:spPr>
            <a:xfrm rot="5400000">
              <a:off x="2397292" y="3188466"/>
              <a:ext cx="1082689" cy="99084"/>
            </a:xfrm>
            <a:custGeom>
              <a:avLst/>
              <a:gdLst/>
              <a:ahLst/>
              <a:cxnLst/>
              <a:rect l="l" t="t" r="r" b="b"/>
              <a:pathLst>
                <a:path w="13167" h="1205" extrusionOk="0">
                  <a:moveTo>
                    <a:pt x="602" y="1"/>
                  </a:moveTo>
                  <a:lnTo>
                    <a:pt x="487" y="14"/>
                  </a:lnTo>
                  <a:lnTo>
                    <a:pt x="372" y="39"/>
                  </a:lnTo>
                  <a:lnTo>
                    <a:pt x="269" y="103"/>
                  </a:lnTo>
                  <a:lnTo>
                    <a:pt x="180" y="180"/>
                  </a:lnTo>
                  <a:lnTo>
                    <a:pt x="103" y="270"/>
                  </a:lnTo>
                  <a:lnTo>
                    <a:pt x="52" y="372"/>
                  </a:lnTo>
                  <a:lnTo>
                    <a:pt x="13" y="487"/>
                  </a:lnTo>
                  <a:lnTo>
                    <a:pt x="0" y="603"/>
                  </a:lnTo>
                  <a:lnTo>
                    <a:pt x="13" y="731"/>
                  </a:lnTo>
                  <a:lnTo>
                    <a:pt x="52" y="846"/>
                  </a:lnTo>
                  <a:lnTo>
                    <a:pt x="103" y="949"/>
                  </a:lnTo>
                  <a:lnTo>
                    <a:pt x="180" y="1038"/>
                  </a:lnTo>
                  <a:lnTo>
                    <a:pt x="269" y="1102"/>
                  </a:lnTo>
                  <a:lnTo>
                    <a:pt x="372" y="1166"/>
                  </a:lnTo>
                  <a:lnTo>
                    <a:pt x="487" y="1205"/>
                  </a:lnTo>
                  <a:lnTo>
                    <a:pt x="12680" y="1205"/>
                  </a:lnTo>
                  <a:lnTo>
                    <a:pt x="12795" y="1166"/>
                  </a:lnTo>
                  <a:lnTo>
                    <a:pt x="12898" y="1102"/>
                  </a:lnTo>
                  <a:lnTo>
                    <a:pt x="12988" y="1038"/>
                  </a:lnTo>
                  <a:lnTo>
                    <a:pt x="13052" y="949"/>
                  </a:lnTo>
                  <a:lnTo>
                    <a:pt x="13116" y="846"/>
                  </a:lnTo>
                  <a:lnTo>
                    <a:pt x="13154" y="731"/>
                  </a:lnTo>
                  <a:lnTo>
                    <a:pt x="13167" y="603"/>
                  </a:lnTo>
                  <a:lnTo>
                    <a:pt x="13154" y="487"/>
                  </a:lnTo>
                  <a:lnTo>
                    <a:pt x="13116" y="372"/>
                  </a:lnTo>
                  <a:lnTo>
                    <a:pt x="13052" y="270"/>
                  </a:lnTo>
                  <a:lnTo>
                    <a:pt x="12988" y="180"/>
                  </a:lnTo>
                  <a:lnTo>
                    <a:pt x="12898" y="103"/>
                  </a:lnTo>
                  <a:lnTo>
                    <a:pt x="12795" y="39"/>
                  </a:lnTo>
                  <a:lnTo>
                    <a:pt x="12680" y="14"/>
                  </a:lnTo>
                  <a:lnTo>
                    <a:pt x="1255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7"/>
            <p:cNvSpPr/>
            <p:nvPr/>
          </p:nvSpPr>
          <p:spPr>
            <a:xfrm rot="5400000">
              <a:off x="1983390" y="3148466"/>
              <a:ext cx="907874" cy="353907"/>
            </a:xfrm>
            <a:custGeom>
              <a:avLst/>
              <a:gdLst/>
              <a:ahLst/>
              <a:cxnLst/>
              <a:rect l="l" t="t" r="r" b="b"/>
              <a:pathLst>
                <a:path w="11041" h="4304" extrusionOk="0">
                  <a:moveTo>
                    <a:pt x="6597" y="1"/>
                  </a:moveTo>
                  <a:lnTo>
                    <a:pt x="6520" y="13"/>
                  </a:lnTo>
                  <a:lnTo>
                    <a:pt x="6456" y="39"/>
                  </a:lnTo>
                  <a:lnTo>
                    <a:pt x="6392" y="65"/>
                  </a:lnTo>
                  <a:lnTo>
                    <a:pt x="6328" y="103"/>
                  </a:lnTo>
                  <a:lnTo>
                    <a:pt x="6276" y="141"/>
                  </a:lnTo>
                  <a:lnTo>
                    <a:pt x="6225" y="193"/>
                  </a:lnTo>
                  <a:lnTo>
                    <a:pt x="6174" y="257"/>
                  </a:lnTo>
                  <a:lnTo>
                    <a:pt x="4137" y="3087"/>
                  </a:lnTo>
                  <a:lnTo>
                    <a:pt x="603" y="3087"/>
                  </a:lnTo>
                  <a:lnTo>
                    <a:pt x="487" y="3100"/>
                  </a:lnTo>
                  <a:lnTo>
                    <a:pt x="372" y="3138"/>
                  </a:lnTo>
                  <a:lnTo>
                    <a:pt x="270" y="3190"/>
                  </a:lnTo>
                  <a:lnTo>
                    <a:pt x="180" y="3267"/>
                  </a:lnTo>
                  <a:lnTo>
                    <a:pt x="103" y="3356"/>
                  </a:lnTo>
                  <a:lnTo>
                    <a:pt x="39" y="3459"/>
                  </a:lnTo>
                  <a:lnTo>
                    <a:pt x="13" y="3574"/>
                  </a:lnTo>
                  <a:lnTo>
                    <a:pt x="1" y="3689"/>
                  </a:lnTo>
                  <a:lnTo>
                    <a:pt x="13" y="3817"/>
                  </a:lnTo>
                  <a:lnTo>
                    <a:pt x="39" y="3933"/>
                  </a:lnTo>
                  <a:lnTo>
                    <a:pt x="103" y="4035"/>
                  </a:lnTo>
                  <a:lnTo>
                    <a:pt x="180" y="4125"/>
                  </a:lnTo>
                  <a:lnTo>
                    <a:pt x="270" y="4189"/>
                  </a:lnTo>
                  <a:lnTo>
                    <a:pt x="372" y="4253"/>
                  </a:lnTo>
                  <a:lnTo>
                    <a:pt x="487" y="4291"/>
                  </a:lnTo>
                  <a:lnTo>
                    <a:pt x="603" y="4304"/>
                  </a:lnTo>
                  <a:lnTo>
                    <a:pt x="4458" y="4304"/>
                  </a:lnTo>
                  <a:lnTo>
                    <a:pt x="4522" y="4291"/>
                  </a:lnTo>
                  <a:lnTo>
                    <a:pt x="4599" y="4278"/>
                  </a:lnTo>
                  <a:lnTo>
                    <a:pt x="4663" y="4266"/>
                  </a:lnTo>
                  <a:lnTo>
                    <a:pt x="4727" y="4227"/>
                  </a:lnTo>
                  <a:lnTo>
                    <a:pt x="4791" y="4202"/>
                  </a:lnTo>
                  <a:lnTo>
                    <a:pt x="4855" y="4150"/>
                  </a:lnTo>
                  <a:lnTo>
                    <a:pt x="4906" y="4099"/>
                  </a:lnTo>
                  <a:lnTo>
                    <a:pt x="4944" y="4048"/>
                  </a:lnTo>
                  <a:lnTo>
                    <a:pt x="6981" y="1217"/>
                  </a:lnTo>
                  <a:lnTo>
                    <a:pt x="10426" y="1217"/>
                  </a:lnTo>
                  <a:lnTo>
                    <a:pt x="10554" y="1204"/>
                  </a:lnTo>
                  <a:lnTo>
                    <a:pt x="10669" y="1166"/>
                  </a:lnTo>
                  <a:lnTo>
                    <a:pt x="10772" y="1115"/>
                  </a:lnTo>
                  <a:lnTo>
                    <a:pt x="10862" y="1038"/>
                  </a:lnTo>
                  <a:lnTo>
                    <a:pt x="10926" y="948"/>
                  </a:lnTo>
                  <a:lnTo>
                    <a:pt x="10990" y="846"/>
                  </a:lnTo>
                  <a:lnTo>
                    <a:pt x="11028" y="731"/>
                  </a:lnTo>
                  <a:lnTo>
                    <a:pt x="11041" y="603"/>
                  </a:lnTo>
                  <a:lnTo>
                    <a:pt x="11028" y="487"/>
                  </a:lnTo>
                  <a:lnTo>
                    <a:pt x="10990" y="372"/>
                  </a:lnTo>
                  <a:lnTo>
                    <a:pt x="10926" y="270"/>
                  </a:lnTo>
                  <a:lnTo>
                    <a:pt x="10862" y="180"/>
                  </a:lnTo>
                  <a:lnTo>
                    <a:pt x="10772" y="103"/>
                  </a:lnTo>
                  <a:lnTo>
                    <a:pt x="10669" y="52"/>
                  </a:lnTo>
                  <a:lnTo>
                    <a:pt x="10554" y="13"/>
                  </a:lnTo>
                  <a:lnTo>
                    <a:pt x="104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7"/>
            <p:cNvSpPr/>
            <p:nvPr/>
          </p:nvSpPr>
          <p:spPr>
            <a:xfrm rot="5400000">
              <a:off x="4363555" y="3511883"/>
              <a:ext cx="268637" cy="100071"/>
            </a:xfrm>
            <a:custGeom>
              <a:avLst/>
              <a:gdLst/>
              <a:ahLst/>
              <a:cxnLst/>
              <a:rect l="l" t="t" r="r" b="b"/>
              <a:pathLst>
                <a:path w="3267" h="1217" extrusionOk="0">
                  <a:moveTo>
                    <a:pt x="602" y="0"/>
                  </a:moveTo>
                  <a:lnTo>
                    <a:pt x="487" y="13"/>
                  </a:lnTo>
                  <a:lnTo>
                    <a:pt x="372" y="51"/>
                  </a:lnTo>
                  <a:lnTo>
                    <a:pt x="269" y="103"/>
                  </a:lnTo>
                  <a:lnTo>
                    <a:pt x="179" y="180"/>
                  </a:lnTo>
                  <a:lnTo>
                    <a:pt x="103" y="269"/>
                  </a:lnTo>
                  <a:lnTo>
                    <a:pt x="39" y="372"/>
                  </a:lnTo>
                  <a:lnTo>
                    <a:pt x="13" y="487"/>
                  </a:lnTo>
                  <a:lnTo>
                    <a:pt x="0" y="615"/>
                  </a:lnTo>
                  <a:lnTo>
                    <a:pt x="13" y="730"/>
                  </a:lnTo>
                  <a:lnTo>
                    <a:pt x="39" y="846"/>
                  </a:lnTo>
                  <a:lnTo>
                    <a:pt x="103" y="948"/>
                  </a:lnTo>
                  <a:lnTo>
                    <a:pt x="179" y="1038"/>
                  </a:lnTo>
                  <a:lnTo>
                    <a:pt x="269" y="1115"/>
                  </a:lnTo>
                  <a:lnTo>
                    <a:pt x="372" y="1166"/>
                  </a:lnTo>
                  <a:lnTo>
                    <a:pt x="487" y="1204"/>
                  </a:lnTo>
                  <a:lnTo>
                    <a:pt x="602" y="1217"/>
                  </a:lnTo>
                  <a:lnTo>
                    <a:pt x="2664" y="1217"/>
                  </a:lnTo>
                  <a:lnTo>
                    <a:pt x="2792" y="1204"/>
                  </a:lnTo>
                  <a:lnTo>
                    <a:pt x="2895" y="1166"/>
                  </a:lnTo>
                  <a:lnTo>
                    <a:pt x="3010" y="1115"/>
                  </a:lnTo>
                  <a:lnTo>
                    <a:pt x="3100" y="1038"/>
                  </a:lnTo>
                  <a:lnTo>
                    <a:pt x="3164" y="948"/>
                  </a:lnTo>
                  <a:lnTo>
                    <a:pt x="3228" y="846"/>
                  </a:lnTo>
                  <a:lnTo>
                    <a:pt x="3253" y="730"/>
                  </a:lnTo>
                  <a:lnTo>
                    <a:pt x="3266" y="615"/>
                  </a:lnTo>
                  <a:lnTo>
                    <a:pt x="3253" y="487"/>
                  </a:lnTo>
                  <a:lnTo>
                    <a:pt x="3228" y="372"/>
                  </a:lnTo>
                  <a:lnTo>
                    <a:pt x="3164" y="269"/>
                  </a:lnTo>
                  <a:lnTo>
                    <a:pt x="3100" y="180"/>
                  </a:lnTo>
                  <a:lnTo>
                    <a:pt x="3010" y="103"/>
                  </a:lnTo>
                  <a:lnTo>
                    <a:pt x="2895" y="51"/>
                  </a:lnTo>
                  <a:lnTo>
                    <a:pt x="2792" y="13"/>
                  </a:lnTo>
                  <a:lnTo>
                    <a:pt x="266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7"/>
            <p:cNvSpPr/>
            <p:nvPr/>
          </p:nvSpPr>
          <p:spPr>
            <a:xfrm rot="5400000">
              <a:off x="6508919" y="3603406"/>
              <a:ext cx="82" cy="82"/>
            </a:xfrm>
            <a:custGeom>
              <a:avLst/>
              <a:gdLst/>
              <a:ahLst/>
              <a:cxnLst/>
              <a:rect l="l" t="t" r="r" b="b"/>
              <a:pathLst>
                <a:path w="1" h="1" fill="none" extrusionOk="0">
                  <a:moveTo>
                    <a:pt x="1" y="1"/>
                  </a:moveTo>
                  <a:lnTo>
                    <a:pt x="1" y="1"/>
                  </a:lnTo>
                </a:path>
              </a:pathLst>
            </a:custGeom>
            <a:noFill/>
            <a:ln w="15700" cap="rnd" cmpd="sng">
              <a:solidFill>
                <a:srgbClr val="231F2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7"/>
            <p:cNvSpPr/>
            <p:nvPr/>
          </p:nvSpPr>
          <p:spPr>
            <a:xfrm rot="5400000">
              <a:off x="4387287" y="4062113"/>
              <a:ext cx="968969" cy="159110"/>
            </a:xfrm>
            <a:custGeom>
              <a:avLst/>
              <a:gdLst/>
              <a:ahLst/>
              <a:cxnLst/>
              <a:rect l="l" t="t" r="r" b="b"/>
              <a:pathLst>
                <a:path w="11784" h="1935" extrusionOk="0">
                  <a:moveTo>
                    <a:pt x="794" y="1"/>
                  </a:moveTo>
                  <a:lnTo>
                    <a:pt x="705" y="14"/>
                  </a:lnTo>
                  <a:lnTo>
                    <a:pt x="628" y="39"/>
                  </a:lnTo>
                  <a:lnTo>
                    <a:pt x="538" y="78"/>
                  </a:lnTo>
                  <a:lnTo>
                    <a:pt x="461" y="116"/>
                  </a:lnTo>
                  <a:lnTo>
                    <a:pt x="384" y="167"/>
                  </a:lnTo>
                  <a:lnTo>
                    <a:pt x="320" y="219"/>
                  </a:lnTo>
                  <a:lnTo>
                    <a:pt x="256" y="283"/>
                  </a:lnTo>
                  <a:lnTo>
                    <a:pt x="205" y="347"/>
                  </a:lnTo>
                  <a:lnTo>
                    <a:pt x="154" y="423"/>
                  </a:lnTo>
                  <a:lnTo>
                    <a:pt x="103" y="500"/>
                  </a:lnTo>
                  <a:lnTo>
                    <a:pt x="64" y="590"/>
                  </a:lnTo>
                  <a:lnTo>
                    <a:pt x="39" y="680"/>
                  </a:lnTo>
                  <a:lnTo>
                    <a:pt x="13" y="769"/>
                  </a:lnTo>
                  <a:lnTo>
                    <a:pt x="0" y="872"/>
                  </a:lnTo>
                  <a:lnTo>
                    <a:pt x="0" y="961"/>
                  </a:lnTo>
                  <a:lnTo>
                    <a:pt x="0" y="1064"/>
                  </a:lnTo>
                  <a:lnTo>
                    <a:pt x="13" y="1166"/>
                  </a:lnTo>
                  <a:lnTo>
                    <a:pt x="39" y="1256"/>
                  </a:lnTo>
                  <a:lnTo>
                    <a:pt x="64" y="1346"/>
                  </a:lnTo>
                  <a:lnTo>
                    <a:pt x="103" y="1435"/>
                  </a:lnTo>
                  <a:lnTo>
                    <a:pt x="154" y="1512"/>
                  </a:lnTo>
                  <a:lnTo>
                    <a:pt x="205" y="1589"/>
                  </a:lnTo>
                  <a:lnTo>
                    <a:pt x="256" y="1653"/>
                  </a:lnTo>
                  <a:lnTo>
                    <a:pt x="320" y="1717"/>
                  </a:lnTo>
                  <a:lnTo>
                    <a:pt x="384" y="1768"/>
                  </a:lnTo>
                  <a:lnTo>
                    <a:pt x="461" y="1820"/>
                  </a:lnTo>
                  <a:lnTo>
                    <a:pt x="538" y="1858"/>
                  </a:lnTo>
                  <a:lnTo>
                    <a:pt x="628" y="1896"/>
                  </a:lnTo>
                  <a:lnTo>
                    <a:pt x="705" y="1922"/>
                  </a:lnTo>
                  <a:lnTo>
                    <a:pt x="794" y="1935"/>
                  </a:lnTo>
                  <a:lnTo>
                    <a:pt x="10989" y="1935"/>
                  </a:lnTo>
                  <a:lnTo>
                    <a:pt x="11079" y="1922"/>
                  </a:lnTo>
                  <a:lnTo>
                    <a:pt x="11156" y="1896"/>
                  </a:lnTo>
                  <a:lnTo>
                    <a:pt x="11245" y="1858"/>
                  </a:lnTo>
                  <a:lnTo>
                    <a:pt x="11322" y="1820"/>
                  </a:lnTo>
                  <a:lnTo>
                    <a:pt x="11386" y="1768"/>
                  </a:lnTo>
                  <a:lnTo>
                    <a:pt x="11463" y="1717"/>
                  </a:lnTo>
                  <a:lnTo>
                    <a:pt x="11527" y="1653"/>
                  </a:lnTo>
                  <a:lnTo>
                    <a:pt x="11578" y="1589"/>
                  </a:lnTo>
                  <a:lnTo>
                    <a:pt x="11630" y="1512"/>
                  </a:lnTo>
                  <a:lnTo>
                    <a:pt x="11681" y="1435"/>
                  </a:lnTo>
                  <a:lnTo>
                    <a:pt x="11719" y="1346"/>
                  </a:lnTo>
                  <a:lnTo>
                    <a:pt x="11745" y="1256"/>
                  </a:lnTo>
                  <a:lnTo>
                    <a:pt x="11771" y="1166"/>
                  </a:lnTo>
                  <a:lnTo>
                    <a:pt x="11783" y="1064"/>
                  </a:lnTo>
                  <a:lnTo>
                    <a:pt x="11783" y="961"/>
                  </a:lnTo>
                  <a:lnTo>
                    <a:pt x="11783" y="872"/>
                  </a:lnTo>
                  <a:lnTo>
                    <a:pt x="11771" y="769"/>
                  </a:lnTo>
                  <a:lnTo>
                    <a:pt x="11745" y="680"/>
                  </a:lnTo>
                  <a:lnTo>
                    <a:pt x="11719" y="590"/>
                  </a:lnTo>
                  <a:lnTo>
                    <a:pt x="11681" y="500"/>
                  </a:lnTo>
                  <a:lnTo>
                    <a:pt x="11630" y="423"/>
                  </a:lnTo>
                  <a:lnTo>
                    <a:pt x="11578" y="347"/>
                  </a:lnTo>
                  <a:lnTo>
                    <a:pt x="11527" y="283"/>
                  </a:lnTo>
                  <a:lnTo>
                    <a:pt x="11463" y="219"/>
                  </a:lnTo>
                  <a:lnTo>
                    <a:pt x="11386" y="167"/>
                  </a:lnTo>
                  <a:lnTo>
                    <a:pt x="11322" y="116"/>
                  </a:lnTo>
                  <a:lnTo>
                    <a:pt x="11245" y="78"/>
                  </a:lnTo>
                  <a:lnTo>
                    <a:pt x="11156" y="39"/>
                  </a:lnTo>
                  <a:lnTo>
                    <a:pt x="11079" y="14"/>
                  </a:lnTo>
                  <a:lnTo>
                    <a:pt x="109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7"/>
            <p:cNvSpPr/>
            <p:nvPr/>
          </p:nvSpPr>
          <p:spPr>
            <a:xfrm rot="5400000">
              <a:off x="4013390" y="4062113"/>
              <a:ext cx="968969" cy="159110"/>
            </a:xfrm>
            <a:custGeom>
              <a:avLst/>
              <a:gdLst/>
              <a:ahLst/>
              <a:cxnLst/>
              <a:rect l="l" t="t" r="r" b="b"/>
              <a:pathLst>
                <a:path w="11784" h="1935" extrusionOk="0">
                  <a:moveTo>
                    <a:pt x="794" y="1"/>
                  </a:moveTo>
                  <a:lnTo>
                    <a:pt x="705" y="13"/>
                  </a:lnTo>
                  <a:lnTo>
                    <a:pt x="628" y="39"/>
                  </a:lnTo>
                  <a:lnTo>
                    <a:pt x="538" y="77"/>
                  </a:lnTo>
                  <a:lnTo>
                    <a:pt x="461" y="116"/>
                  </a:lnTo>
                  <a:lnTo>
                    <a:pt x="384" y="167"/>
                  </a:lnTo>
                  <a:lnTo>
                    <a:pt x="320" y="218"/>
                  </a:lnTo>
                  <a:lnTo>
                    <a:pt x="256" y="282"/>
                  </a:lnTo>
                  <a:lnTo>
                    <a:pt x="205" y="346"/>
                  </a:lnTo>
                  <a:lnTo>
                    <a:pt x="154" y="423"/>
                  </a:lnTo>
                  <a:lnTo>
                    <a:pt x="103" y="500"/>
                  </a:lnTo>
                  <a:lnTo>
                    <a:pt x="64" y="590"/>
                  </a:lnTo>
                  <a:lnTo>
                    <a:pt x="39" y="679"/>
                  </a:lnTo>
                  <a:lnTo>
                    <a:pt x="13" y="769"/>
                  </a:lnTo>
                  <a:lnTo>
                    <a:pt x="0" y="872"/>
                  </a:lnTo>
                  <a:lnTo>
                    <a:pt x="0" y="974"/>
                  </a:lnTo>
                  <a:lnTo>
                    <a:pt x="0" y="1064"/>
                  </a:lnTo>
                  <a:lnTo>
                    <a:pt x="13" y="1166"/>
                  </a:lnTo>
                  <a:lnTo>
                    <a:pt x="39" y="1256"/>
                  </a:lnTo>
                  <a:lnTo>
                    <a:pt x="64" y="1345"/>
                  </a:lnTo>
                  <a:lnTo>
                    <a:pt x="103" y="1435"/>
                  </a:lnTo>
                  <a:lnTo>
                    <a:pt x="154" y="1512"/>
                  </a:lnTo>
                  <a:lnTo>
                    <a:pt x="205" y="1589"/>
                  </a:lnTo>
                  <a:lnTo>
                    <a:pt x="256" y="1653"/>
                  </a:lnTo>
                  <a:lnTo>
                    <a:pt x="320" y="1717"/>
                  </a:lnTo>
                  <a:lnTo>
                    <a:pt x="384" y="1768"/>
                  </a:lnTo>
                  <a:lnTo>
                    <a:pt x="461" y="1819"/>
                  </a:lnTo>
                  <a:lnTo>
                    <a:pt x="538" y="1858"/>
                  </a:lnTo>
                  <a:lnTo>
                    <a:pt x="628" y="1896"/>
                  </a:lnTo>
                  <a:lnTo>
                    <a:pt x="705" y="1922"/>
                  </a:lnTo>
                  <a:lnTo>
                    <a:pt x="794" y="1935"/>
                  </a:lnTo>
                  <a:lnTo>
                    <a:pt x="10989" y="1935"/>
                  </a:lnTo>
                  <a:lnTo>
                    <a:pt x="11079" y="1922"/>
                  </a:lnTo>
                  <a:lnTo>
                    <a:pt x="11156" y="1896"/>
                  </a:lnTo>
                  <a:lnTo>
                    <a:pt x="11245" y="1858"/>
                  </a:lnTo>
                  <a:lnTo>
                    <a:pt x="11322" y="1819"/>
                  </a:lnTo>
                  <a:lnTo>
                    <a:pt x="11386" y="1768"/>
                  </a:lnTo>
                  <a:lnTo>
                    <a:pt x="11463" y="1717"/>
                  </a:lnTo>
                  <a:lnTo>
                    <a:pt x="11527" y="1653"/>
                  </a:lnTo>
                  <a:lnTo>
                    <a:pt x="11578" y="1589"/>
                  </a:lnTo>
                  <a:lnTo>
                    <a:pt x="11630" y="1512"/>
                  </a:lnTo>
                  <a:lnTo>
                    <a:pt x="11681" y="1435"/>
                  </a:lnTo>
                  <a:lnTo>
                    <a:pt x="11719" y="1345"/>
                  </a:lnTo>
                  <a:lnTo>
                    <a:pt x="11745" y="1256"/>
                  </a:lnTo>
                  <a:lnTo>
                    <a:pt x="11771" y="1166"/>
                  </a:lnTo>
                  <a:lnTo>
                    <a:pt x="11783" y="1064"/>
                  </a:lnTo>
                  <a:lnTo>
                    <a:pt x="11783" y="974"/>
                  </a:lnTo>
                  <a:lnTo>
                    <a:pt x="11783" y="872"/>
                  </a:lnTo>
                  <a:lnTo>
                    <a:pt x="11771" y="769"/>
                  </a:lnTo>
                  <a:lnTo>
                    <a:pt x="11745" y="679"/>
                  </a:lnTo>
                  <a:lnTo>
                    <a:pt x="11719" y="590"/>
                  </a:lnTo>
                  <a:lnTo>
                    <a:pt x="11681" y="500"/>
                  </a:lnTo>
                  <a:lnTo>
                    <a:pt x="11630" y="423"/>
                  </a:lnTo>
                  <a:lnTo>
                    <a:pt x="11578" y="346"/>
                  </a:lnTo>
                  <a:lnTo>
                    <a:pt x="11527" y="282"/>
                  </a:lnTo>
                  <a:lnTo>
                    <a:pt x="11463" y="218"/>
                  </a:lnTo>
                  <a:lnTo>
                    <a:pt x="11386" y="167"/>
                  </a:lnTo>
                  <a:lnTo>
                    <a:pt x="11322" y="116"/>
                  </a:lnTo>
                  <a:lnTo>
                    <a:pt x="11245" y="77"/>
                  </a:lnTo>
                  <a:lnTo>
                    <a:pt x="11156" y="39"/>
                  </a:lnTo>
                  <a:lnTo>
                    <a:pt x="11079" y="13"/>
                  </a:lnTo>
                  <a:lnTo>
                    <a:pt x="109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7"/>
            <p:cNvSpPr/>
            <p:nvPr/>
          </p:nvSpPr>
          <p:spPr>
            <a:xfrm rot="5400000">
              <a:off x="3638957" y="4061578"/>
              <a:ext cx="968969" cy="160179"/>
            </a:xfrm>
            <a:custGeom>
              <a:avLst/>
              <a:gdLst/>
              <a:ahLst/>
              <a:cxnLst/>
              <a:rect l="l" t="t" r="r" b="b"/>
              <a:pathLst>
                <a:path w="11784" h="1948" extrusionOk="0">
                  <a:moveTo>
                    <a:pt x="794" y="0"/>
                  </a:moveTo>
                  <a:lnTo>
                    <a:pt x="705" y="13"/>
                  </a:lnTo>
                  <a:lnTo>
                    <a:pt x="628" y="39"/>
                  </a:lnTo>
                  <a:lnTo>
                    <a:pt x="538" y="77"/>
                  </a:lnTo>
                  <a:lnTo>
                    <a:pt x="461" y="116"/>
                  </a:lnTo>
                  <a:lnTo>
                    <a:pt x="384" y="167"/>
                  </a:lnTo>
                  <a:lnTo>
                    <a:pt x="320" y="218"/>
                  </a:lnTo>
                  <a:lnTo>
                    <a:pt x="256" y="282"/>
                  </a:lnTo>
                  <a:lnTo>
                    <a:pt x="205" y="359"/>
                  </a:lnTo>
                  <a:lnTo>
                    <a:pt x="154" y="423"/>
                  </a:lnTo>
                  <a:lnTo>
                    <a:pt x="103" y="513"/>
                  </a:lnTo>
                  <a:lnTo>
                    <a:pt x="64" y="590"/>
                  </a:lnTo>
                  <a:lnTo>
                    <a:pt x="39" y="679"/>
                  </a:lnTo>
                  <a:lnTo>
                    <a:pt x="13" y="769"/>
                  </a:lnTo>
                  <a:lnTo>
                    <a:pt x="0" y="871"/>
                  </a:lnTo>
                  <a:lnTo>
                    <a:pt x="0" y="974"/>
                  </a:lnTo>
                  <a:lnTo>
                    <a:pt x="0" y="1076"/>
                  </a:lnTo>
                  <a:lnTo>
                    <a:pt x="13" y="1166"/>
                  </a:lnTo>
                  <a:lnTo>
                    <a:pt x="39" y="1256"/>
                  </a:lnTo>
                  <a:lnTo>
                    <a:pt x="64" y="1345"/>
                  </a:lnTo>
                  <a:lnTo>
                    <a:pt x="103" y="1435"/>
                  </a:lnTo>
                  <a:lnTo>
                    <a:pt x="154" y="1512"/>
                  </a:lnTo>
                  <a:lnTo>
                    <a:pt x="205" y="1589"/>
                  </a:lnTo>
                  <a:lnTo>
                    <a:pt x="256" y="1653"/>
                  </a:lnTo>
                  <a:lnTo>
                    <a:pt x="320" y="1717"/>
                  </a:lnTo>
                  <a:lnTo>
                    <a:pt x="384" y="1781"/>
                  </a:lnTo>
                  <a:lnTo>
                    <a:pt x="461" y="1819"/>
                  </a:lnTo>
                  <a:lnTo>
                    <a:pt x="538" y="1870"/>
                  </a:lnTo>
                  <a:lnTo>
                    <a:pt x="628" y="1896"/>
                  </a:lnTo>
                  <a:lnTo>
                    <a:pt x="705" y="1922"/>
                  </a:lnTo>
                  <a:lnTo>
                    <a:pt x="794" y="1934"/>
                  </a:lnTo>
                  <a:lnTo>
                    <a:pt x="884" y="1947"/>
                  </a:lnTo>
                  <a:lnTo>
                    <a:pt x="10900" y="1947"/>
                  </a:lnTo>
                  <a:lnTo>
                    <a:pt x="10989" y="1934"/>
                  </a:lnTo>
                  <a:lnTo>
                    <a:pt x="11079" y="1922"/>
                  </a:lnTo>
                  <a:lnTo>
                    <a:pt x="11156" y="1896"/>
                  </a:lnTo>
                  <a:lnTo>
                    <a:pt x="11245" y="1870"/>
                  </a:lnTo>
                  <a:lnTo>
                    <a:pt x="11322" y="1819"/>
                  </a:lnTo>
                  <a:lnTo>
                    <a:pt x="11386" y="1781"/>
                  </a:lnTo>
                  <a:lnTo>
                    <a:pt x="11463" y="1717"/>
                  </a:lnTo>
                  <a:lnTo>
                    <a:pt x="11527" y="1653"/>
                  </a:lnTo>
                  <a:lnTo>
                    <a:pt x="11578" y="1589"/>
                  </a:lnTo>
                  <a:lnTo>
                    <a:pt x="11630" y="1512"/>
                  </a:lnTo>
                  <a:lnTo>
                    <a:pt x="11681" y="1435"/>
                  </a:lnTo>
                  <a:lnTo>
                    <a:pt x="11719" y="1345"/>
                  </a:lnTo>
                  <a:lnTo>
                    <a:pt x="11745" y="1256"/>
                  </a:lnTo>
                  <a:lnTo>
                    <a:pt x="11771" y="1166"/>
                  </a:lnTo>
                  <a:lnTo>
                    <a:pt x="11783" y="1076"/>
                  </a:lnTo>
                  <a:lnTo>
                    <a:pt x="11783" y="974"/>
                  </a:lnTo>
                  <a:lnTo>
                    <a:pt x="11783" y="871"/>
                  </a:lnTo>
                  <a:lnTo>
                    <a:pt x="11771" y="769"/>
                  </a:lnTo>
                  <a:lnTo>
                    <a:pt x="11745" y="679"/>
                  </a:lnTo>
                  <a:lnTo>
                    <a:pt x="11719" y="590"/>
                  </a:lnTo>
                  <a:lnTo>
                    <a:pt x="11681" y="513"/>
                  </a:lnTo>
                  <a:lnTo>
                    <a:pt x="11630" y="423"/>
                  </a:lnTo>
                  <a:lnTo>
                    <a:pt x="11578" y="359"/>
                  </a:lnTo>
                  <a:lnTo>
                    <a:pt x="11527" y="282"/>
                  </a:lnTo>
                  <a:lnTo>
                    <a:pt x="11463" y="218"/>
                  </a:lnTo>
                  <a:lnTo>
                    <a:pt x="11386" y="167"/>
                  </a:lnTo>
                  <a:lnTo>
                    <a:pt x="11322" y="116"/>
                  </a:lnTo>
                  <a:lnTo>
                    <a:pt x="11245" y="77"/>
                  </a:lnTo>
                  <a:lnTo>
                    <a:pt x="11156" y="39"/>
                  </a:lnTo>
                  <a:lnTo>
                    <a:pt x="11079" y="13"/>
                  </a:lnTo>
                  <a:lnTo>
                    <a:pt x="109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7"/>
            <p:cNvSpPr/>
            <p:nvPr/>
          </p:nvSpPr>
          <p:spPr>
            <a:xfrm rot="5400000">
              <a:off x="2454112" y="4061578"/>
              <a:ext cx="968969" cy="160179"/>
            </a:xfrm>
            <a:custGeom>
              <a:avLst/>
              <a:gdLst/>
              <a:ahLst/>
              <a:cxnLst/>
              <a:rect l="l" t="t" r="r" b="b"/>
              <a:pathLst>
                <a:path w="11784" h="1948" extrusionOk="0">
                  <a:moveTo>
                    <a:pt x="884" y="0"/>
                  </a:moveTo>
                  <a:lnTo>
                    <a:pt x="794" y="13"/>
                  </a:lnTo>
                  <a:lnTo>
                    <a:pt x="705" y="26"/>
                  </a:lnTo>
                  <a:lnTo>
                    <a:pt x="628" y="52"/>
                  </a:lnTo>
                  <a:lnTo>
                    <a:pt x="538" y="77"/>
                  </a:lnTo>
                  <a:lnTo>
                    <a:pt x="461" y="116"/>
                  </a:lnTo>
                  <a:lnTo>
                    <a:pt x="384" y="167"/>
                  </a:lnTo>
                  <a:lnTo>
                    <a:pt x="320" y="231"/>
                  </a:lnTo>
                  <a:lnTo>
                    <a:pt x="256" y="282"/>
                  </a:lnTo>
                  <a:lnTo>
                    <a:pt x="205" y="359"/>
                  </a:lnTo>
                  <a:lnTo>
                    <a:pt x="154" y="436"/>
                  </a:lnTo>
                  <a:lnTo>
                    <a:pt x="103" y="513"/>
                  </a:lnTo>
                  <a:lnTo>
                    <a:pt x="64" y="602"/>
                  </a:lnTo>
                  <a:lnTo>
                    <a:pt x="39" y="692"/>
                  </a:lnTo>
                  <a:lnTo>
                    <a:pt x="13" y="782"/>
                  </a:lnTo>
                  <a:lnTo>
                    <a:pt x="0" y="871"/>
                  </a:lnTo>
                  <a:lnTo>
                    <a:pt x="0" y="974"/>
                  </a:lnTo>
                  <a:lnTo>
                    <a:pt x="0" y="1076"/>
                  </a:lnTo>
                  <a:lnTo>
                    <a:pt x="13" y="1166"/>
                  </a:lnTo>
                  <a:lnTo>
                    <a:pt x="39" y="1268"/>
                  </a:lnTo>
                  <a:lnTo>
                    <a:pt x="64" y="1358"/>
                  </a:lnTo>
                  <a:lnTo>
                    <a:pt x="103" y="1435"/>
                  </a:lnTo>
                  <a:lnTo>
                    <a:pt x="154" y="1512"/>
                  </a:lnTo>
                  <a:lnTo>
                    <a:pt x="205" y="1588"/>
                  </a:lnTo>
                  <a:lnTo>
                    <a:pt x="256" y="1665"/>
                  </a:lnTo>
                  <a:lnTo>
                    <a:pt x="320" y="1729"/>
                  </a:lnTo>
                  <a:lnTo>
                    <a:pt x="384" y="1781"/>
                  </a:lnTo>
                  <a:lnTo>
                    <a:pt x="461" y="1832"/>
                  </a:lnTo>
                  <a:lnTo>
                    <a:pt x="538" y="1870"/>
                  </a:lnTo>
                  <a:lnTo>
                    <a:pt x="628" y="1909"/>
                  </a:lnTo>
                  <a:lnTo>
                    <a:pt x="705" y="1921"/>
                  </a:lnTo>
                  <a:lnTo>
                    <a:pt x="794" y="1947"/>
                  </a:lnTo>
                  <a:lnTo>
                    <a:pt x="10989" y="1947"/>
                  </a:lnTo>
                  <a:lnTo>
                    <a:pt x="11079" y="1921"/>
                  </a:lnTo>
                  <a:lnTo>
                    <a:pt x="11156" y="1909"/>
                  </a:lnTo>
                  <a:lnTo>
                    <a:pt x="11245" y="1870"/>
                  </a:lnTo>
                  <a:lnTo>
                    <a:pt x="11322" y="1832"/>
                  </a:lnTo>
                  <a:lnTo>
                    <a:pt x="11399" y="1781"/>
                  </a:lnTo>
                  <a:lnTo>
                    <a:pt x="11463" y="1729"/>
                  </a:lnTo>
                  <a:lnTo>
                    <a:pt x="11527" y="1665"/>
                  </a:lnTo>
                  <a:lnTo>
                    <a:pt x="11578" y="1588"/>
                  </a:lnTo>
                  <a:lnTo>
                    <a:pt x="11630" y="1512"/>
                  </a:lnTo>
                  <a:lnTo>
                    <a:pt x="11681" y="1435"/>
                  </a:lnTo>
                  <a:lnTo>
                    <a:pt x="11719" y="1358"/>
                  </a:lnTo>
                  <a:lnTo>
                    <a:pt x="11745" y="1268"/>
                  </a:lnTo>
                  <a:lnTo>
                    <a:pt x="11771" y="1166"/>
                  </a:lnTo>
                  <a:lnTo>
                    <a:pt x="11783" y="1076"/>
                  </a:lnTo>
                  <a:lnTo>
                    <a:pt x="11783" y="974"/>
                  </a:lnTo>
                  <a:lnTo>
                    <a:pt x="11783" y="871"/>
                  </a:lnTo>
                  <a:lnTo>
                    <a:pt x="11771" y="782"/>
                  </a:lnTo>
                  <a:lnTo>
                    <a:pt x="11745" y="692"/>
                  </a:lnTo>
                  <a:lnTo>
                    <a:pt x="11719" y="602"/>
                  </a:lnTo>
                  <a:lnTo>
                    <a:pt x="11681" y="513"/>
                  </a:lnTo>
                  <a:lnTo>
                    <a:pt x="11630" y="436"/>
                  </a:lnTo>
                  <a:lnTo>
                    <a:pt x="11578" y="359"/>
                  </a:lnTo>
                  <a:lnTo>
                    <a:pt x="11527" y="282"/>
                  </a:lnTo>
                  <a:lnTo>
                    <a:pt x="11463" y="231"/>
                  </a:lnTo>
                  <a:lnTo>
                    <a:pt x="11399" y="167"/>
                  </a:lnTo>
                  <a:lnTo>
                    <a:pt x="11322" y="116"/>
                  </a:lnTo>
                  <a:lnTo>
                    <a:pt x="11245" y="77"/>
                  </a:lnTo>
                  <a:lnTo>
                    <a:pt x="11156" y="52"/>
                  </a:lnTo>
                  <a:lnTo>
                    <a:pt x="11079" y="26"/>
                  </a:lnTo>
                  <a:lnTo>
                    <a:pt x="10989" y="13"/>
                  </a:lnTo>
                  <a:lnTo>
                    <a:pt x="109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7"/>
            <p:cNvSpPr/>
            <p:nvPr/>
          </p:nvSpPr>
          <p:spPr>
            <a:xfrm rot="5400000">
              <a:off x="2828009" y="4061578"/>
              <a:ext cx="968969" cy="160179"/>
            </a:xfrm>
            <a:custGeom>
              <a:avLst/>
              <a:gdLst/>
              <a:ahLst/>
              <a:cxnLst/>
              <a:rect l="l" t="t" r="r" b="b"/>
              <a:pathLst>
                <a:path w="11784" h="1948" extrusionOk="0">
                  <a:moveTo>
                    <a:pt x="794" y="1"/>
                  </a:moveTo>
                  <a:lnTo>
                    <a:pt x="705" y="26"/>
                  </a:lnTo>
                  <a:lnTo>
                    <a:pt x="628" y="52"/>
                  </a:lnTo>
                  <a:lnTo>
                    <a:pt x="538" y="77"/>
                  </a:lnTo>
                  <a:lnTo>
                    <a:pt x="461" y="116"/>
                  </a:lnTo>
                  <a:lnTo>
                    <a:pt x="384" y="167"/>
                  </a:lnTo>
                  <a:lnTo>
                    <a:pt x="320" y="218"/>
                  </a:lnTo>
                  <a:lnTo>
                    <a:pt x="256" y="282"/>
                  </a:lnTo>
                  <a:lnTo>
                    <a:pt x="205" y="359"/>
                  </a:lnTo>
                  <a:lnTo>
                    <a:pt x="154" y="436"/>
                  </a:lnTo>
                  <a:lnTo>
                    <a:pt x="103" y="513"/>
                  </a:lnTo>
                  <a:lnTo>
                    <a:pt x="64" y="590"/>
                  </a:lnTo>
                  <a:lnTo>
                    <a:pt x="39" y="679"/>
                  </a:lnTo>
                  <a:lnTo>
                    <a:pt x="13" y="782"/>
                  </a:lnTo>
                  <a:lnTo>
                    <a:pt x="0" y="871"/>
                  </a:lnTo>
                  <a:lnTo>
                    <a:pt x="0" y="974"/>
                  </a:lnTo>
                  <a:lnTo>
                    <a:pt x="0" y="1076"/>
                  </a:lnTo>
                  <a:lnTo>
                    <a:pt x="13" y="1166"/>
                  </a:lnTo>
                  <a:lnTo>
                    <a:pt x="39" y="1256"/>
                  </a:lnTo>
                  <a:lnTo>
                    <a:pt x="64" y="1345"/>
                  </a:lnTo>
                  <a:lnTo>
                    <a:pt x="103" y="1435"/>
                  </a:lnTo>
                  <a:lnTo>
                    <a:pt x="154" y="1512"/>
                  </a:lnTo>
                  <a:lnTo>
                    <a:pt x="205" y="1589"/>
                  </a:lnTo>
                  <a:lnTo>
                    <a:pt x="256" y="1666"/>
                  </a:lnTo>
                  <a:lnTo>
                    <a:pt x="320" y="1717"/>
                  </a:lnTo>
                  <a:lnTo>
                    <a:pt x="384" y="1781"/>
                  </a:lnTo>
                  <a:lnTo>
                    <a:pt x="461" y="1832"/>
                  </a:lnTo>
                  <a:lnTo>
                    <a:pt x="538" y="1870"/>
                  </a:lnTo>
                  <a:lnTo>
                    <a:pt x="628" y="1896"/>
                  </a:lnTo>
                  <a:lnTo>
                    <a:pt x="705" y="1922"/>
                  </a:lnTo>
                  <a:lnTo>
                    <a:pt x="794" y="1934"/>
                  </a:lnTo>
                  <a:lnTo>
                    <a:pt x="884" y="1947"/>
                  </a:lnTo>
                  <a:lnTo>
                    <a:pt x="10900" y="1947"/>
                  </a:lnTo>
                  <a:lnTo>
                    <a:pt x="10989" y="1934"/>
                  </a:lnTo>
                  <a:lnTo>
                    <a:pt x="11079" y="1922"/>
                  </a:lnTo>
                  <a:lnTo>
                    <a:pt x="11156" y="1896"/>
                  </a:lnTo>
                  <a:lnTo>
                    <a:pt x="11245" y="1870"/>
                  </a:lnTo>
                  <a:lnTo>
                    <a:pt x="11322" y="1832"/>
                  </a:lnTo>
                  <a:lnTo>
                    <a:pt x="11399" y="1781"/>
                  </a:lnTo>
                  <a:lnTo>
                    <a:pt x="11463" y="1717"/>
                  </a:lnTo>
                  <a:lnTo>
                    <a:pt x="11527" y="1666"/>
                  </a:lnTo>
                  <a:lnTo>
                    <a:pt x="11578" y="1589"/>
                  </a:lnTo>
                  <a:lnTo>
                    <a:pt x="11630" y="1512"/>
                  </a:lnTo>
                  <a:lnTo>
                    <a:pt x="11681" y="1435"/>
                  </a:lnTo>
                  <a:lnTo>
                    <a:pt x="11719" y="1345"/>
                  </a:lnTo>
                  <a:lnTo>
                    <a:pt x="11745" y="1256"/>
                  </a:lnTo>
                  <a:lnTo>
                    <a:pt x="11771" y="1166"/>
                  </a:lnTo>
                  <a:lnTo>
                    <a:pt x="11783" y="1076"/>
                  </a:lnTo>
                  <a:lnTo>
                    <a:pt x="11783" y="974"/>
                  </a:lnTo>
                  <a:lnTo>
                    <a:pt x="11783" y="871"/>
                  </a:lnTo>
                  <a:lnTo>
                    <a:pt x="11771" y="782"/>
                  </a:lnTo>
                  <a:lnTo>
                    <a:pt x="11745" y="679"/>
                  </a:lnTo>
                  <a:lnTo>
                    <a:pt x="11719" y="590"/>
                  </a:lnTo>
                  <a:lnTo>
                    <a:pt x="11681" y="513"/>
                  </a:lnTo>
                  <a:lnTo>
                    <a:pt x="11630" y="436"/>
                  </a:lnTo>
                  <a:lnTo>
                    <a:pt x="11578" y="359"/>
                  </a:lnTo>
                  <a:lnTo>
                    <a:pt x="11527" y="282"/>
                  </a:lnTo>
                  <a:lnTo>
                    <a:pt x="11463" y="218"/>
                  </a:lnTo>
                  <a:lnTo>
                    <a:pt x="11399" y="167"/>
                  </a:lnTo>
                  <a:lnTo>
                    <a:pt x="11322" y="116"/>
                  </a:lnTo>
                  <a:lnTo>
                    <a:pt x="11245" y="77"/>
                  </a:lnTo>
                  <a:lnTo>
                    <a:pt x="11156" y="52"/>
                  </a:lnTo>
                  <a:lnTo>
                    <a:pt x="11079" y="26"/>
                  </a:lnTo>
                  <a:lnTo>
                    <a:pt x="109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7"/>
            <p:cNvSpPr/>
            <p:nvPr/>
          </p:nvSpPr>
          <p:spPr>
            <a:xfrm rot="5400000">
              <a:off x="2080255" y="4061620"/>
              <a:ext cx="968969" cy="160097"/>
            </a:xfrm>
            <a:custGeom>
              <a:avLst/>
              <a:gdLst/>
              <a:ahLst/>
              <a:cxnLst/>
              <a:rect l="l" t="t" r="r" b="b"/>
              <a:pathLst>
                <a:path w="11784" h="1947" extrusionOk="0">
                  <a:moveTo>
                    <a:pt x="884" y="0"/>
                  </a:moveTo>
                  <a:lnTo>
                    <a:pt x="794" y="13"/>
                  </a:lnTo>
                  <a:lnTo>
                    <a:pt x="705" y="26"/>
                  </a:lnTo>
                  <a:lnTo>
                    <a:pt x="628" y="51"/>
                  </a:lnTo>
                  <a:lnTo>
                    <a:pt x="538" y="77"/>
                  </a:lnTo>
                  <a:lnTo>
                    <a:pt x="461" y="128"/>
                  </a:lnTo>
                  <a:lnTo>
                    <a:pt x="384" y="167"/>
                  </a:lnTo>
                  <a:lnTo>
                    <a:pt x="320" y="231"/>
                  </a:lnTo>
                  <a:lnTo>
                    <a:pt x="256" y="295"/>
                  </a:lnTo>
                  <a:lnTo>
                    <a:pt x="205" y="359"/>
                  </a:lnTo>
                  <a:lnTo>
                    <a:pt x="154" y="436"/>
                  </a:lnTo>
                  <a:lnTo>
                    <a:pt x="103" y="512"/>
                  </a:lnTo>
                  <a:lnTo>
                    <a:pt x="64" y="602"/>
                  </a:lnTo>
                  <a:lnTo>
                    <a:pt x="39" y="692"/>
                  </a:lnTo>
                  <a:lnTo>
                    <a:pt x="13" y="781"/>
                  </a:lnTo>
                  <a:lnTo>
                    <a:pt x="0" y="871"/>
                  </a:lnTo>
                  <a:lnTo>
                    <a:pt x="0" y="974"/>
                  </a:lnTo>
                  <a:lnTo>
                    <a:pt x="0" y="1076"/>
                  </a:lnTo>
                  <a:lnTo>
                    <a:pt x="13" y="1178"/>
                  </a:lnTo>
                  <a:lnTo>
                    <a:pt x="39" y="1268"/>
                  </a:lnTo>
                  <a:lnTo>
                    <a:pt x="64" y="1358"/>
                  </a:lnTo>
                  <a:lnTo>
                    <a:pt x="103" y="1435"/>
                  </a:lnTo>
                  <a:lnTo>
                    <a:pt x="154" y="1524"/>
                  </a:lnTo>
                  <a:lnTo>
                    <a:pt x="205" y="1588"/>
                  </a:lnTo>
                  <a:lnTo>
                    <a:pt x="256" y="1665"/>
                  </a:lnTo>
                  <a:lnTo>
                    <a:pt x="320" y="1729"/>
                  </a:lnTo>
                  <a:lnTo>
                    <a:pt x="384" y="1780"/>
                  </a:lnTo>
                  <a:lnTo>
                    <a:pt x="461" y="1832"/>
                  </a:lnTo>
                  <a:lnTo>
                    <a:pt x="538" y="1870"/>
                  </a:lnTo>
                  <a:lnTo>
                    <a:pt x="628" y="1908"/>
                  </a:lnTo>
                  <a:lnTo>
                    <a:pt x="705" y="1934"/>
                  </a:lnTo>
                  <a:lnTo>
                    <a:pt x="794" y="1947"/>
                  </a:lnTo>
                  <a:lnTo>
                    <a:pt x="10989" y="1947"/>
                  </a:lnTo>
                  <a:lnTo>
                    <a:pt x="11079" y="1934"/>
                  </a:lnTo>
                  <a:lnTo>
                    <a:pt x="11156" y="1908"/>
                  </a:lnTo>
                  <a:lnTo>
                    <a:pt x="11245" y="1870"/>
                  </a:lnTo>
                  <a:lnTo>
                    <a:pt x="11322" y="1832"/>
                  </a:lnTo>
                  <a:lnTo>
                    <a:pt x="11399" y="1780"/>
                  </a:lnTo>
                  <a:lnTo>
                    <a:pt x="11463" y="1729"/>
                  </a:lnTo>
                  <a:lnTo>
                    <a:pt x="11527" y="1665"/>
                  </a:lnTo>
                  <a:lnTo>
                    <a:pt x="11578" y="1588"/>
                  </a:lnTo>
                  <a:lnTo>
                    <a:pt x="11630" y="1524"/>
                  </a:lnTo>
                  <a:lnTo>
                    <a:pt x="11681" y="1435"/>
                  </a:lnTo>
                  <a:lnTo>
                    <a:pt x="11719" y="1358"/>
                  </a:lnTo>
                  <a:lnTo>
                    <a:pt x="11745" y="1268"/>
                  </a:lnTo>
                  <a:lnTo>
                    <a:pt x="11771" y="1178"/>
                  </a:lnTo>
                  <a:lnTo>
                    <a:pt x="11783" y="1076"/>
                  </a:lnTo>
                  <a:lnTo>
                    <a:pt x="11783" y="974"/>
                  </a:lnTo>
                  <a:lnTo>
                    <a:pt x="11783" y="871"/>
                  </a:lnTo>
                  <a:lnTo>
                    <a:pt x="11771" y="781"/>
                  </a:lnTo>
                  <a:lnTo>
                    <a:pt x="11745" y="692"/>
                  </a:lnTo>
                  <a:lnTo>
                    <a:pt x="11719" y="602"/>
                  </a:lnTo>
                  <a:lnTo>
                    <a:pt x="11681" y="512"/>
                  </a:lnTo>
                  <a:lnTo>
                    <a:pt x="11630" y="436"/>
                  </a:lnTo>
                  <a:lnTo>
                    <a:pt x="11578" y="359"/>
                  </a:lnTo>
                  <a:lnTo>
                    <a:pt x="11527" y="295"/>
                  </a:lnTo>
                  <a:lnTo>
                    <a:pt x="11463" y="231"/>
                  </a:lnTo>
                  <a:lnTo>
                    <a:pt x="11399" y="167"/>
                  </a:lnTo>
                  <a:lnTo>
                    <a:pt x="11322" y="128"/>
                  </a:lnTo>
                  <a:lnTo>
                    <a:pt x="11245" y="77"/>
                  </a:lnTo>
                  <a:lnTo>
                    <a:pt x="11156" y="51"/>
                  </a:lnTo>
                  <a:lnTo>
                    <a:pt x="11079" y="26"/>
                  </a:lnTo>
                  <a:lnTo>
                    <a:pt x="10989" y="13"/>
                  </a:lnTo>
                  <a:lnTo>
                    <a:pt x="109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7"/>
            <p:cNvSpPr/>
            <p:nvPr/>
          </p:nvSpPr>
          <p:spPr>
            <a:xfrm rot="5400000">
              <a:off x="5946483" y="4061578"/>
              <a:ext cx="968969" cy="160179"/>
            </a:xfrm>
            <a:custGeom>
              <a:avLst/>
              <a:gdLst/>
              <a:ahLst/>
              <a:cxnLst/>
              <a:rect l="l" t="t" r="r" b="b"/>
              <a:pathLst>
                <a:path w="11784" h="1948" extrusionOk="0">
                  <a:moveTo>
                    <a:pt x="884" y="0"/>
                  </a:moveTo>
                  <a:lnTo>
                    <a:pt x="794" y="13"/>
                  </a:lnTo>
                  <a:lnTo>
                    <a:pt x="705" y="26"/>
                  </a:lnTo>
                  <a:lnTo>
                    <a:pt x="628" y="52"/>
                  </a:lnTo>
                  <a:lnTo>
                    <a:pt x="538" y="77"/>
                  </a:lnTo>
                  <a:lnTo>
                    <a:pt x="461" y="116"/>
                  </a:lnTo>
                  <a:lnTo>
                    <a:pt x="384" y="167"/>
                  </a:lnTo>
                  <a:lnTo>
                    <a:pt x="320" y="218"/>
                  </a:lnTo>
                  <a:lnTo>
                    <a:pt x="256" y="282"/>
                  </a:lnTo>
                  <a:lnTo>
                    <a:pt x="205" y="359"/>
                  </a:lnTo>
                  <a:lnTo>
                    <a:pt x="154" y="436"/>
                  </a:lnTo>
                  <a:lnTo>
                    <a:pt x="103" y="513"/>
                  </a:lnTo>
                  <a:lnTo>
                    <a:pt x="64" y="589"/>
                  </a:lnTo>
                  <a:lnTo>
                    <a:pt x="39" y="679"/>
                  </a:lnTo>
                  <a:lnTo>
                    <a:pt x="13" y="782"/>
                  </a:lnTo>
                  <a:lnTo>
                    <a:pt x="0" y="871"/>
                  </a:lnTo>
                  <a:lnTo>
                    <a:pt x="0" y="974"/>
                  </a:lnTo>
                  <a:lnTo>
                    <a:pt x="0" y="1076"/>
                  </a:lnTo>
                  <a:lnTo>
                    <a:pt x="13" y="1166"/>
                  </a:lnTo>
                  <a:lnTo>
                    <a:pt x="39" y="1268"/>
                  </a:lnTo>
                  <a:lnTo>
                    <a:pt x="64" y="1358"/>
                  </a:lnTo>
                  <a:lnTo>
                    <a:pt x="103" y="1435"/>
                  </a:lnTo>
                  <a:lnTo>
                    <a:pt x="154" y="1512"/>
                  </a:lnTo>
                  <a:lnTo>
                    <a:pt x="205" y="1588"/>
                  </a:lnTo>
                  <a:lnTo>
                    <a:pt x="256" y="1665"/>
                  </a:lnTo>
                  <a:lnTo>
                    <a:pt x="320" y="1729"/>
                  </a:lnTo>
                  <a:lnTo>
                    <a:pt x="384" y="1781"/>
                  </a:lnTo>
                  <a:lnTo>
                    <a:pt x="461" y="1832"/>
                  </a:lnTo>
                  <a:lnTo>
                    <a:pt x="538" y="1870"/>
                  </a:lnTo>
                  <a:lnTo>
                    <a:pt x="628" y="1896"/>
                  </a:lnTo>
                  <a:lnTo>
                    <a:pt x="705" y="1922"/>
                  </a:lnTo>
                  <a:lnTo>
                    <a:pt x="794" y="1934"/>
                  </a:lnTo>
                  <a:lnTo>
                    <a:pt x="884" y="1947"/>
                  </a:lnTo>
                  <a:lnTo>
                    <a:pt x="10900" y="1947"/>
                  </a:lnTo>
                  <a:lnTo>
                    <a:pt x="10989" y="1934"/>
                  </a:lnTo>
                  <a:lnTo>
                    <a:pt x="11079" y="1922"/>
                  </a:lnTo>
                  <a:lnTo>
                    <a:pt x="11156" y="1896"/>
                  </a:lnTo>
                  <a:lnTo>
                    <a:pt x="11245" y="1870"/>
                  </a:lnTo>
                  <a:lnTo>
                    <a:pt x="11322" y="1832"/>
                  </a:lnTo>
                  <a:lnTo>
                    <a:pt x="11386" y="1781"/>
                  </a:lnTo>
                  <a:lnTo>
                    <a:pt x="11463" y="1729"/>
                  </a:lnTo>
                  <a:lnTo>
                    <a:pt x="11527" y="1665"/>
                  </a:lnTo>
                  <a:lnTo>
                    <a:pt x="11578" y="1588"/>
                  </a:lnTo>
                  <a:lnTo>
                    <a:pt x="11630" y="1512"/>
                  </a:lnTo>
                  <a:lnTo>
                    <a:pt x="11681" y="1435"/>
                  </a:lnTo>
                  <a:lnTo>
                    <a:pt x="11719" y="1358"/>
                  </a:lnTo>
                  <a:lnTo>
                    <a:pt x="11745" y="1268"/>
                  </a:lnTo>
                  <a:lnTo>
                    <a:pt x="11771" y="1166"/>
                  </a:lnTo>
                  <a:lnTo>
                    <a:pt x="11783" y="1076"/>
                  </a:lnTo>
                  <a:lnTo>
                    <a:pt x="11783" y="974"/>
                  </a:lnTo>
                  <a:lnTo>
                    <a:pt x="11783" y="871"/>
                  </a:lnTo>
                  <a:lnTo>
                    <a:pt x="11771" y="782"/>
                  </a:lnTo>
                  <a:lnTo>
                    <a:pt x="11745" y="679"/>
                  </a:lnTo>
                  <a:lnTo>
                    <a:pt x="11719" y="589"/>
                  </a:lnTo>
                  <a:lnTo>
                    <a:pt x="11681" y="513"/>
                  </a:lnTo>
                  <a:lnTo>
                    <a:pt x="11630" y="436"/>
                  </a:lnTo>
                  <a:lnTo>
                    <a:pt x="11578" y="359"/>
                  </a:lnTo>
                  <a:lnTo>
                    <a:pt x="11527" y="282"/>
                  </a:lnTo>
                  <a:lnTo>
                    <a:pt x="11463" y="218"/>
                  </a:lnTo>
                  <a:lnTo>
                    <a:pt x="11386" y="167"/>
                  </a:lnTo>
                  <a:lnTo>
                    <a:pt x="11322" y="116"/>
                  </a:lnTo>
                  <a:lnTo>
                    <a:pt x="11245" y="77"/>
                  </a:lnTo>
                  <a:lnTo>
                    <a:pt x="11156" y="52"/>
                  </a:lnTo>
                  <a:lnTo>
                    <a:pt x="11079" y="26"/>
                  </a:lnTo>
                  <a:lnTo>
                    <a:pt x="10989" y="13"/>
                  </a:lnTo>
                  <a:lnTo>
                    <a:pt x="109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7"/>
            <p:cNvSpPr/>
            <p:nvPr/>
          </p:nvSpPr>
          <p:spPr>
            <a:xfrm rot="5400000">
              <a:off x="5572627" y="4061620"/>
              <a:ext cx="968969" cy="160097"/>
            </a:xfrm>
            <a:custGeom>
              <a:avLst/>
              <a:gdLst/>
              <a:ahLst/>
              <a:cxnLst/>
              <a:rect l="l" t="t" r="r" b="b"/>
              <a:pathLst>
                <a:path w="11784" h="1947" extrusionOk="0">
                  <a:moveTo>
                    <a:pt x="884" y="0"/>
                  </a:moveTo>
                  <a:lnTo>
                    <a:pt x="794" y="13"/>
                  </a:lnTo>
                  <a:lnTo>
                    <a:pt x="705" y="26"/>
                  </a:lnTo>
                  <a:lnTo>
                    <a:pt x="628" y="51"/>
                  </a:lnTo>
                  <a:lnTo>
                    <a:pt x="538" y="77"/>
                  </a:lnTo>
                  <a:lnTo>
                    <a:pt x="461" y="115"/>
                  </a:lnTo>
                  <a:lnTo>
                    <a:pt x="384" y="167"/>
                  </a:lnTo>
                  <a:lnTo>
                    <a:pt x="320" y="231"/>
                  </a:lnTo>
                  <a:lnTo>
                    <a:pt x="256" y="295"/>
                  </a:lnTo>
                  <a:lnTo>
                    <a:pt x="205" y="359"/>
                  </a:lnTo>
                  <a:lnTo>
                    <a:pt x="154" y="436"/>
                  </a:lnTo>
                  <a:lnTo>
                    <a:pt x="103" y="512"/>
                  </a:lnTo>
                  <a:lnTo>
                    <a:pt x="64" y="602"/>
                  </a:lnTo>
                  <a:lnTo>
                    <a:pt x="39" y="692"/>
                  </a:lnTo>
                  <a:lnTo>
                    <a:pt x="13" y="781"/>
                  </a:lnTo>
                  <a:lnTo>
                    <a:pt x="0" y="871"/>
                  </a:lnTo>
                  <a:lnTo>
                    <a:pt x="0" y="974"/>
                  </a:lnTo>
                  <a:lnTo>
                    <a:pt x="0" y="1076"/>
                  </a:lnTo>
                  <a:lnTo>
                    <a:pt x="13" y="1166"/>
                  </a:lnTo>
                  <a:lnTo>
                    <a:pt x="39" y="1268"/>
                  </a:lnTo>
                  <a:lnTo>
                    <a:pt x="64" y="1358"/>
                  </a:lnTo>
                  <a:lnTo>
                    <a:pt x="103" y="1435"/>
                  </a:lnTo>
                  <a:lnTo>
                    <a:pt x="154" y="1524"/>
                  </a:lnTo>
                  <a:lnTo>
                    <a:pt x="205" y="1588"/>
                  </a:lnTo>
                  <a:lnTo>
                    <a:pt x="256" y="1665"/>
                  </a:lnTo>
                  <a:lnTo>
                    <a:pt x="320" y="1729"/>
                  </a:lnTo>
                  <a:lnTo>
                    <a:pt x="384" y="1780"/>
                  </a:lnTo>
                  <a:lnTo>
                    <a:pt x="461" y="1832"/>
                  </a:lnTo>
                  <a:lnTo>
                    <a:pt x="538" y="1870"/>
                  </a:lnTo>
                  <a:lnTo>
                    <a:pt x="628" y="1908"/>
                  </a:lnTo>
                  <a:lnTo>
                    <a:pt x="705" y="1921"/>
                  </a:lnTo>
                  <a:lnTo>
                    <a:pt x="794" y="1947"/>
                  </a:lnTo>
                  <a:lnTo>
                    <a:pt x="10989" y="1947"/>
                  </a:lnTo>
                  <a:lnTo>
                    <a:pt x="11079" y="1921"/>
                  </a:lnTo>
                  <a:lnTo>
                    <a:pt x="11156" y="1908"/>
                  </a:lnTo>
                  <a:lnTo>
                    <a:pt x="11245" y="1870"/>
                  </a:lnTo>
                  <a:lnTo>
                    <a:pt x="11322" y="1832"/>
                  </a:lnTo>
                  <a:lnTo>
                    <a:pt x="11386" y="1780"/>
                  </a:lnTo>
                  <a:lnTo>
                    <a:pt x="11463" y="1729"/>
                  </a:lnTo>
                  <a:lnTo>
                    <a:pt x="11527" y="1665"/>
                  </a:lnTo>
                  <a:lnTo>
                    <a:pt x="11578" y="1588"/>
                  </a:lnTo>
                  <a:lnTo>
                    <a:pt x="11630" y="1524"/>
                  </a:lnTo>
                  <a:lnTo>
                    <a:pt x="11681" y="1435"/>
                  </a:lnTo>
                  <a:lnTo>
                    <a:pt x="11719" y="1358"/>
                  </a:lnTo>
                  <a:lnTo>
                    <a:pt x="11745" y="1268"/>
                  </a:lnTo>
                  <a:lnTo>
                    <a:pt x="11771" y="1166"/>
                  </a:lnTo>
                  <a:lnTo>
                    <a:pt x="11783" y="1076"/>
                  </a:lnTo>
                  <a:lnTo>
                    <a:pt x="11783" y="974"/>
                  </a:lnTo>
                  <a:lnTo>
                    <a:pt x="11783" y="871"/>
                  </a:lnTo>
                  <a:lnTo>
                    <a:pt x="11771" y="781"/>
                  </a:lnTo>
                  <a:lnTo>
                    <a:pt x="11745" y="692"/>
                  </a:lnTo>
                  <a:lnTo>
                    <a:pt x="11719" y="602"/>
                  </a:lnTo>
                  <a:lnTo>
                    <a:pt x="11681" y="512"/>
                  </a:lnTo>
                  <a:lnTo>
                    <a:pt x="11630" y="436"/>
                  </a:lnTo>
                  <a:lnTo>
                    <a:pt x="11578" y="359"/>
                  </a:lnTo>
                  <a:lnTo>
                    <a:pt x="11527" y="295"/>
                  </a:lnTo>
                  <a:lnTo>
                    <a:pt x="11463" y="231"/>
                  </a:lnTo>
                  <a:lnTo>
                    <a:pt x="11386" y="167"/>
                  </a:lnTo>
                  <a:lnTo>
                    <a:pt x="11322" y="115"/>
                  </a:lnTo>
                  <a:lnTo>
                    <a:pt x="11245" y="77"/>
                  </a:lnTo>
                  <a:lnTo>
                    <a:pt x="11156" y="51"/>
                  </a:lnTo>
                  <a:lnTo>
                    <a:pt x="11079" y="26"/>
                  </a:lnTo>
                  <a:lnTo>
                    <a:pt x="10989" y="13"/>
                  </a:lnTo>
                  <a:lnTo>
                    <a:pt x="109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7"/>
            <p:cNvSpPr/>
            <p:nvPr/>
          </p:nvSpPr>
          <p:spPr>
            <a:xfrm rot="5400000">
              <a:off x="5198770" y="4061578"/>
              <a:ext cx="968969" cy="160179"/>
            </a:xfrm>
            <a:custGeom>
              <a:avLst/>
              <a:gdLst/>
              <a:ahLst/>
              <a:cxnLst/>
              <a:rect l="l" t="t" r="r" b="b"/>
              <a:pathLst>
                <a:path w="11784" h="1948" extrusionOk="0">
                  <a:moveTo>
                    <a:pt x="884" y="1"/>
                  </a:moveTo>
                  <a:lnTo>
                    <a:pt x="794" y="14"/>
                  </a:lnTo>
                  <a:lnTo>
                    <a:pt x="705" y="27"/>
                  </a:lnTo>
                  <a:lnTo>
                    <a:pt x="628" y="52"/>
                  </a:lnTo>
                  <a:lnTo>
                    <a:pt x="538" y="78"/>
                  </a:lnTo>
                  <a:lnTo>
                    <a:pt x="461" y="129"/>
                  </a:lnTo>
                  <a:lnTo>
                    <a:pt x="384" y="167"/>
                  </a:lnTo>
                  <a:lnTo>
                    <a:pt x="320" y="231"/>
                  </a:lnTo>
                  <a:lnTo>
                    <a:pt x="256" y="296"/>
                  </a:lnTo>
                  <a:lnTo>
                    <a:pt x="205" y="360"/>
                  </a:lnTo>
                  <a:lnTo>
                    <a:pt x="154" y="436"/>
                  </a:lnTo>
                  <a:lnTo>
                    <a:pt x="103" y="513"/>
                  </a:lnTo>
                  <a:lnTo>
                    <a:pt x="64" y="603"/>
                  </a:lnTo>
                  <a:lnTo>
                    <a:pt x="39" y="693"/>
                  </a:lnTo>
                  <a:lnTo>
                    <a:pt x="13" y="782"/>
                  </a:lnTo>
                  <a:lnTo>
                    <a:pt x="0" y="885"/>
                  </a:lnTo>
                  <a:lnTo>
                    <a:pt x="0" y="974"/>
                  </a:lnTo>
                  <a:lnTo>
                    <a:pt x="0" y="1077"/>
                  </a:lnTo>
                  <a:lnTo>
                    <a:pt x="13" y="1179"/>
                  </a:lnTo>
                  <a:lnTo>
                    <a:pt x="39" y="1269"/>
                  </a:lnTo>
                  <a:lnTo>
                    <a:pt x="64" y="1359"/>
                  </a:lnTo>
                  <a:lnTo>
                    <a:pt x="103" y="1435"/>
                  </a:lnTo>
                  <a:lnTo>
                    <a:pt x="154" y="1525"/>
                  </a:lnTo>
                  <a:lnTo>
                    <a:pt x="205" y="1602"/>
                  </a:lnTo>
                  <a:lnTo>
                    <a:pt x="256" y="1666"/>
                  </a:lnTo>
                  <a:lnTo>
                    <a:pt x="320" y="1730"/>
                  </a:lnTo>
                  <a:lnTo>
                    <a:pt x="384" y="1781"/>
                  </a:lnTo>
                  <a:lnTo>
                    <a:pt x="461" y="1832"/>
                  </a:lnTo>
                  <a:lnTo>
                    <a:pt x="538" y="1871"/>
                  </a:lnTo>
                  <a:lnTo>
                    <a:pt x="628" y="1909"/>
                  </a:lnTo>
                  <a:lnTo>
                    <a:pt x="705" y="1935"/>
                  </a:lnTo>
                  <a:lnTo>
                    <a:pt x="794" y="1948"/>
                  </a:lnTo>
                  <a:lnTo>
                    <a:pt x="10989" y="1948"/>
                  </a:lnTo>
                  <a:lnTo>
                    <a:pt x="11079" y="1935"/>
                  </a:lnTo>
                  <a:lnTo>
                    <a:pt x="11156" y="1909"/>
                  </a:lnTo>
                  <a:lnTo>
                    <a:pt x="11245" y="1871"/>
                  </a:lnTo>
                  <a:lnTo>
                    <a:pt x="11322" y="1832"/>
                  </a:lnTo>
                  <a:lnTo>
                    <a:pt x="11386" y="1781"/>
                  </a:lnTo>
                  <a:lnTo>
                    <a:pt x="11463" y="1730"/>
                  </a:lnTo>
                  <a:lnTo>
                    <a:pt x="11527" y="1666"/>
                  </a:lnTo>
                  <a:lnTo>
                    <a:pt x="11578" y="1602"/>
                  </a:lnTo>
                  <a:lnTo>
                    <a:pt x="11630" y="1525"/>
                  </a:lnTo>
                  <a:lnTo>
                    <a:pt x="11681" y="1435"/>
                  </a:lnTo>
                  <a:lnTo>
                    <a:pt x="11719" y="1359"/>
                  </a:lnTo>
                  <a:lnTo>
                    <a:pt x="11745" y="1269"/>
                  </a:lnTo>
                  <a:lnTo>
                    <a:pt x="11771" y="1179"/>
                  </a:lnTo>
                  <a:lnTo>
                    <a:pt x="11783" y="1077"/>
                  </a:lnTo>
                  <a:lnTo>
                    <a:pt x="11783" y="974"/>
                  </a:lnTo>
                  <a:lnTo>
                    <a:pt x="11783" y="885"/>
                  </a:lnTo>
                  <a:lnTo>
                    <a:pt x="11771" y="782"/>
                  </a:lnTo>
                  <a:lnTo>
                    <a:pt x="11745" y="693"/>
                  </a:lnTo>
                  <a:lnTo>
                    <a:pt x="11719" y="603"/>
                  </a:lnTo>
                  <a:lnTo>
                    <a:pt x="11681" y="513"/>
                  </a:lnTo>
                  <a:lnTo>
                    <a:pt x="11630" y="436"/>
                  </a:lnTo>
                  <a:lnTo>
                    <a:pt x="11578" y="360"/>
                  </a:lnTo>
                  <a:lnTo>
                    <a:pt x="11527" y="296"/>
                  </a:lnTo>
                  <a:lnTo>
                    <a:pt x="11463" y="231"/>
                  </a:lnTo>
                  <a:lnTo>
                    <a:pt x="11386" y="167"/>
                  </a:lnTo>
                  <a:lnTo>
                    <a:pt x="11322" y="129"/>
                  </a:lnTo>
                  <a:lnTo>
                    <a:pt x="11245" y="78"/>
                  </a:lnTo>
                  <a:lnTo>
                    <a:pt x="11156" y="52"/>
                  </a:lnTo>
                  <a:lnTo>
                    <a:pt x="11079" y="27"/>
                  </a:lnTo>
                  <a:lnTo>
                    <a:pt x="10989" y="14"/>
                  </a:lnTo>
                  <a:lnTo>
                    <a:pt x="1090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7"/>
            <p:cNvSpPr/>
            <p:nvPr/>
          </p:nvSpPr>
          <p:spPr>
            <a:xfrm rot="5400000">
              <a:off x="6713718" y="2876211"/>
              <a:ext cx="240187" cy="239118"/>
            </a:xfrm>
            <a:custGeom>
              <a:avLst/>
              <a:gdLst/>
              <a:ahLst/>
              <a:cxnLst/>
              <a:rect l="l" t="t" r="r" b="b"/>
              <a:pathLst>
                <a:path w="2921" h="2908" extrusionOk="0">
                  <a:moveTo>
                    <a:pt x="1307" y="0"/>
                  </a:moveTo>
                  <a:lnTo>
                    <a:pt x="1166" y="26"/>
                  </a:lnTo>
                  <a:lnTo>
                    <a:pt x="1025" y="64"/>
                  </a:lnTo>
                  <a:lnTo>
                    <a:pt x="897" y="102"/>
                  </a:lnTo>
                  <a:lnTo>
                    <a:pt x="769" y="167"/>
                  </a:lnTo>
                  <a:lnTo>
                    <a:pt x="654" y="243"/>
                  </a:lnTo>
                  <a:lnTo>
                    <a:pt x="539" y="333"/>
                  </a:lnTo>
                  <a:lnTo>
                    <a:pt x="436" y="423"/>
                  </a:lnTo>
                  <a:lnTo>
                    <a:pt x="334" y="525"/>
                  </a:lnTo>
                  <a:lnTo>
                    <a:pt x="257" y="640"/>
                  </a:lnTo>
                  <a:lnTo>
                    <a:pt x="180" y="756"/>
                  </a:lnTo>
                  <a:lnTo>
                    <a:pt x="116" y="884"/>
                  </a:lnTo>
                  <a:lnTo>
                    <a:pt x="78" y="1012"/>
                  </a:lnTo>
                  <a:lnTo>
                    <a:pt x="39" y="1153"/>
                  </a:lnTo>
                  <a:lnTo>
                    <a:pt x="14" y="1306"/>
                  </a:lnTo>
                  <a:lnTo>
                    <a:pt x="1" y="1447"/>
                  </a:lnTo>
                  <a:lnTo>
                    <a:pt x="14" y="1601"/>
                  </a:lnTo>
                  <a:lnTo>
                    <a:pt x="39" y="1742"/>
                  </a:lnTo>
                  <a:lnTo>
                    <a:pt x="78" y="1883"/>
                  </a:lnTo>
                  <a:lnTo>
                    <a:pt x="116" y="2011"/>
                  </a:lnTo>
                  <a:lnTo>
                    <a:pt x="180" y="2139"/>
                  </a:lnTo>
                  <a:lnTo>
                    <a:pt x="257" y="2267"/>
                  </a:lnTo>
                  <a:lnTo>
                    <a:pt x="334" y="2382"/>
                  </a:lnTo>
                  <a:lnTo>
                    <a:pt x="436" y="2485"/>
                  </a:lnTo>
                  <a:lnTo>
                    <a:pt x="539" y="2574"/>
                  </a:lnTo>
                  <a:lnTo>
                    <a:pt x="654" y="2651"/>
                  </a:lnTo>
                  <a:lnTo>
                    <a:pt x="769" y="2728"/>
                  </a:lnTo>
                  <a:lnTo>
                    <a:pt x="897" y="2792"/>
                  </a:lnTo>
                  <a:lnTo>
                    <a:pt x="1025" y="2843"/>
                  </a:lnTo>
                  <a:lnTo>
                    <a:pt x="1166" y="2882"/>
                  </a:lnTo>
                  <a:lnTo>
                    <a:pt x="1307" y="2895"/>
                  </a:lnTo>
                  <a:lnTo>
                    <a:pt x="1461" y="2907"/>
                  </a:lnTo>
                  <a:lnTo>
                    <a:pt x="1615" y="2895"/>
                  </a:lnTo>
                  <a:lnTo>
                    <a:pt x="1755" y="2882"/>
                  </a:lnTo>
                  <a:lnTo>
                    <a:pt x="1896" y="2843"/>
                  </a:lnTo>
                  <a:lnTo>
                    <a:pt x="2024" y="2792"/>
                  </a:lnTo>
                  <a:lnTo>
                    <a:pt x="2152" y="2728"/>
                  </a:lnTo>
                  <a:lnTo>
                    <a:pt x="2281" y="2651"/>
                  </a:lnTo>
                  <a:lnTo>
                    <a:pt x="2383" y="2574"/>
                  </a:lnTo>
                  <a:lnTo>
                    <a:pt x="2485" y="2485"/>
                  </a:lnTo>
                  <a:lnTo>
                    <a:pt x="2588" y="2382"/>
                  </a:lnTo>
                  <a:lnTo>
                    <a:pt x="2665" y="2267"/>
                  </a:lnTo>
                  <a:lnTo>
                    <a:pt x="2742" y="2139"/>
                  </a:lnTo>
                  <a:lnTo>
                    <a:pt x="2806" y="2011"/>
                  </a:lnTo>
                  <a:lnTo>
                    <a:pt x="2857" y="1883"/>
                  </a:lnTo>
                  <a:lnTo>
                    <a:pt x="2883" y="1742"/>
                  </a:lnTo>
                  <a:lnTo>
                    <a:pt x="2908" y="1601"/>
                  </a:lnTo>
                  <a:lnTo>
                    <a:pt x="2921" y="1447"/>
                  </a:lnTo>
                  <a:lnTo>
                    <a:pt x="2908" y="1306"/>
                  </a:lnTo>
                  <a:lnTo>
                    <a:pt x="2883" y="1153"/>
                  </a:lnTo>
                  <a:lnTo>
                    <a:pt x="2857" y="1012"/>
                  </a:lnTo>
                  <a:lnTo>
                    <a:pt x="2806" y="884"/>
                  </a:lnTo>
                  <a:lnTo>
                    <a:pt x="2742" y="756"/>
                  </a:lnTo>
                  <a:lnTo>
                    <a:pt x="2665" y="640"/>
                  </a:lnTo>
                  <a:lnTo>
                    <a:pt x="2588" y="525"/>
                  </a:lnTo>
                  <a:lnTo>
                    <a:pt x="2485" y="423"/>
                  </a:lnTo>
                  <a:lnTo>
                    <a:pt x="2383" y="333"/>
                  </a:lnTo>
                  <a:lnTo>
                    <a:pt x="2281" y="243"/>
                  </a:lnTo>
                  <a:lnTo>
                    <a:pt x="2152" y="167"/>
                  </a:lnTo>
                  <a:lnTo>
                    <a:pt x="2024" y="102"/>
                  </a:lnTo>
                  <a:lnTo>
                    <a:pt x="1896" y="64"/>
                  </a:lnTo>
                  <a:lnTo>
                    <a:pt x="1755" y="26"/>
                  </a:lnTo>
                  <a:lnTo>
                    <a:pt x="1615" y="0"/>
                  </a:lnTo>
                  <a:close/>
                </a:path>
              </a:pathLst>
            </a:custGeom>
            <a:solidFill>
              <a:srgbClr val="FAFF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7"/>
            <p:cNvSpPr/>
            <p:nvPr/>
          </p:nvSpPr>
          <p:spPr>
            <a:xfrm rot="5400000">
              <a:off x="5937512" y="2776179"/>
              <a:ext cx="239200" cy="240187"/>
            </a:xfrm>
            <a:custGeom>
              <a:avLst/>
              <a:gdLst/>
              <a:ahLst/>
              <a:cxnLst/>
              <a:rect l="l" t="t" r="r" b="b"/>
              <a:pathLst>
                <a:path w="2909" h="2921" extrusionOk="0">
                  <a:moveTo>
                    <a:pt x="1448" y="0"/>
                  </a:moveTo>
                  <a:lnTo>
                    <a:pt x="1307" y="13"/>
                  </a:lnTo>
                  <a:lnTo>
                    <a:pt x="1154" y="39"/>
                  </a:lnTo>
                  <a:lnTo>
                    <a:pt x="1025" y="77"/>
                  </a:lnTo>
                  <a:lnTo>
                    <a:pt x="885" y="116"/>
                  </a:lnTo>
                  <a:lnTo>
                    <a:pt x="756" y="180"/>
                  </a:lnTo>
                  <a:lnTo>
                    <a:pt x="641" y="257"/>
                  </a:lnTo>
                  <a:lnTo>
                    <a:pt x="526" y="333"/>
                  </a:lnTo>
                  <a:lnTo>
                    <a:pt x="423" y="436"/>
                  </a:lnTo>
                  <a:lnTo>
                    <a:pt x="334" y="538"/>
                  </a:lnTo>
                  <a:lnTo>
                    <a:pt x="244" y="654"/>
                  </a:lnTo>
                  <a:lnTo>
                    <a:pt x="167" y="769"/>
                  </a:lnTo>
                  <a:lnTo>
                    <a:pt x="116" y="897"/>
                  </a:lnTo>
                  <a:lnTo>
                    <a:pt x="65" y="1025"/>
                  </a:lnTo>
                  <a:lnTo>
                    <a:pt x="26" y="1166"/>
                  </a:lnTo>
                  <a:lnTo>
                    <a:pt x="1" y="1320"/>
                  </a:lnTo>
                  <a:lnTo>
                    <a:pt x="1" y="1461"/>
                  </a:lnTo>
                  <a:lnTo>
                    <a:pt x="1" y="1614"/>
                  </a:lnTo>
                  <a:lnTo>
                    <a:pt x="26" y="1755"/>
                  </a:lnTo>
                  <a:lnTo>
                    <a:pt x="65" y="1896"/>
                  </a:lnTo>
                  <a:lnTo>
                    <a:pt x="116" y="2024"/>
                  </a:lnTo>
                  <a:lnTo>
                    <a:pt x="167" y="2152"/>
                  </a:lnTo>
                  <a:lnTo>
                    <a:pt x="244" y="2280"/>
                  </a:lnTo>
                  <a:lnTo>
                    <a:pt x="334" y="2383"/>
                  </a:lnTo>
                  <a:lnTo>
                    <a:pt x="423" y="2498"/>
                  </a:lnTo>
                  <a:lnTo>
                    <a:pt x="526" y="2588"/>
                  </a:lnTo>
                  <a:lnTo>
                    <a:pt x="641" y="2664"/>
                  </a:lnTo>
                  <a:lnTo>
                    <a:pt x="756" y="2741"/>
                  </a:lnTo>
                  <a:lnTo>
                    <a:pt x="885" y="2805"/>
                  </a:lnTo>
                  <a:lnTo>
                    <a:pt x="1025" y="2857"/>
                  </a:lnTo>
                  <a:lnTo>
                    <a:pt x="1154" y="2882"/>
                  </a:lnTo>
                  <a:lnTo>
                    <a:pt x="1307" y="2908"/>
                  </a:lnTo>
                  <a:lnTo>
                    <a:pt x="1448" y="2921"/>
                  </a:lnTo>
                  <a:lnTo>
                    <a:pt x="1602" y="2908"/>
                  </a:lnTo>
                  <a:lnTo>
                    <a:pt x="1743" y="2882"/>
                  </a:lnTo>
                  <a:lnTo>
                    <a:pt x="1884" y="2857"/>
                  </a:lnTo>
                  <a:lnTo>
                    <a:pt x="2024" y="2805"/>
                  </a:lnTo>
                  <a:lnTo>
                    <a:pt x="2153" y="2741"/>
                  </a:lnTo>
                  <a:lnTo>
                    <a:pt x="2268" y="2664"/>
                  </a:lnTo>
                  <a:lnTo>
                    <a:pt x="2383" y="2588"/>
                  </a:lnTo>
                  <a:lnTo>
                    <a:pt x="2486" y="2498"/>
                  </a:lnTo>
                  <a:lnTo>
                    <a:pt x="2575" y="2383"/>
                  </a:lnTo>
                  <a:lnTo>
                    <a:pt x="2665" y="2280"/>
                  </a:lnTo>
                  <a:lnTo>
                    <a:pt x="2729" y="2152"/>
                  </a:lnTo>
                  <a:lnTo>
                    <a:pt x="2793" y="2024"/>
                  </a:lnTo>
                  <a:lnTo>
                    <a:pt x="2844" y="1896"/>
                  </a:lnTo>
                  <a:lnTo>
                    <a:pt x="2883" y="1755"/>
                  </a:lnTo>
                  <a:lnTo>
                    <a:pt x="2895" y="1614"/>
                  </a:lnTo>
                  <a:lnTo>
                    <a:pt x="2908" y="1461"/>
                  </a:lnTo>
                  <a:lnTo>
                    <a:pt x="2895" y="1320"/>
                  </a:lnTo>
                  <a:lnTo>
                    <a:pt x="2883" y="1166"/>
                  </a:lnTo>
                  <a:lnTo>
                    <a:pt x="2844" y="1025"/>
                  </a:lnTo>
                  <a:lnTo>
                    <a:pt x="2793" y="897"/>
                  </a:lnTo>
                  <a:lnTo>
                    <a:pt x="2729" y="769"/>
                  </a:lnTo>
                  <a:lnTo>
                    <a:pt x="2665" y="654"/>
                  </a:lnTo>
                  <a:lnTo>
                    <a:pt x="2575" y="538"/>
                  </a:lnTo>
                  <a:lnTo>
                    <a:pt x="2486" y="436"/>
                  </a:lnTo>
                  <a:lnTo>
                    <a:pt x="2383" y="333"/>
                  </a:lnTo>
                  <a:lnTo>
                    <a:pt x="2268" y="257"/>
                  </a:lnTo>
                  <a:lnTo>
                    <a:pt x="2153" y="180"/>
                  </a:lnTo>
                  <a:lnTo>
                    <a:pt x="2024" y="116"/>
                  </a:lnTo>
                  <a:lnTo>
                    <a:pt x="1884" y="77"/>
                  </a:lnTo>
                  <a:lnTo>
                    <a:pt x="1743" y="39"/>
                  </a:lnTo>
                  <a:lnTo>
                    <a:pt x="1602" y="13"/>
                  </a:lnTo>
                  <a:lnTo>
                    <a:pt x="1448" y="0"/>
                  </a:lnTo>
                  <a:close/>
                </a:path>
              </a:pathLst>
            </a:custGeom>
            <a:solidFill>
              <a:srgbClr val="FAFF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7"/>
            <p:cNvSpPr/>
            <p:nvPr/>
          </p:nvSpPr>
          <p:spPr>
            <a:xfrm rot="5400000">
              <a:off x="5308292" y="2422840"/>
              <a:ext cx="239118" cy="239118"/>
            </a:xfrm>
            <a:custGeom>
              <a:avLst/>
              <a:gdLst/>
              <a:ahLst/>
              <a:cxnLst/>
              <a:rect l="l" t="t" r="r" b="b"/>
              <a:pathLst>
                <a:path w="2908" h="2908" extrusionOk="0">
                  <a:moveTo>
                    <a:pt x="1448" y="1"/>
                  </a:moveTo>
                  <a:lnTo>
                    <a:pt x="1307" y="13"/>
                  </a:lnTo>
                  <a:lnTo>
                    <a:pt x="1153" y="26"/>
                  </a:lnTo>
                  <a:lnTo>
                    <a:pt x="1012" y="65"/>
                  </a:lnTo>
                  <a:lnTo>
                    <a:pt x="884" y="116"/>
                  </a:lnTo>
                  <a:lnTo>
                    <a:pt x="756" y="180"/>
                  </a:lnTo>
                  <a:lnTo>
                    <a:pt x="641" y="244"/>
                  </a:lnTo>
                  <a:lnTo>
                    <a:pt x="526" y="334"/>
                  </a:lnTo>
                  <a:lnTo>
                    <a:pt x="423" y="423"/>
                  </a:lnTo>
                  <a:lnTo>
                    <a:pt x="321" y="526"/>
                  </a:lnTo>
                  <a:lnTo>
                    <a:pt x="244" y="641"/>
                  </a:lnTo>
                  <a:lnTo>
                    <a:pt x="167" y="756"/>
                  </a:lnTo>
                  <a:lnTo>
                    <a:pt x="103" y="884"/>
                  </a:lnTo>
                  <a:lnTo>
                    <a:pt x="64" y="1025"/>
                  </a:lnTo>
                  <a:lnTo>
                    <a:pt x="26" y="1166"/>
                  </a:lnTo>
                  <a:lnTo>
                    <a:pt x="0" y="1307"/>
                  </a:lnTo>
                  <a:lnTo>
                    <a:pt x="0" y="1461"/>
                  </a:lnTo>
                  <a:lnTo>
                    <a:pt x="0" y="1602"/>
                  </a:lnTo>
                  <a:lnTo>
                    <a:pt x="26" y="1742"/>
                  </a:lnTo>
                  <a:lnTo>
                    <a:pt x="64" y="1883"/>
                  </a:lnTo>
                  <a:lnTo>
                    <a:pt x="103" y="2024"/>
                  </a:lnTo>
                  <a:lnTo>
                    <a:pt x="167" y="2152"/>
                  </a:lnTo>
                  <a:lnTo>
                    <a:pt x="244" y="2268"/>
                  </a:lnTo>
                  <a:lnTo>
                    <a:pt x="321" y="2383"/>
                  </a:lnTo>
                  <a:lnTo>
                    <a:pt x="423" y="2485"/>
                  </a:lnTo>
                  <a:lnTo>
                    <a:pt x="526" y="2575"/>
                  </a:lnTo>
                  <a:lnTo>
                    <a:pt x="641" y="2665"/>
                  </a:lnTo>
                  <a:lnTo>
                    <a:pt x="756" y="2741"/>
                  </a:lnTo>
                  <a:lnTo>
                    <a:pt x="884" y="2793"/>
                  </a:lnTo>
                  <a:lnTo>
                    <a:pt x="1012" y="2844"/>
                  </a:lnTo>
                  <a:lnTo>
                    <a:pt x="1153" y="2882"/>
                  </a:lnTo>
                  <a:lnTo>
                    <a:pt x="1307" y="2908"/>
                  </a:lnTo>
                  <a:lnTo>
                    <a:pt x="1601" y="2908"/>
                  </a:lnTo>
                  <a:lnTo>
                    <a:pt x="1742" y="2882"/>
                  </a:lnTo>
                  <a:lnTo>
                    <a:pt x="1883" y="2844"/>
                  </a:lnTo>
                  <a:lnTo>
                    <a:pt x="2011" y="2793"/>
                  </a:lnTo>
                  <a:lnTo>
                    <a:pt x="2139" y="2741"/>
                  </a:lnTo>
                  <a:lnTo>
                    <a:pt x="2267" y="2665"/>
                  </a:lnTo>
                  <a:lnTo>
                    <a:pt x="2370" y="2575"/>
                  </a:lnTo>
                  <a:lnTo>
                    <a:pt x="2485" y="2485"/>
                  </a:lnTo>
                  <a:lnTo>
                    <a:pt x="2575" y="2383"/>
                  </a:lnTo>
                  <a:lnTo>
                    <a:pt x="2652" y="2268"/>
                  </a:lnTo>
                  <a:lnTo>
                    <a:pt x="2728" y="2152"/>
                  </a:lnTo>
                  <a:lnTo>
                    <a:pt x="2793" y="2024"/>
                  </a:lnTo>
                  <a:lnTo>
                    <a:pt x="2844" y="1883"/>
                  </a:lnTo>
                  <a:lnTo>
                    <a:pt x="2882" y="1742"/>
                  </a:lnTo>
                  <a:lnTo>
                    <a:pt x="2895" y="1602"/>
                  </a:lnTo>
                  <a:lnTo>
                    <a:pt x="2908" y="1461"/>
                  </a:lnTo>
                  <a:lnTo>
                    <a:pt x="2895" y="1307"/>
                  </a:lnTo>
                  <a:lnTo>
                    <a:pt x="2882" y="1166"/>
                  </a:lnTo>
                  <a:lnTo>
                    <a:pt x="2844" y="1025"/>
                  </a:lnTo>
                  <a:lnTo>
                    <a:pt x="2793" y="884"/>
                  </a:lnTo>
                  <a:lnTo>
                    <a:pt x="2728" y="756"/>
                  </a:lnTo>
                  <a:lnTo>
                    <a:pt x="2652" y="641"/>
                  </a:lnTo>
                  <a:lnTo>
                    <a:pt x="2575" y="526"/>
                  </a:lnTo>
                  <a:lnTo>
                    <a:pt x="2485" y="423"/>
                  </a:lnTo>
                  <a:lnTo>
                    <a:pt x="2370" y="334"/>
                  </a:lnTo>
                  <a:lnTo>
                    <a:pt x="2267" y="244"/>
                  </a:lnTo>
                  <a:lnTo>
                    <a:pt x="2139" y="180"/>
                  </a:lnTo>
                  <a:lnTo>
                    <a:pt x="2011" y="116"/>
                  </a:lnTo>
                  <a:lnTo>
                    <a:pt x="1883" y="65"/>
                  </a:lnTo>
                  <a:lnTo>
                    <a:pt x="1742" y="26"/>
                  </a:lnTo>
                  <a:lnTo>
                    <a:pt x="1601" y="13"/>
                  </a:lnTo>
                  <a:lnTo>
                    <a:pt x="1448" y="1"/>
                  </a:lnTo>
                  <a:close/>
                </a:path>
              </a:pathLst>
            </a:custGeom>
            <a:solidFill>
              <a:srgbClr val="FAFF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7"/>
            <p:cNvSpPr/>
            <p:nvPr/>
          </p:nvSpPr>
          <p:spPr>
            <a:xfrm rot="5400000">
              <a:off x="4378275" y="3237979"/>
              <a:ext cx="239200" cy="239200"/>
            </a:xfrm>
            <a:custGeom>
              <a:avLst/>
              <a:gdLst/>
              <a:ahLst/>
              <a:cxnLst/>
              <a:rect l="l" t="t" r="r" b="b"/>
              <a:pathLst>
                <a:path w="2909" h="2909" extrusionOk="0">
                  <a:moveTo>
                    <a:pt x="1448" y="1"/>
                  </a:moveTo>
                  <a:lnTo>
                    <a:pt x="1307" y="14"/>
                  </a:lnTo>
                  <a:lnTo>
                    <a:pt x="1166" y="27"/>
                  </a:lnTo>
                  <a:lnTo>
                    <a:pt x="1025" y="65"/>
                  </a:lnTo>
                  <a:lnTo>
                    <a:pt x="884" y="116"/>
                  </a:lnTo>
                  <a:lnTo>
                    <a:pt x="756" y="180"/>
                  </a:lnTo>
                  <a:lnTo>
                    <a:pt x="641" y="244"/>
                  </a:lnTo>
                  <a:lnTo>
                    <a:pt x="526" y="334"/>
                  </a:lnTo>
                  <a:lnTo>
                    <a:pt x="423" y="424"/>
                  </a:lnTo>
                  <a:lnTo>
                    <a:pt x="334" y="526"/>
                  </a:lnTo>
                  <a:lnTo>
                    <a:pt x="244" y="641"/>
                  </a:lnTo>
                  <a:lnTo>
                    <a:pt x="167" y="757"/>
                  </a:lnTo>
                  <a:lnTo>
                    <a:pt x="116" y="885"/>
                  </a:lnTo>
                  <a:lnTo>
                    <a:pt x="65" y="1026"/>
                  </a:lnTo>
                  <a:lnTo>
                    <a:pt x="26" y="1166"/>
                  </a:lnTo>
                  <a:lnTo>
                    <a:pt x="1" y="1307"/>
                  </a:lnTo>
                  <a:lnTo>
                    <a:pt x="1" y="1461"/>
                  </a:lnTo>
                  <a:lnTo>
                    <a:pt x="1" y="1602"/>
                  </a:lnTo>
                  <a:lnTo>
                    <a:pt x="26" y="1756"/>
                  </a:lnTo>
                  <a:lnTo>
                    <a:pt x="65" y="1884"/>
                  </a:lnTo>
                  <a:lnTo>
                    <a:pt x="116" y="2025"/>
                  </a:lnTo>
                  <a:lnTo>
                    <a:pt x="167" y="2153"/>
                  </a:lnTo>
                  <a:lnTo>
                    <a:pt x="244" y="2268"/>
                  </a:lnTo>
                  <a:lnTo>
                    <a:pt x="334" y="2383"/>
                  </a:lnTo>
                  <a:lnTo>
                    <a:pt x="423" y="2486"/>
                  </a:lnTo>
                  <a:lnTo>
                    <a:pt x="526" y="2575"/>
                  </a:lnTo>
                  <a:lnTo>
                    <a:pt x="641" y="2665"/>
                  </a:lnTo>
                  <a:lnTo>
                    <a:pt x="756" y="2742"/>
                  </a:lnTo>
                  <a:lnTo>
                    <a:pt x="884" y="2793"/>
                  </a:lnTo>
                  <a:lnTo>
                    <a:pt x="1025" y="2844"/>
                  </a:lnTo>
                  <a:lnTo>
                    <a:pt x="1166" y="2883"/>
                  </a:lnTo>
                  <a:lnTo>
                    <a:pt x="1307" y="2908"/>
                  </a:lnTo>
                  <a:lnTo>
                    <a:pt x="1602" y="2908"/>
                  </a:lnTo>
                  <a:lnTo>
                    <a:pt x="1743" y="2883"/>
                  </a:lnTo>
                  <a:lnTo>
                    <a:pt x="1883" y="2844"/>
                  </a:lnTo>
                  <a:lnTo>
                    <a:pt x="2024" y="2793"/>
                  </a:lnTo>
                  <a:lnTo>
                    <a:pt x="2152" y="2742"/>
                  </a:lnTo>
                  <a:lnTo>
                    <a:pt x="2268" y="2665"/>
                  </a:lnTo>
                  <a:lnTo>
                    <a:pt x="2383" y="2575"/>
                  </a:lnTo>
                  <a:lnTo>
                    <a:pt x="2485" y="2486"/>
                  </a:lnTo>
                  <a:lnTo>
                    <a:pt x="2575" y="2383"/>
                  </a:lnTo>
                  <a:lnTo>
                    <a:pt x="2665" y="2268"/>
                  </a:lnTo>
                  <a:lnTo>
                    <a:pt x="2729" y="2153"/>
                  </a:lnTo>
                  <a:lnTo>
                    <a:pt x="2793" y="2025"/>
                  </a:lnTo>
                  <a:lnTo>
                    <a:pt x="2844" y="1884"/>
                  </a:lnTo>
                  <a:lnTo>
                    <a:pt x="2882" y="1756"/>
                  </a:lnTo>
                  <a:lnTo>
                    <a:pt x="2895" y="1602"/>
                  </a:lnTo>
                  <a:lnTo>
                    <a:pt x="2908" y="1461"/>
                  </a:lnTo>
                  <a:lnTo>
                    <a:pt x="2895" y="1307"/>
                  </a:lnTo>
                  <a:lnTo>
                    <a:pt x="2882" y="1166"/>
                  </a:lnTo>
                  <a:lnTo>
                    <a:pt x="2844" y="1026"/>
                  </a:lnTo>
                  <a:lnTo>
                    <a:pt x="2793" y="885"/>
                  </a:lnTo>
                  <a:lnTo>
                    <a:pt x="2729" y="757"/>
                  </a:lnTo>
                  <a:lnTo>
                    <a:pt x="2665" y="641"/>
                  </a:lnTo>
                  <a:lnTo>
                    <a:pt x="2575" y="526"/>
                  </a:lnTo>
                  <a:lnTo>
                    <a:pt x="2485" y="424"/>
                  </a:lnTo>
                  <a:lnTo>
                    <a:pt x="2383" y="334"/>
                  </a:lnTo>
                  <a:lnTo>
                    <a:pt x="2268" y="244"/>
                  </a:lnTo>
                  <a:lnTo>
                    <a:pt x="2152" y="180"/>
                  </a:lnTo>
                  <a:lnTo>
                    <a:pt x="2024" y="116"/>
                  </a:lnTo>
                  <a:lnTo>
                    <a:pt x="1883" y="65"/>
                  </a:lnTo>
                  <a:lnTo>
                    <a:pt x="1743" y="27"/>
                  </a:lnTo>
                  <a:lnTo>
                    <a:pt x="1602" y="14"/>
                  </a:lnTo>
                  <a:lnTo>
                    <a:pt x="1448" y="1"/>
                  </a:lnTo>
                  <a:close/>
                </a:path>
              </a:pathLst>
            </a:custGeom>
            <a:solidFill>
              <a:srgbClr val="FCB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7"/>
            <p:cNvSpPr/>
            <p:nvPr/>
          </p:nvSpPr>
          <p:spPr>
            <a:xfrm rot="5400000">
              <a:off x="3786880" y="2606622"/>
              <a:ext cx="239200" cy="240187"/>
            </a:xfrm>
            <a:custGeom>
              <a:avLst/>
              <a:gdLst/>
              <a:ahLst/>
              <a:cxnLst/>
              <a:rect l="l" t="t" r="r" b="b"/>
              <a:pathLst>
                <a:path w="2909" h="2921" extrusionOk="0">
                  <a:moveTo>
                    <a:pt x="1448" y="0"/>
                  </a:moveTo>
                  <a:lnTo>
                    <a:pt x="1307" y="13"/>
                  </a:lnTo>
                  <a:lnTo>
                    <a:pt x="1153" y="39"/>
                  </a:lnTo>
                  <a:lnTo>
                    <a:pt x="1025" y="64"/>
                  </a:lnTo>
                  <a:lnTo>
                    <a:pt x="885" y="115"/>
                  </a:lnTo>
                  <a:lnTo>
                    <a:pt x="756" y="179"/>
                  </a:lnTo>
                  <a:lnTo>
                    <a:pt x="641" y="256"/>
                  </a:lnTo>
                  <a:lnTo>
                    <a:pt x="526" y="333"/>
                  </a:lnTo>
                  <a:lnTo>
                    <a:pt x="423" y="436"/>
                  </a:lnTo>
                  <a:lnTo>
                    <a:pt x="334" y="538"/>
                  </a:lnTo>
                  <a:lnTo>
                    <a:pt x="244" y="641"/>
                  </a:lnTo>
                  <a:lnTo>
                    <a:pt x="167" y="769"/>
                  </a:lnTo>
                  <a:lnTo>
                    <a:pt x="116" y="897"/>
                  </a:lnTo>
                  <a:lnTo>
                    <a:pt x="65" y="1025"/>
                  </a:lnTo>
                  <a:lnTo>
                    <a:pt x="26" y="1166"/>
                  </a:lnTo>
                  <a:lnTo>
                    <a:pt x="1" y="1307"/>
                  </a:lnTo>
                  <a:lnTo>
                    <a:pt x="1" y="1460"/>
                  </a:lnTo>
                  <a:lnTo>
                    <a:pt x="1" y="1601"/>
                  </a:lnTo>
                  <a:lnTo>
                    <a:pt x="26" y="1755"/>
                  </a:lnTo>
                  <a:lnTo>
                    <a:pt x="65" y="1896"/>
                  </a:lnTo>
                  <a:lnTo>
                    <a:pt x="116" y="2024"/>
                  </a:lnTo>
                  <a:lnTo>
                    <a:pt x="167" y="2152"/>
                  </a:lnTo>
                  <a:lnTo>
                    <a:pt x="244" y="2267"/>
                  </a:lnTo>
                  <a:lnTo>
                    <a:pt x="334" y="2382"/>
                  </a:lnTo>
                  <a:lnTo>
                    <a:pt x="423" y="2485"/>
                  </a:lnTo>
                  <a:lnTo>
                    <a:pt x="526" y="2587"/>
                  </a:lnTo>
                  <a:lnTo>
                    <a:pt x="641" y="2664"/>
                  </a:lnTo>
                  <a:lnTo>
                    <a:pt x="756" y="2741"/>
                  </a:lnTo>
                  <a:lnTo>
                    <a:pt x="885" y="2805"/>
                  </a:lnTo>
                  <a:lnTo>
                    <a:pt x="1025" y="2844"/>
                  </a:lnTo>
                  <a:lnTo>
                    <a:pt x="1153" y="2882"/>
                  </a:lnTo>
                  <a:lnTo>
                    <a:pt x="1307" y="2908"/>
                  </a:lnTo>
                  <a:lnTo>
                    <a:pt x="1448" y="2920"/>
                  </a:lnTo>
                  <a:lnTo>
                    <a:pt x="1602" y="2908"/>
                  </a:lnTo>
                  <a:lnTo>
                    <a:pt x="1743" y="2882"/>
                  </a:lnTo>
                  <a:lnTo>
                    <a:pt x="1884" y="2844"/>
                  </a:lnTo>
                  <a:lnTo>
                    <a:pt x="2024" y="2805"/>
                  </a:lnTo>
                  <a:lnTo>
                    <a:pt x="2152" y="2741"/>
                  </a:lnTo>
                  <a:lnTo>
                    <a:pt x="2268" y="2664"/>
                  </a:lnTo>
                  <a:lnTo>
                    <a:pt x="2383" y="2587"/>
                  </a:lnTo>
                  <a:lnTo>
                    <a:pt x="2485" y="2485"/>
                  </a:lnTo>
                  <a:lnTo>
                    <a:pt x="2575" y="2382"/>
                  </a:lnTo>
                  <a:lnTo>
                    <a:pt x="2665" y="2267"/>
                  </a:lnTo>
                  <a:lnTo>
                    <a:pt x="2729" y="2152"/>
                  </a:lnTo>
                  <a:lnTo>
                    <a:pt x="2793" y="2024"/>
                  </a:lnTo>
                  <a:lnTo>
                    <a:pt x="2844" y="1896"/>
                  </a:lnTo>
                  <a:lnTo>
                    <a:pt x="2883" y="1755"/>
                  </a:lnTo>
                  <a:lnTo>
                    <a:pt x="2895" y="1601"/>
                  </a:lnTo>
                  <a:lnTo>
                    <a:pt x="2908" y="1460"/>
                  </a:lnTo>
                  <a:lnTo>
                    <a:pt x="2895" y="1307"/>
                  </a:lnTo>
                  <a:lnTo>
                    <a:pt x="2883" y="1166"/>
                  </a:lnTo>
                  <a:lnTo>
                    <a:pt x="2844" y="1025"/>
                  </a:lnTo>
                  <a:lnTo>
                    <a:pt x="2793" y="897"/>
                  </a:lnTo>
                  <a:lnTo>
                    <a:pt x="2729" y="769"/>
                  </a:lnTo>
                  <a:lnTo>
                    <a:pt x="2665" y="641"/>
                  </a:lnTo>
                  <a:lnTo>
                    <a:pt x="2575" y="538"/>
                  </a:lnTo>
                  <a:lnTo>
                    <a:pt x="2485" y="436"/>
                  </a:lnTo>
                  <a:lnTo>
                    <a:pt x="2383" y="333"/>
                  </a:lnTo>
                  <a:lnTo>
                    <a:pt x="2268" y="256"/>
                  </a:lnTo>
                  <a:lnTo>
                    <a:pt x="2152" y="179"/>
                  </a:lnTo>
                  <a:lnTo>
                    <a:pt x="2024" y="115"/>
                  </a:lnTo>
                  <a:lnTo>
                    <a:pt x="1884" y="64"/>
                  </a:lnTo>
                  <a:lnTo>
                    <a:pt x="1743" y="39"/>
                  </a:lnTo>
                  <a:lnTo>
                    <a:pt x="1602" y="13"/>
                  </a:lnTo>
                  <a:lnTo>
                    <a:pt x="1448" y="0"/>
                  </a:lnTo>
                  <a:close/>
                </a:path>
              </a:pathLst>
            </a:custGeom>
            <a:solidFill>
              <a:srgbClr val="FCB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7"/>
            <p:cNvSpPr/>
            <p:nvPr/>
          </p:nvSpPr>
          <p:spPr>
            <a:xfrm rot="5400000">
              <a:off x="3192977" y="3107933"/>
              <a:ext cx="239118" cy="240187"/>
            </a:xfrm>
            <a:custGeom>
              <a:avLst/>
              <a:gdLst/>
              <a:ahLst/>
              <a:cxnLst/>
              <a:rect l="l" t="t" r="r" b="b"/>
              <a:pathLst>
                <a:path w="2908" h="2921" extrusionOk="0">
                  <a:moveTo>
                    <a:pt x="1448" y="1"/>
                  </a:moveTo>
                  <a:lnTo>
                    <a:pt x="1307" y="14"/>
                  </a:lnTo>
                  <a:lnTo>
                    <a:pt x="1153" y="39"/>
                  </a:lnTo>
                  <a:lnTo>
                    <a:pt x="1012" y="65"/>
                  </a:lnTo>
                  <a:lnTo>
                    <a:pt x="884" y="116"/>
                  </a:lnTo>
                  <a:lnTo>
                    <a:pt x="756" y="180"/>
                  </a:lnTo>
                  <a:lnTo>
                    <a:pt x="641" y="257"/>
                  </a:lnTo>
                  <a:lnTo>
                    <a:pt x="525" y="334"/>
                  </a:lnTo>
                  <a:lnTo>
                    <a:pt x="423" y="436"/>
                  </a:lnTo>
                  <a:lnTo>
                    <a:pt x="333" y="539"/>
                  </a:lnTo>
                  <a:lnTo>
                    <a:pt x="244" y="641"/>
                  </a:lnTo>
                  <a:lnTo>
                    <a:pt x="167" y="769"/>
                  </a:lnTo>
                  <a:lnTo>
                    <a:pt x="116" y="897"/>
                  </a:lnTo>
                  <a:lnTo>
                    <a:pt x="64" y="1025"/>
                  </a:lnTo>
                  <a:lnTo>
                    <a:pt x="26" y="1166"/>
                  </a:lnTo>
                  <a:lnTo>
                    <a:pt x="0" y="1307"/>
                  </a:lnTo>
                  <a:lnTo>
                    <a:pt x="0" y="1461"/>
                  </a:lnTo>
                  <a:lnTo>
                    <a:pt x="0" y="1615"/>
                  </a:lnTo>
                  <a:lnTo>
                    <a:pt x="26" y="1755"/>
                  </a:lnTo>
                  <a:lnTo>
                    <a:pt x="64" y="1896"/>
                  </a:lnTo>
                  <a:lnTo>
                    <a:pt x="116" y="2024"/>
                  </a:lnTo>
                  <a:lnTo>
                    <a:pt x="167" y="2153"/>
                  </a:lnTo>
                  <a:lnTo>
                    <a:pt x="244" y="2268"/>
                  </a:lnTo>
                  <a:lnTo>
                    <a:pt x="333" y="2383"/>
                  </a:lnTo>
                  <a:lnTo>
                    <a:pt x="423" y="2486"/>
                  </a:lnTo>
                  <a:lnTo>
                    <a:pt x="525" y="2588"/>
                  </a:lnTo>
                  <a:lnTo>
                    <a:pt x="641" y="2665"/>
                  </a:lnTo>
                  <a:lnTo>
                    <a:pt x="756" y="2742"/>
                  </a:lnTo>
                  <a:lnTo>
                    <a:pt x="884" y="2806"/>
                  </a:lnTo>
                  <a:lnTo>
                    <a:pt x="1012" y="2844"/>
                  </a:lnTo>
                  <a:lnTo>
                    <a:pt x="1153" y="2883"/>
                  </a:lnTo>
                  <a:lnTo>
                    <a:pt x="1307" y="2908"/>
                  </a:lnTo>
                  <a:lnTo>
                    <a:pt x="1448" y="2921"/>
                  </a:lnTo>
                  <a:lnTo>
                    <a:pt x="1601" y="2908"/>
                  </a:lnTo>
                  <a:lnTo>
                    <a:pt x="1742" y="2883"/>
                  </a:lnTo>
                  <a:lnTo>
                    <a:pt x="1883" y="2844"/>
                  </a:lnTo>
                  <a:lnTo>
                    <a:pt x="2024" y="2806"/>
                  </a:lnTo>
                  <a:lnTo>
                    <a:pt x="2139" y="2742"/>
                  </a:lnTo>
                  <a:lnTo>
                    <a:pt x="2267" y="2665"/>
                  </a:lnTo>
                  <a:lnTo>
                    <a:pt x="2383" y="2588"/>
                  </a:lnTo>
                  <a:lnTo>
                    <a:pt x="2485" y="2486"/>
                  </a:lnTo>
                  <a:lnTo>
                    <a:pt x="2575" y="2383"/>
                  </a:lnTo>
                  <a:lnTo>
                    <a:pt x="2664" y="2268"/>
                  </a:lnTo>
                  <a:lnTo>
                    <a:pt x="2728" y="2153"/>
                  </a:lnTo>
                  <a:lnTo>
                    <a:pt x="2792" y="2024"/>
                  </a:lnTo>
                  <a:lnTo>
                    <a:pt x="2844" y="1896"/>
                  </a:lnTo>
                  <a:lnTo>
                    <a:pt x="2882" y="1755"/>
                  </a:lnTo>
                  <a:lnTo>
                    <a:pt x="2895" y="1615"/>
                  </a:lnTo>
                  <a:lnTo>
                    <a:pt x="2908" y="1461"/>
                  </a:lnTo>
                  <a:lnTo>
                    <a:pt x="2895" y="1307"/>
                  </a:lnTo>
                  <a:lnTo>
                    <a:pt x="2882" y="1166"/>
                  </a:lnTo>
                  <a:lnTo>
                    <a:pt x="2844" y="1025"/>
                  </a:lnTo>
                  <a:lnTo>
                    <a:pt x="2792" y="897"/>
                  </a:lnTo>
                  <a:lnTo>
                    <a:pt x="2728" y="769"/>
                  </a:lnTo>
                  <a:lnTo>
                    <a:pt x="2664" y="641"/>
                  </a:lnTo>
                  <a:lnTo>
                    <a:pt x="2575" y="539"/>
                  </a:lnTo>
                  <a:lnTo>
                    <a:pt x="2485" y="436"/>
                  </a:lnTo>
                  <a:lnTo>
                    <a:pt x="2383" y="334"/>
                  </a:lnTo>
                  <a:lnTo>
                    <a:pt x="2267" y="257"/>
                  </a:lnTo>
                  <a:lnTo>
                    <a:pt x="2139" y="180"/>
                  </a:lnTo>
                  <a:lnTo>
                    <a:pt x="2024" y="116"/>
                  </a:lnTo>
                  <a:lnTo>
                    <a:pt x="1883" y="65"/>
                  </a:lnTo>
                  <a:lnTo>
                    <a:pt x="1742" y="39"/>
                  </a:lnTo>
                  <a:lnTo>
                    <a:pt x="1601" y="14"/>
                  </a:lnTo>
                  <a:lnTo>
                    <a:pt x="1448" y="1"/>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7"/>
            <p:cNvSpPr/>
            <p:nvPr/>
          </p:nvSpPr>
          <p:spPr>
            <a:xfrm rot="5400000">
              <a:off x="2819038" y="2606622"/>
              <a:ext cx="239200" cy="240187"/>
            </a:xfrm>
            <a:custGeom>
              <a:avLst/>
              <a:gdLst/>
              <a:ahLst/>
              <a:cxnLst/>
              <a:rect l="l" t="t" r="r" b="b"/>
              <a:pathLst>
                <a:path w="2909" h="2921" extrusionOk="0">
                  <a:moveTo>
                    <a:pt x="1448" y="1"/>
                  </a:moveTo>
                  <a:lnTo>
                    <a:pt x="1307" y="13"/>
                  </a:lnTo>
                  <a:lnTo>
                    <a:pt x="1153" y="39"/>
                  </a:lnTo>
                  <a:lnTo>
                    <a:pt x="1025" y="77"/>
                  </a:lnTo>
                  <a:lnTo>
                    <a:pt x="885" y="116"/>
                  </a:lnTo>
                  <a:lnTo>
                    <a:pt x="756" y="180"/>
                  </a:lnTo>
                  <a:lnTo>
                    <a:pt x="641" y="257"/>
                  </a:lnTo>
                  <a:lnTo>
                    <a:pt x="526" y="334"/>
                  </a:lnTo>
                  <a:lnTo>
                    <a:pt x="423" y="436"/>
                  </a:lnTo>
                  <a:lnTo>
                    <a:pt x="334" y="539"/>
                  </a:lnTo>
                  <a:lnTo>
                    <a:pt x="244" y="654"/>
                  </a:lnTo>
                  <a:lnTo>
                    <a:pt x="167" y="769"/>
                  </a:lnTo>
                  <a:lnTo>
                    <a:pt x="116" y="897"/>
                  </a:lnTo>
                  <a:lnTo>
                    <a:pt x="65" y="1025"/>
                  </a:lnTo>
                  <a:lnTo>
                    <a:pt x="26" y="1166"/>
                  </a:lnTo>
                  <a:lnTo>
                    <a:pt x="1" y="1307"/>
                  </a:lnTo>
                  <a:lnTo>
                    <a:pt x="1" y="1461"/>
                  </a:lnTo>
                  <a:lnTo>
                    <a:pt x="1" y="1614"/>
                  </a:lnTo>
                  <a:lnTo>
                    <a:pt x="26" y="1755"/>
                  </a:lnTo>
                  <a:lnTo>
                    <a:pt x="65" y="1896"/>
                  </a:lnTo>
                  <a:lnTo>
                    <a:pt x="116" y="2024"/>
                  </a:lnTo>
                  <a:lnTo>
                    <a:pt x="167" y="2152"/>
                  </a:lnTo>
                  <a:lnTo>
                    <a:pt x="244" y="2280"/>
                  </a:lnTo>
                  <a:lnTo>
                    <a:pt x="334" y="2383"/>
                  </a:lnTo>
                  <a:lnTo>
                    <a:pt x="423" y="2485"/>
                  </a:lnTo>
                  <a:lnTo>
                    <a:pt x="526" y="2588"/>
                  </a:lnTo>
                  <a:lnTo>
                    <a:pt x="641" y="2665"/>
                  </a:lnTo>
                  <a:lnTo>
                    <a:pt x="756" y="2741"/>
                  </a:lnTo>
                  <a:lnTo>
                    <a:pt x="885" y="2806"/>
                  </a:lnTo>
                  <a:lnTo>
                    <a:pt x="1025" y="2857"/>
                  </a:lnTo>
                  <a:lnTo>
                    <a:pt x="1153" y="2882"/>
                  </a:lnTo>
                  <a:lnTo>
                    <a:pt x="1307" y="2908"/>
                  </a:lnTo>
                  <a:lnTo>
                    <a:pt x="1448" y="2921"/>
                  </a:lnTo>
                  <a:lnTo>
                    <a:pt x="1602" y="2908"/>
                  </a:lnTo>
                  <a:lnTo>
                    <a:pt x="1743" y="2882"/>
                  </a:lnTo>
                  <a:lnTo>
                    <a:pt x="1884" y="2857"/>
                  </a:lnTo>
                  <a:lnTo>
                    <a:pt x="2024" y="2806"/>
                  </a:lnTo>
                  <a:lnTo>
                    <a:pt x="2152" y="2741"/>
                  </a:lnTo>
                  <a:lnTo>
                    <a:pt x="2268" y="2665"/>
                  </a:lnTo>
                  <a:lnTo>
                    <a:pt x="2383" y="2588"/>
                  </a:lnTo>
                  <a:lnTo>
                    <a:pt x="2485" y="2485"/>
                  </a:lnTo>
                  <a:lnTo>
                    <a:pt x="2575" y="2383"/>
                  </a:lnTo>
                  <a:lnTo>
                    <a:pt x="2665" y="2280"/>
                  </a:lnTo>
                  <a:lnTo>
                    <a:pt x="2729" y="2152"/>
                  </a:lnTo>
                  <a:lnTo>
                    <a:pt x="2793" y="2024"/>
                  </a:lnTo>
                  <a:lnTo>
                    <a:pt x="2844" y="1896"/>
                  </a:lnTo>
                  <a:lnTo>
                    <a:pt x="2883" y="1755"/>
                  </a:lnTo>
                  <a:lnTo>
                    <a:pt x="2895" y="1614"/>
                  </a:lnTo>
                  <a:lnTo>
                    <a:pt x="2908" y="1461"/>
                  </a:lnTo>
                  <a:lnTo>
                    <a:pt x="2895" y="1307"/>
                  </a:lnTo>
                  <a:lnTo>
                    <a:pt x="2883" y="1166"/>
                  </a:lnTo>
                  <a:lnTo>
                    <a:pt x="2844" y="1025"/>
                  </a:lnTo>
                  <a:lnTo>
                    <a:pt x="2793" y="897"/>
                  </a:lnTo>
                  <a:lnTo>
                    <a:pt x="2729" y="769"/>
                  </a:lnTo>
                  <a:lnTo>
                    <a:pt x="2665" y="654"/>
                  </a:lnTo>
                  <a:lnTo>
                    <a:pt x="2575" y="539"/>
                  </a:lnTo>
                  <a:lnTo>
                    <a:pt x="2485" y="436"/>
                  </a:lnTo>
                  <a:lnTo>
                    <a:pt x="2383" y="334"/>
                  </a:lnTo>
                  <a:lnTo>
                    <a:pt x="2268" y="257"/>
                  </a:lnTo>
                  <a:lnTo>
                    <a:pt x="2152" y="180"/>
                  </a:lnTo>
                  <a:lnTo>
                    <a:pt x="2024" y="116"/>
                  </a:lnTo>
                  <a:lnTo>
                    <a:pt x="1884" y="77"/>
                  </a:lnTo>
                  <a:lnTo>
                    <a:pt x="1743" y="39"/>
                  </a:lnTo>
                  <a:lnTo>
                    <a:pt x="1602" y="13"/>
                  </a:lnTo>
                  <a:lnTo>
                    <a:pt x="1448" y="1"/>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7"/>
            <p:cNvSpPr/>
            <p:nvPr/>
          </p:nvSpPr>
          <p:spPr>
            <a:xfrm rot="5400000">
              <a:off x="2190804" y="2776672"/>
              <a:ext cx="239200" cy="239200"/>
            </a:xfrm>
            <a:custGeom>
              <a:avLst/>
              <a:gdLst/>
              <a:ahLst/>
              <a:cxnLst/>
              <a:rect l="l" t="t" r="r" b="b"/>
              <a:pathLst>
                <a:path w="2909" h="2909" extrusionOk="0">
                  <a:moveTo>
                    <a:pt x="1307" y="1"/>
                  </a:moveTo>
                  <a:lnTo>
                    <a:pt x="1154" y="27"/>
                  </a:lnTo>
                  <a:lnTo>
                    <a:pt x="1025" y="65"/>
                  </a:lnTo>
                  <a:lnTo>
                    <a:pt x="885" y="103"/>
                  </a:lnTo>
                  <a:lnTo>
                    <a:pt x="756" y="167"/>
                  </a:lnTo>
                  <a:lnTo>
                    <a:pt x="641" y="244"/>
                  </a:lnTo>
                  <a:lnTo>
                    <a:pt x="526" y="321"/>
                  </a:lnTo>
                  <a:lnTo>
                    <a:pt x="423" y="424"/>
                  </a:lnTo>
                  <a:lnTo>
                    <a:pt x="334" y="526"/>
                  </a:lnTo>
                  <a:lnTo>
                    <a:pt x="244" y="641"/>
                  </a:lnTo>
                  <a:lnTo>
                    <a:pt x="167" y="757"/>
                  </a:lnTo>
                  <a:lnTo>
                    <a:pt x="116" y="885"/>
                  </a:lnTo>
                  <a:lnTo>
                    <a:pt x="65" y="1013"/>
                  </a:lnTo>
                  <a:lnTo>
                    <a:pt x="26" y="1154"/>
                  </a:lnTo>
                  <a:lnTo>
                    <a:pt x="1" y="1307"/>
                  </a:lnTo>
                  <a:lnTo>
                    <a:pt x="1" y="1448"/>
                  </a:lnTo>
                  <a:lnTo>
                    <a:pt x="1" y="1602"/>
                  </a:lnTo>
                  <a:lnTo>
                    <a:pt x="26" y="1743"/>
                  </a:lnTo>
                  <a:lnTo>
                    <a:pt x="65" y="1884"/>
                  </a:lnTo>
                  <a:lnTo>
                    <a:pt x="116" y="2012"/>
                  </a:lnTo>
                  <a:lnTo>
                    <a:pt x="167" y="2140"/>
                  </a:lnTo>
                  <a:lnTo>
                    <a:pt x="244" y="2268"/>
                  </a:lnTo>
                  <a:lnTo>
                    <a:pt x="334" y="2370"/>
                  </a:lnTo>
                  <a:lnTo>
                    <a:pt x="423" y="2486"/>
                  </a:lnTo>
                  <a:lnTo>
                    <a:pt x="526" y="2575"/>
                  </a:lnTo>
                  <a:lnTo>
                    <a:pt x="641" y="2652"/>
                  </a:lnTo>
                  <a:lnTo>
                    <a:pt x="756" y="2729"/>
                  </a:lnTo>
                  <a:lnTo>
                    <a:pt x="885" y="2793"/>
                  </a:lnTo>
                  <a:lnTo>
                    <a:pt x="1025" y="2844"/>
                  </a:lnTo>
                  <a:lnTo>
                    <a:pt x="1154" y="2883"/>
                  </a:lnTo>
                  <a:lnTo>
                    <a:pt x="1307" y="2896"/>
                  </a:lnTo>
                  <a:lnTo>
                    <a:pt x="1448" y="2908"/>
                  </a:lnTo>
                  <a:lnTo>
                    <a:pt x="1602" y="2896"/>
                  </a:lnTo>
                  <a:lnTo>
                    <a:pt x="1743" y="2883"/>
                  </a:lnTo>
                  <a:lnTo>
                    <a:pt x="1884" y="2844"/>
                  </a:lnTo>
                  <a:lnTo>
                    <a:pt x="2024" y="2793"/>
                  </a:lnTo>
                  <a:lnTo>
                    <a:pt x="2153" y="2729"/>
                  </a:lnTo>
                  <a:lnTo>
                    <a:pt x="2268" y="2652"/>
                  </a:lnTo>
                  <a:lnTo>
                    <a:pt x="2383" y="2575"/>
                  </a:lnTo>
                  <a:lnTo>
                    <a:pt x="2486" y="2486"/>
                  </a:lnTo>
                  <a:lnTo>
                    <a:pt x="2575" y="2370"/>
                  </a:lnTo>
                  <a:lnTo>
                    <a:pt x="2665" y="2268"/>
                  </a:lnTo>
                  <a:lnTo>
                    <a:pt x="2729" y="2140"/>
                  </a:lnTo>
                  <a:lnTo>
                    <a:pt x="2793" y="2012"/>
                  </a:lnTo>
                  <a:lnTo>
                    <a:pt x="2844" y="1884"/>
                  </a:lnTo>
                  <a:lnTo>
                    <a:pt x="2883" y="1743"/>
                  </a:lnTo>
                  <a:lnTo>
                    <a:pt x="2895" y="1602"/>
                  </a:lnTo>
                  <a:lnTo>
                    <a:pt x="2908" y="1448"/>
                  </a:lnTo>
                  <a:lnTo>
                    <a:pt x="2895" y="1307"/>
                  </a:lnTo>
                  <a:lnTo>
                    <a:pt x="2883" y="1154"/>
                  </a:lnTo>
                  <a:lnTo>
                    <a:pt x="2844" y="1013"/>
                  </a:lnTo>
                  <a:lnTo>
                    <a:pt x="2793" y="885"/>
                  </a:lnTo>
                  <a:lnTo>
                    <a:pt x="2729" y="757"/>
                  </a:lnTo>
                  <a:lnTo>
                    <a:pt x="2665" y="641"/>
                  </a:lnTo>
                  <a:lnTo>
                    <a:pt x="2575" y="526"/>
                  </a:lnTo>
                  <a:lnTo>
                    <a:pt x="2486" y="424"/>
                  </a:lnTo>
                  <a:lnTo>
                    <a:pt x="2383" y="321"/>
                  </a:lnTo>
                  <a:lnTo>
                    <a:pt x="2268" y="244"/>
                  </a:lnTo>
                  <a:lnTo>
                    <a:pt x="2153" y="167"/>
                  </a:lnTo>
                  <a:lnTo>
                    <a:pt x="2024" y="103"/>
                  </a:lnTo>
                  <a:lnTo>
                    <a:pt x="1884" y="65"/>
                  </a:lnTo>
                  <a:lnTo>
                    <a:pt x="1743" y="27"/>
                  </a:lnTo>
                  <a:lnTo>
                    <a:pt x="1602" y="1"/>
                  </a:lnTo>
                  <a:close/>
                </a:path>
              </a:pathLst>
            </a:custGeom>
            <a:solidFill>
              <a:srgbClr val="FD9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7"/>
            <p:cNvSpPr/>
            <p:nvPr/>
          </p:nvSpPr>
          <p:spPr>
            <a:xfrm rot="5400000">
              <a:off x="3969203" y="2002149"/>
              <a:ext cx="1057446" cy="4279037"/>
            </a:xfrm>
            <a:custGeom>
              <a:avLst/>
              <a:gdLst/>
              <a:ahLst/>
              <a:cxnLst/>
              <a:rect l="l" t="t" r="r" b="b"/>
              <a:pathLst>
                <a:path w="12860" h="52039" extrusionOk="0">
                  <a:moveTo>
                    <a:pt x="974" y="0"/>
                  </a:moveTo>
                  <a:lnTo>
                    <a:pt x="871" y="13"/>
                  </a:lnTo>
                  <a:lnTo>
                    <a:pt x="769" y="26"/>
                  </a:lnTo>
                  <a:lnTo>
                    <a:pt x="679" y="52"/>
                  </a:lnTo>
                  <a:lnTo>
                    <a:pt x="589" y="77"/>
                  </a:lnTo>
                  <a:lnTo>
                    <a:pt x="513" y="116"/>
                  </a:lnTo>
                  <a:lnTo>
                    <a:pt x="423" y="167"/>
                  </a:lnTo>
                  <a:lnTo>
                    <a:pt x="359" y="231"/>
                  </a:lnTo>
                  <a:lnTo>
                    <a:pt x="282" y="282"/>
                  </a:lnTo>
                  <a:lnTo>
                    <a:pt x="218" y="359"/>
                  </a:lnTo>
                  <a:lnTo>
                    <a:pt x="167" y="436"/>
                  </a:lnTo>
                  <a:lnTo>
                    <a:pt x="116" y="513"/>
                  </a:lnTo>
                  <a:lnTo>
                    <a:pt x="77" y="602"/>
                  </a:lnTo>
                  <a:lnTo>
                    <a:pt x="39" y="692"/>
                  </a:lnTo>
                  <a:lnTo>
                    <a:pt x="13" y="782"/>
                  </a:lnTo>
                  <a:lnTo>
                    <a:pt x="0" y="871"/>
                  </a:lnTo>
                  <a:lnTo>
                    <a:pt x="0" y="974"/>
                  </a:lnTo>
                  <a:lnTo>
                    <a:pt x="0" y="10400"/>
                  </a:lnTo>
                  <a:lnTo>
                    <a:pt x="13" y="10772"/>
                  </a:lnTo>
                  <a:lnTo>
                    <a:pt x="26" y="11143"/>
                  </a:lnTo>
                  <a:lnTo>
                    <a:pt x="77" y="11515"/>
                  </a:lnTo>
                  <a:lnTo>
                    <a:pt x="128" y="11873"/>
                  </a:lnTo>
                  <a:lnTo>
                    <a:pt x="192" y="12219"/>
                  </a:lnTo>
                  <a:lnTo>
                    <a:pt x="282" y="12565"/>
                  </a:lnTo>
                  <a:lnTo>
                    <a:pt x="385" y="12911"/>
                  </a:lnTo>
                  <a:lnTo>
                    <a:pt x="500" y="13244"/>
                  </a:lnTo>
                  <a:lnTo>
                    <a:pt x="628" y="13564"/>
                  </a:lnTo>
                  <a:lnTo>
                    <a:pt x="769" y="13884"/>
                  </a:lnTo>
                  <a:lnTo>
                    <a:pt x="910" y="14179"/>
                  </a:lnTo>
                  <a:lnTo>
                    <a:pt x="1076" y="14486"/>
                  </a:lnTo>
                  <a:lnTo>
                    <a:pt x="1255" y="14768"/>
                  </a:lnTo>
                  <a:lnTo>
                    <a:pt x="1448" y="15050"/>
                  </a:lnTo>
                  <a:lnTo>
                    <a:pt x="1640" y="15306"/>
                  </a:lnTo>
                  <a:lnTo>
                    <a:pt x="1857" y="15562"/>
                  </a:lnTo>
                  <a:lnTo>
                    <a:pt x="2075" y="15805"/>
                  </a:lnTo>
                  <a:lnTo>
                    <a:pt x="2306" y="16036"/>
                  </a:lnTo>
                  <a:lnTo>
                    <a:pt x="2536" y="16254"/>
                  </a:lnTo>
                  <a:lnTo>
                    <a:pt x="2792" y="16459"/>
                  </a:lnTo>
                  <a:lnTo>
                    <a:pt x="3049" y="16651"/>
                  </a:lnTo>
                  <a:lnTo>
                    <a:pt x="3305" y="16817"/>
                  </a:lnTo>
                  <a:lnTo>
                    <a:pt x="3574" y="16984"/>
                  </a:lnTo>
                  <a:lnTo>
                    <a:pt x="3855" y="17125"/>
                  </a:lnTo>
                  <a:lnTo>
                    <a:pt x="4150" y="17265"/>
                  </a:lnTo>
                  <a:lnTo>
                    <a:pt x="4445" y="17381"/>
                  </a:lnTo>
                  <a:lnTo>
                    <a:pt x="4739" y="17470"/>
                  </a:lnTo>
                  <a:lnTo>
                    <a:pt x="5047" y="17560"/>
                  </a:lnTo>
                  <a:lnTo>
                    <a:pt x="5354" y="17624"/>
                  </a:lnTo>
                  <a:lnTo>
                    <a:pt x="5674" y="17662"/>
                  </a:lnTo>
                  <a:lnTo>
                    <a:pt x="5994" y="17701"/>
                  </a:lnTo>
                  <a:lnTo>
                    <a:pt x="6545" y="17701"/>
                  </a:lnTo>
                  <a:lnTo>
                    <a:pt x="6763" y="17714"/>
                  </a:lnTo>
                  <a:lnTo>
                    <a:pt x="6993" y="17739"/>
                  </a:lnTo>
                  <a:lnTo>
                    <a:pt x="7211" y="17765"/>
                  </a:lnTo>
                  <a:lnTo>
                    <a:pt x="7429" y="17816"/>
                  </a:lnTo>
                  <a:lnTo>
                    <a:pt x="7634" y="17880"/>
                  </a:lnTo>
                  <a:lnTo>
                    <a:pt x="7839" y="17944"/>
                  </a:lnTo>
                  <a:lnTo>
                    <a:pt x="8044" y="18034"/>
                  </a:lnTo>
                  <a:lnTo>
                    <a:pt x="8249" y="18124"/>
                  </a:lnTo>
                  <a:lnTo>
                    <a:pt x="8441" y="18239"/>
                  </a:lnTo>
                  <a:lnTo>
                    <a:pt x="8620" y="18354"/>
                  </a:lnTo>
                  <a:lnTo>
                    <a:pt x="8812" y="18482"/>
                  </a:lnTo>
                  <a:lnTo>
                    <a:pt x="8991" y="18623"/>
                  </a:lnTo>
                  <a:lnTo>
                    <a:pt x="9158" y="18777"/>
                  </a:lnTo>
                  <a:lnTo>
                    <a:pt x="9324" y="18930"/>
                  </a:lnTo>
                  <a:lnTo>
                    <a:pt x="9478" y="19097"/>
                  </a:lnTo>
                  <a:lnTo>
                    <a:pt x="9632" y="19276"/>
                  </a:lnTo>
                  <a:lnTo>
                    <a:pt x="9785" y="19468"/>
                  </a:lnTo>
                  <a:lnTo>
                    <a:pt x="9914" y="19660"/>
                  </a:lnTo>
                  <a:lnTo>
                    <a:pt x="10042" y="19865"/>
                  </a:lnTo>
                  <a:lnTo>
                    <a:pt x="10170" y="20070"/>
                  </a:lnTo>
                  <a:lnTo>
                    <a:pt x="10285" y="20288"/>
                  </a:lnTo>
                  <a:lnTo>
                    <a:pt x="10387" y="20519"/>
                  </a:lnTo>
                  <a:lnTo>
                    <a:pt x="10490" y="20749"/>
                  </a:lnTo>
                  <a:lnTo>
                    <a:pt x="10567" y="20980"/>
                  </a:lnTo>
                  <a:lnTo>
                    <a:pt x="10656" y="21223"/>
                  </a:lnTo>
                  <a:lnTo>
                    <a:pt x="10720" y="21479"/>
                  </a:lnTo>
                  <a:lnTo>
                    <a:pt x="10784" y="21735"/>
                  </a:lnTo>
                  <a:lnTo>
                    <a:pt x="10823" y="21992"/>
                  </a:lnTo>
                  <a:lnTo>
                    <a:pt x="10861" y="22260"/>
                  </a:lnTo>
                  <a:lnTo>
                    <a:pt x="10900" y="22529"/>
                  </a:lnTo>
                  <a:lnTo>
                    <a:pt x="10913" y="22798"/>
                  </a:lnTo>
                  <a:lnTo>
                    <a:pt x="10913" y="23067"/>
                  </a:lnTo>
                  <a:lnTo>
                    <a:pt x="10913" y="28972"/>
                  </a:lnTo>
                  <a:lnTo>
                    <a:pt x="10913" y="29241"/>
                  </a:lnTo>
                  <a:lnTo>
                    <a:pt x="10900" y="29523"/>
                  </a:lnTo>
                  <a:lnTo>
                    <a:pt x="10861" y="29792"/>
                  </a:lnTo>
                  <a:lnTo>
                    <a:pt x="10823" y="30048"/>
                  </a:lnTo>
                  <a:lnTo>
                    <a:pt x="10784" y="30304"/>
                  </a:lnTo>
                  <a:lnTo>
                    <a:pt x="10720" y="30560"/>
                  </a:lnTo>
                  <a:lnTo>
                    <a:pt x="10656" y="30816"/>
                  </a:lnTo>
                  <a:lnTo>
                    <a:pt x="10567" y="31060"/>
                  </a:lnTo>
                  <a:lnTo>
                    <a:pt x="10490" y="31290"/>
                  </a:lnTo>
                  <a:lnTo>
                    <a:pt x="10387" y="31521"/>
                  </a:lnTo>
                  <a:lnTo>
                    <a:pt x="10285" y="31751"/>
                  </a:lnTo>
                  <a:lnTo>
                    <a:pt x="10170" y="31969"/>
                  </a:lnTo>
                  <a:lnTo>
                    <a:pt x="10042" y="32174"/>
                  </a:lnTo>
                  <a:lnTo>
                    <a:pt x="9914" y="32379"/>
                  </a:lnTo>
                  <a:lnTo>
                    <a:pt x="9785" y="32571"/>
                  </a:lnTo>
                  <a:lnTo>
                    <a:pt x="9632" y="32763"/>
                  </a:lnTo>
                  <a:lnTo>
                    <a:pt x="9478" y="32942"/>
                  </a:lnTo>
                  <a:lnTo>
                    <a:pt x="9324" y="33109"/>
                  </a:lnTo>
                  <a:lnTo>
                    <a:pt x="9158" y="33275"/>
                  </a:lnTo>
                  <a:lnTo>
                    <a:pt x="8991" y="33416"/>
                  </a:lnTo>
                  <a:lnTo>
                    <a:pt x="8812" y="33557"/>
                  </a:lnTo>
                  <a:lnTo>
                    <a:pt x="8620" y="33685"/>
                  </a:lnTo>
                  <a:lnTo>
                    <a:pt x="8441" y="33800"/>
                  </a:lnTo>
                  <a:lnTo>
                    <a:pt x="8249" y="33916"/>
                  </a:lnTo>
                  <a:lnTo>
                    <a:pt x="8044" y="34005"/>
                  </a:lnTo>
                  <a:lnTo>
                    <a:pt x="7839" y="34095"/>
                  </a:lnTo>
                  <a:lnTo>
                    <a:pt x="7634" y="34172"/>
                  </a:lnTo>
                  <a:lnTo>
                    <a:pt x="7429" y="34223"/>
                  </a:lnTo>
                  <a:lnTo>
                    <a:pt x="7211" y="34274"/>
                  </a:lnTo>
                  <a:lnTo>
                    <a:pt x="6993" y="34313"/>
                  </a:lnTo>
                  <a:lnTo>
                    <a:pt x="6763" y="34326"/>
                  </a:lnTo>
                  <a:lnTo>
                    <a:pt x="6545" y="34338"/>
                  </a:lnTo>
                  <a:lnTo>
                    <a:pt x="6315" y="34338"/>
                  </a:lnTo>
                  <a:lnTo>
                    <a:pt x="5994" y="34351"/>
                  </a:lnTo>
                  <a:lnTo>
                    <a:pt x="5674" y="34377"/>
                  </a:lnTo>
                  <a:lnTo>
                    <a:pt x="5354" y="34415"/>
                  </a:lnTo>
                  <a:lnTo>
                    <a:pt x="5047" y="34479"/>
                  </a:lnTo>
                  <a:lnTo>
                    <a:pt x="4739" y="34569"/>
                  </a:lnTo>
                  <a:lnTo>
                    <a:pt x="4445" y="34671"/>
                  </a:lnTo>
                  <a:lnTo>
                    <a:pt x="4150" y="34787"/>
                  </a:lnTo>
                  <a:lnTo>
                    <a:pt x="3855" y="34915"/>
                  </a:lnTo>
                  <a:lnTo>
                    <a:pt x="3574" y="35056"/>
                  </a:lnTo>
                  <a:lnTo>
                    <a:pt x="3305" y="35222"/>
                  </a:lnTo>
                  <a:lnTo>
                    <a:pt x="3049" y="35401"/>
                  </a:lnTo>
                  <a:lnTo>
                    <a:pt x="2792" y="35581"/>
                  </a:lnTo>
                  <a:lnTo>
                    <a:pt x="2536" y="35786"/>
                  </a:lnTo>
                  <a:lnTo>
                    <a:pt x="2306" y="36003"/>
                  </a:lnTo>
                  <a:lnTo>
                    <a:pt x="2075" y="36234"/>
                  </a:lnTo>
                  <a:lnTo>
                    <a:pt x="1857" y="36477"/>
                  </a:lnTo>
                  <a:lnTo>
                    <a:pt x="1640" y="36733"/>
                  </a:lnTo>
                  <a:lnTo>
                    <a:pt x="1448" y="37002"/>
                  </a:lnTo>
                  <a:lnTo>
                    <a:pt x="1255" y="37271"/>
                  </a:lnTo>
                  <a:lnTo>
                    <a:pt x="1076" y="37566"/>
                  </a:lnTo>
                  <a:lnTo>
                    <a:pt x="910" y="37861"/>
                  </a:lnTo>
                  <a:lnTo>
                    <a:pt x="769" y="38168"/>
                  </a:lnTo>
                  <a:lnTo>
                    <a:pt x="628" y="38475"/>
                  </a:lnTo>
                  <a:lnTo>
                    <a:pt x="500" y="38808"/>
                  </a:lnTo>
                  <a:lnTo>
                    <a:pt x="385" y="39141"/>
                  </a:lnTo>
                  <a:lnTo>
                    <a:pt x="282" y="39474"/>
                  </a:lnTo>
                  <a:lnTo>
                    <a:pt x="192" y="39820"/>
                  </a:lnTo>
                  <a:lnTo>
                    <a:pt x="128" y="40179"/>
                  </a:lnTo>
                  <a:lnTo>
                    <a:pt x="77" y="40537"/>
                  </a:lnTo>
                  <a:lnTo>
                    <a:pt x="26" y="40896"/>
                  </a:lnTo>
                  <a:lnTo>
                    <a:pt x="13" y="41267"/>
                  </a:lnTo>
                  <a:lnTo>
                    <a:pt x="0" y="41652"/>
                  </a:lnTo>
                  <a:lnTo>
                    <a:pt x="0" y="51065"/>
                  </a:lnTo>
                  <a:lnTo>
                    <a:pt x="0" y="51168"/>
                  </a:lnTo>
                  <a:lnTo>
                    <a:pt x="13" y="51258"/>
                  </a:lnTo>
                  <a:lnTo>
                    <a:pt x="39" y="51360"/>
                  </a:lnTo>
                  <a:lnTo>
                    <a:pt x="77" y="51450"/>
                  </a:lnTo>
                  <a:lnTo>
                    <a:pt x="116" y="51527"/>
                  </a:lnTo>
                  <a:lnTo>
                    <a:pt x="167" y="51616"/>
                  </a:lnTo>
                  <a:lnTo>
                    <a:pt x="218" y="51680"/>
                  </a:lnTo>
                  <a:lnTo>
                    <a:pt x="282" y="51757"/>
                  </a:lnTo>
                  <a:lnTo>
                    <a:pt x="359" y="51821"/>
                  </a:lnTo>
                  <a:lnTo>
                    <a:pt x="423" y="51872"/>
                  </a:lnTo>
                  <a:lnTo>
                    <a:pt x="513" y="51924"/>
                  </a:lnTo>
                  <a:lnTo>
                    <a:pt x="589" y="51962"/>
                  </a:lnTo>
                  <a:lnTo>
                    <a:pt x="679" y="52000"/>
                  </a:lnTo>
                  <a:lnTo>
                    <a:pt x="769" y="52013"/>
                  </a:lnTo>
                  <a:lnTo>
                    <a:pt x="871" y="52039"/>
                  </a:lnTo>
                  <a:lnTo>
                    <a:pt x="1076" y="52039"/>
                  </a:lnTo>
                  <a:lnTo>
                    <a:pt x="1166" y="52013"/>
                  </a:lnTo>
                  <a:lnTo>
                    <a:pt x="1255" y="52000"/>
                  </a:lnTo>
                  <a:lnTo>
                    <a:pt x="1345" y="51962"/>
                  </a:lnTo>
                  <a:lnTo>
                    <a:pt x="1435" y="51924"/>
                  </a:lnTo>
                  <a:lnTo>
                    <a:pt x="1512" y="51872"/>
                  </a:lnTo>
                  <a:lnTo>
                    <a:pt x="1588" y="51821"/>
                  </a:lnTo>
                  <a:lnTo>
                    <a:pt x="1652" y="51757"/>
                  </a:lnTo>
                  <a:lnTo>
                    <a:pt x="1717" y="51680"/>
                  </a:lnTo>
                  <a:lnTo>
                    <a:pt x="1781" y="51616"/>
                  </a:lnTo>
                  <a:lnTo>
                    <a:pt x="1819" y="51527"/>
                  </a:lnTo>
                  <a:lnTo>
                    <a:pt x="1870" y="51450"/>
                  </a:lnTo>
                  <a:lnTo>
                    <a:pt x="1896" y="51360"/>
                  </a:lnTo>
                  <a:lnTo>
                    <a:pt x="1921" y="51258"/>
                  </a:lnTo>
                  <a:lnTo>
                    <a:pt x="1934" y="51168"/>
                  </a:lnTo>
                  <a:lnTo>
                    <a:pt x="1947" y="51065"/>
                  </a:lnTo>
                  <a:lnTo>
                    <a:pt x="1947" y="41652"/>
                  </a:lnTo>
                  <a:lnTo>
                    <a:pt x="1947" y="41370"/>
                  </a:lnTo>
                  <a:lnTo>
                    <a:pt x="1960" y="41101"/>
                  </a:lnTo>
                  <a:lnTo>
                    <a:pt x="1998" y="40832"/>
                  </a:lnTo>
                  <a:lnTo>
                    <a:pt x="2037" y="40563"/>
                  </a:lnTo>
                  <a:lnTo>
                    <a:pt x="2075" y="40307"/>
                  </a:lnTo>
                  <a:lnTo>
                    <a:pt x="2139" y="40051"/>
                  </a:lnTo>
                  <a:lnTo>
                    <a:pt x="2203" y="39807"/>
                  </a:lnTo>
                  <a:lnTo>
                    <a:pt x="2280" y="39564"/>
                  </a:lnTo>
                  <a:lnTo>
                    <a:pt x="2370" y="39321"/>
                  </a:lnTo>
                  <a:lnTo>
                    <a:pt x="2472" y="39090"/>
                  </a:lnTo>
                  <a:lnTo>
                    <a:pt x="2575" y="38860"/>
                  </a:lnTo>
                  <a:lnTo>
                    <a:pt x="2690" y="38642"/>
                  </a:lnTo>
                  <a:lnTo>
                    <a:pt x="2818" y="38437"/>
                  </a:lnTo>
                  <a:lnTo>
                    <a:pt x="2946" y="38232"/>
                  </a:lnTo>
                  <a:lnTo>
                    <a:pt x="3074" y="38040"/>
                  </a:lnTo>
                  <a:lnTo>
                    <a:pt x="3228" y="37848"/>
                  </a:lnTo>
                  <a:lnTo>
                    <a:pt x="3382" y="37681"/>
                  </a:lnTo>
                  <a:lnTo>
                    <a:pt x="3535" y="37502"/>
                  </a:lnTo>
                  <a:lnTo>
                    <a:pt x="3702" y="37348"/>
                  </a:lnTo>
                  <a:lnTo>
                    <a:pt x="3868" y="37195"/>
                  </a:lnTo>
                  <a:lnTo>
                    <a:pt x="4048" y="37054"/>
                  </a:lnTo>
                  <a:lnTo>
                    <a:pt x="4227" y="36926"/>
                  </a:lnTo>
                  <a:lnTo>
                    <a:pt x="4419" y="36810"/>
                  </a:lnTo>
                  <a:lnTo>
                    <a:pt x="4611" y="36708"/>
                  </a:lnTo>
                  <a:lnTo>
                    <a:pt x="4816" y="36605"/>
                  </a:lnTo>
                  <a:lnTo>
                    <a:pt x="5021" y="36516"/>
                  </a:lnTo>
                  <a:lnTo>
                    <a:pt x="5226" y="36452"/>
                  </a:lnTo>
                  <a:lnTo>
                    <a:pt x="5431" y="36388"/>
                  </a:lnTo>
                  <a:lnTo>
                    <a:pt x="5649" y="36336"/>
                  </a:lnTo>
                  <a:lnTo>
                    <a:pt x="5866" y="36311"/>
                  </a:lnTo>
                  <a:lnTo>
                    <a:pt x="6097" y="36285"/>
                  </a:lnTo>
                  <a:lnTo>
                    <a:pt x="6545" y="36285"/>
                  </a:lnTo>
                  <a:lnTo>
                    <a:pt x="6865" y="36272"/>
                  </a:lnTo>
                  <a:lnTo>
                    <a:pt x="7185" y="36247"/>
                  </a:lnTo>
                  <a:lnTo>
                    <a:pt x="7506" y="36195"/>
                  </a:lnTo>
                  <a:lnTo>
                    <a:pt x="7813" y="36131"/>
                  </a:lnTo>
                  <a:lnTo>
                    <a:pt x="8120" y="36055"/>
                  </a:lnTo>
                  <a:lnTo>
                    <a:pt x="8415" y="35952"/>
                  </a:lnTo>
                  <a:lnTo>
                    <a:pt x="8710" y="35837"/>
                  </a:lnTo>
                  <a:lnTo>
                    <a:pt x="9004" y="35709"/>
                  </a:lnTo>
                  <a:lnTo>
                    <a:pt x="9273" y="35555"/>
                  </a:lnTo>
                  <a:lnTo>
                    <a:pt x="9555" y="35401"/>
                  </a:lnTo>
                  <a:lnTo>
                    <a:pt x="9811" y="35222"/>
                  </a:lnTo>
                  <a:lnTo>
                    <a:pt x="10067" y="35030"/>
                  </a:lnTo>
                  <a:lnTo>
                    <a:pt x="10323" y="34825"/>
                  </a:lnTo>
                  <a:lnTo>
                    <a:pt x="10554" y="34607"/>
                  </a:lnTo>
                  <a:lnTo>
                    <a:pt x="10784" y="34377"/>
                  </a:lnTo>
                  <a:lnTo>
                    <a:pt x="11002" y="34133"/>
                  </a:lnTo>
                  <a:lnTo>
                    <a:pt x="11220" y="33877"/>
                  </a:lnTo>
                  <a:lnTo>
                    <a:pt x="11412" y="33621"/>
                  </a:lnTo>
                  <a:lnTo>
                    <a:pt x="11604" y="33339"/>
                  </a:lnTo>
                  <a:lnTo>
                    <a:pt x="11783" y="33058"/>
                  </a:lnTo>
                  <a:lnTo>
                    <a:pt x="11937" y="32763"/>
                  </a:lnTo>
                  <a:lnTo>
                    <a:pt x="12091" y="32456"/>
                  </a:lnTo>
                  <a:lnTo>
                    <a:pt x="12232" y="32135"/>
                  </a:lnTo>
                  <a:lnTo>
                    <a:pt x="12360" y="31815"/>
                  </a:lnTo>
                  <a:lnTo>
                    <a:pt x="12475" y="31482"/>
                  </a:lnTo>
                  <a:lnTo>
                    <a:pt x="12578" y="31136"/>
                  </a:lnTo>
                  <a:lnTo>
                    <a:pt x="12654" y="30791"/>
                  </a:lnTo>
                  <a:lnTo>
                    <a:pt x="12731" y="30445"/>
                  </a:lnTo>
                  <a:lnTo>
                    <a:pt x="12783" y="30086"/>
                  </a:lnTo>
                  <a:lnTo>
                    <a:pt x="12821" y="29715"/>
                  </a:lnTo>
                  <a:lnTo>
                    <a:pt x="12847" y="29343"/>
                  </a:lnTo>
                  <a:lnTo>
                    <a:pt x="12859" y="28972"/>
                  </a:lnTo>
                  <a:lnTo>
                    <a:pt x="12859" y="23067"/>
                  </a:lnTo>
                  <a:lnTo>
                    <a:pt x="12847" y="22696"/>
                  </a:lnTo>
                  <a:lnTo>
                    <a:pt x="12821" y="22325"/>
                  </a:lnTo>
                  <a:lnTo>
                    <a:pt x="12783" y="21966"/>
                  </a:lnTo>
                  <a:lnTo>
                    <a:pt x="12731" y="21594"/>
                  </a:lnTo>
                  <a:lnTo>
                    <a:pt x="12654" y="21249"/>
                  </a:lnTo>
                  <a:lnTo>
                    <a:pt x="12578" y="20903"/>
                  </a:lnTo>
                  <a:lnTo>
                    <a:pt x="12475" y="20557"/>
                  </a:lnTo>
                  <a:lnTo>
                    <a:pt x="12360" y="20224"/>
                  </a:lnTo>
                  <a:lnTo>
                    <a:pt x="12232" y="19904"/>
                  </a:lnTo>
                  <a:lnTo>
                    <a:pt x="12091" y="19596"/>
                  </a:lnTo>
                  <a:lnTo>
                    <a:pt x="11937" y="19289"/>
                  </a:lnTo>
                  <a:lnTo>
                    <a:pt x="11783" y="18994"/>
                  </a:lnTo>
                  <a:lnTo>
                    <a:pt x="11604" y="18700"/>
                  </a:lnTo>
                  <a:lnTo>
                    <a:pt x="11412" y="18431"/>
                  </a:lnTo>
                  <a:lnTo>
                    <a:pt x="11220" y="18162"/>
                  </a:lnTo>
                  <a:lnTo>
                    <a:pt x="11002" y="17906"/>
                  </a:lnTo>
                  <a:lnTo>
                    <a:pt x="10784" y="17662"/>
                  </a:lnTo>
                  <a:lnTo>
                    <a:pt x="10554" y="17432"/>
                  </a:lnTo>
                  <a:lnTo>
                    <a:pt x="10323" y="17214"/>
                  </a:lnTo>
                  <a:lnTo>
                    <a:pt x="10067" y="17009"/>
                  </a:lnTo>
                  <a:lnTo>
                    <a:pt x="9811" y="16817"/>
                  </a:lnTo>
                  <a:lnTo>
                    <a:pt x="9555" y="16651"/>
                  </a:lnTo>
                  <a:lnTo>
                    <a:pt x="9273" y="16484"/>
                  </a:lnTo>
                  <a:lnTo>
                    <a:pt x="9004" y="16343"/>
                  </a:lnTo>
                  <a:lnTo>
                    <a:pt x="8710" y="16202"/>
                  </a:lnTo>
                  <a:lnTo>
                    <a:pt x="8415" y="16087"/>
                  </a:lnTo>
                  <a:lnTo>
                    <a:pt x="8120" y="15997"/>
                  </a:lnTo>
                  <a:lnTo>
                    <a:pt x="7813" y="15908"/>
                  </a:lnTo>
                  <a:lnTo>
                    <a:pt x="7506" y="15844"/>
                  </a:lnTo>
                  <a:lnTo>
                    <a:pt x="7185" y="15805"/>
                  </a:lnTo>
                  <a:lnTo>
                    <a:pt x="6865" y="15767"/>
                  </a:lnTo>
                  <a:lnTo>
                    <a:pt x="6315" y="15767"/>
                  </a:lnTo>
                  <a:lnTo>
                    <a:pt x="6097" y="15754"/>
                  </a:lnTo>
                  <a:lnTo>
                    <a:pt x="5866" y="15741"/>
                  </a:lnTo>
                  <a:lnTo>
                    <a:pt x="5649" y="15703"/>
                  </a:lnTo>
                  <a:lnTo>
                    <a:pt x="5431" y="15652"/>
                  </a:lnTo>
                  <a:lnTo>
                    <a:pt x="5226" y="15588"/>
                  </a:lnTo>
                  <a:lnTo>
                    <a:pt x="5021" y="15524"/>
                  </a:lnTo>
                  <a:lnTo>
                    <a:pt x="4816" y="15434"/>
                  </a:lnTo>
                  <a:lnTo>
                    <a:pt x="4611" y="15344"/>
                  </a:lnTo>
                  <a:lnTo>
                    <a:pt x="4419" y="15229"/>
                  </a:lnTo>
                  <a:lnTo>
                    <a:pt x="4227" y="15114"/>
                  </a:lnTo>
                  <a:lnTo>
                    <a:pt x="4048" y="14986"/>
                  </a:lnTo>
                  <a:lnTo>
                    <a:pt x="3868" y="14845"/>
                  </a:lnTo>
                  <a:lnTo>
                    <a:pt x="3702" y="14691"/>
                  </a:lnTo>
                  <a:lnTo>
                    <a:pt x="3535" y="14537"/>
                  </a:lnTo>
                  <a:lnTo>
                    <a:pt x="3382" y="14371"/>
                  </a:lnTo>
                  <a:lnTo>
                    <a:pt x="3228" y="14192"/>
                  </a:lnTo>
                  <a:lnTo>
                    <a:pt x="3074" y="13999"/>
                  </a:lnTo>
                  <a:lnTo>
                    <a:pt x="2946" y="13807"/>
                  </a:lnTo>
                  <a:lnTo>
                    <a:pt x="2818" y="13602"/>
                  </a:lnTo>
                  <a:lnTo>
                    <a:pt x="2690" y="13397"/>
                  </a:lnTo>
                  <a:lnTo>
                    <a:pt x="2575" y="13180"/>
                  </a:lnTo>
                  <a:lnTo>
                    <a:pt x="2472" y="12949"/>
                  </a:lnTo>
                  <a:lnTo>
                    <a:pt x="2370" y="12719"/>
                  </a:lnTo>
                  <a:lnTo>
                    <a:pt x="2280" y="12488"/>
                  </a:lnTo>
                  <a:lnTo>
                    <a:pt x="2203" y="12245"/>
                  </a:lnTo>
                  <a:lnTo>
                    <a:pt x="2139" y="11989"/>
                  </a:lnTo>
                  <a:lnTo>
                    <a:pt x="2075" y="11732"/>
                  </a:lnTo>
                  <a:lnTo>
                    <a:pt x="2037" y="11476"/>
                  </a:lnTo>
                  <a:lnTo>
                    <a:pt x="1998" y="11207"/>
                  </a:lnTo>
                  <a:lnTo>
                    <a:pt x="1960" y="10951"/>
                  </a:lnTo>
                  <a:lnTo>
                    <a:pt x="1947" y="10669"/>
                  </a:lnTo>
                  <a:lnTo>
                    <a:pt x="1947" y="10400"/>
                  </a:lnTo>
                  <a:lnTo>
                    <a:pt x="1947" y="974"/>
                  </a:lnTo>
                  <a:lnTo>
                    <a:pt x="1934" y="871"/>
                  </a:lnTo>
                  <a:lnTo>
                    <a:pt x="1921" y="782"/>
                  </a:lnTo>
                  <a:lnTo>
                    <a:pt x="1896" y="692"/>
                  </a:lnTo>
                  <a:lnTo>
                    <a:pt x="1870" y="602"/>
                  </a:lnTo>
                  <a:lnTo>
                    <a:pt x="1819" y="513"/>
                  </a:lnTo>
                  <a:lnTo>
                    <a:pt x="1781" y="436"/>
                  </a:lnTo>
                  <a:lnTo>
                    <a:pt x="1717" y="359"/>
                  </a:lnTo>
                  <a:lnTo>
                    <a:pt x="1652" y="282"/>
                  </a:lnTo>
                  <a:lnTo>
                    <a:pt x="1588" y="231"/>
                  </a:lnTo>
                  <a:lnTo>
                    <a:pt x="1512" y="167"/>
                  </a:lnTo>
                  <a:lnTo>
                    <a:pt x="1435" y="116"/>
                  </a:lnTo>
                  <a:lnTo>
                    <a:pt x="1345" y="77"/>
                  </a:lnTo>
                  <a:lnTo>
                    <a:pt x="1255" y="52"/>
                  </a:lnTo>
                  <a:lnTo>
                    <a:pt x="1166" y="26"/>
                  </a:lnTo>
                  <a:lnTo>
                    <a:pt x="1076" y="13"/>
                  </a:lnTo>
                  <a:lnTo>
                    <a:pt x="9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7"/>
            <p:cNvSpPr/>
            <p:nvPr/>
          </p:nvSpPr>
          <p:spPr>
            <a:xfrm rot="5400000">
              <a:off x="3969203" y="2002149"/>
              <a:ext cx="1057446" cy="4279037"/>
            </a:xfrm>
            <a:custGeom>
              <a:avLst/>
              <a:gdLst/>
              <a:ahLst/>
              <a:cxnLst/>
              <a:rect l="l" t="t" r="r" b="b"/>
              <a:pathLst>
                <a:path w="12860" h="52039" extrusionOk="0">
                  <a:moveTo>
                    <a:pt x="11886" y="0"/>
                  </a:moveTo>
                  <a:lnTo>
                    <a:pt x="11783" y="13"/>
                  </a:lnTo>
                  <a:lnTo>
                    <a:pt x="11694" y="26"/>
                  </a:lnTo>
                  <a:lnTo>
                    <a:pt x="11604" y="52"/>
                  </a:lnTo>
                  <a:lnTo>
                    <a:pt x="11515" y="77"/>
                  </a:lnTo>
                  <a:lnTo>
                    <a:pt x="11425" y="116"/>
                  </a:lnTo>
                  <a:lnTo>
                    <a:pt x="11348" y="167"/>
                  </a:lnTo>
                  <a:lnTo>
                    <a:pt x="11271" y="231"/>
                  </a:lnTo>
                  <a:lnTo>
                    <a:pt x="11207" y="282"/>
                  </a:lnTo>
                  <a:lnTo>
                    <a:pt x="11143" y="359"/>
                  </a:lnTo>
                  <a:lnTo>
                    <a:pt x="11079" y="436"/>
                  </a:lnTo>
                  <a:lnTo>
                    <a:pt x="11028" y="513"/>
                  </a:lnTo>
                  <a:lnTo>
                    <a:pt x="10989" y="602"/>
                  </a:lnTo>
                  <a:lnTo>
                    <a:pt x="10964" y="692"/>
                  </a:lnTo>
                  <a:lnTo>
                    <a:pt x="10938" y="782"/>
                  </a:lnTo>
                  <a:lnTo>
                    <a:pt x="10925" y="871"/>
                  </a:lnTo>
                  <a:lnTo>
                    <a:pt x="10913" y="974"/>
                  </a:lnTo>
                  <a:lnTo>
                    <a:pt x="10913" y="10400"/>
                  </a:lnTo>
                  <a:lnTo>
                    <a:pt x="10913" y="10669"/>
                  </a:lnTo>
                  <a:lnTo>
                    <a:pt x="10900" y="10951"/>
                  </a:lnTo>
                  <a:lnTo>
                    <a:pt x="10861" y="11207"/>
                  </a:lnTo>
                  <a:lnTo>
                    <a:pt x="10823" y="11476"/>
                  </a:lnTo>
                  <a:lnTo>
                    <a:pt x="10784" y="11732"/>
                  </a:lnTo>
                  <a:lnTo>
                    <a:pt x="10720" y="11989"/>
                  </a:lnTo>
                  <a:lnTo>
                    <a:pt x="10656" y="12245"/>
                  </a:lnTo>
                  <a:lnTo>
                    <a:pt x="10567" y="12488"/>
                  </a:lnTo>
                  <a:lnTo>
                    <a:pt x="10490" y="12719"/>
                  </a:lnTo>
                  <a:lnTo>
                    <a:pt x="10387" y="12949"/>
                  </a:lnTo>
                  <a:lnTo>
                    <a:pt x="10285" y="13180"/>
                  </a:lnTo>
                  <a:lnTo>
                    <a:pt x="10170" y="13397"/>
                  </a:lnTo>
                  <a:lnTo>
                    <a:pt x="10042" y="13602"/>
                  </a:lnTo>
                  <a:lnTo>
                    <a:pt x="9914" y="13807"/>
                  </a:lnTo>
                  <a:lnTo>
                    <a:pt x="9785" y="13999"/>
                  </a:lnTo>
                  <a:lnTo>
                    <a:pt x="9632" y="14192"/>
                  </a:lnTo>
                  <a:lnTo>
                    <a:pt x="9478" y="14371"/>
                  </a:lnTo>
                  <a:lnTo>
                    <a:pt x="9324" y="14537"/>
                  </a:lnTo>
                  <a:lnTo>
                    <a:pt x="9158" y="14691"/>
                  </a:lnTo>
                  <a:lnTo>
                    <a:pt x="8991" y="14845"/>
                  </a:lnTo>
                  <a:lnTo>
                    <a:pt x="8812" y="14986"/>
                  </a:lnTo>
                  <a:lnTo>
                    <a:pt x="8620" y="15114"/>
                  </a:lnTo>
                  <a:lnTo>
                    <a:pt x="8441" y="15229"/>
                  </a:lnTo>
                  <a:lnTo>
                    <a:pt x="8249" y="15344"/>
                  </a:lnTo>
                  <a:lnTo>
                    <a:pt x="8044" y="15434"/>
                  </a:lnTo>
                  <a:lnTo>
                    <a:pt x="7839" y="15524"/>
                  </a:lnTo>
                  <a:lnTo>
                    <a:pt x="7634" y="15588"/>
                  </a:lnTo>
                  <a:lnTo>
                    <a:pt x="7429" y="15652"/>
                  </a:lnTo>
                  <a:lnTo>
                    <a:pt x="7211" y="15703"/>
                  </a:lnTo>
                  <a:lnTo>
                    <a:pt x="6993" y="15741"/>
                  </a:lnTo>
                  <a:lnTo>
                    <a:pt x="6763" y="15754"/>
                  </a:lnTo>
                  <a:lnTo>
                    <a:pt x="6545" y="15767"/>
                  </a:lnTo>
                  <a:lnTo>
                    <a:pt x="5994" y="15767"/>
                  </a:lnTo>
                  <a:lnTo>
                    <a:pt x="5674" y="15805"/>
                  </a:lnTo>
                  <a:lnTo>
                    <a:pt x="5354" y="15844"/>
                  </a:lnTo>
                  <a:lnTo>
                    <a:pt x="5047" y="15908"/>
                  </a:lnTo>
                  <a:lnTo>
                    <a:pt x="4739" y="15997"/>
                  </a:lnTo>
                  <a:lnTo>
                    <a:pt x="4445" y="16087"/>
                  </a:lnTo>
                  <a:lnTo>
                    <a:pt x="4150" y="16202"/>
                  </a:lnTo>
                  <a:lnTo>
                    <a:pt x="3855" y="16343"/>
                  </a:lnTo>
                  <a:lnTo>
                    <a:pt x="3574" y="16484"/>
                  </a:lnTo>
                  <a:lnTo>
                    <a:pt x="3305" y="16651"/>
                  </a:lnTo>
                  <a:lnTo>
                    <a:pt x="3049" y="16817"/>
                  </a:lnTo>
                  <a:lnTo>
                    <a:pt x="2792" y="17009"/>
                  </a:lnTo>
                  <a:lnTo>
                    <a:pt x="2536" y="17214"/>
                  </a:lnTo>
                  <a:lnTo>
                    <a:pt x="2306" y="17432"/>
                  </a:lnTo>
                  <a:lnTo>
                    <a:pt x="2075" y="17662"/>
                  </a:lnTo>
                  <a:lnTo>
                    <a:pt x="1857" y="17906"/>
                  </a:lnTo>
                  <a:lnTo>
                    <a:pt x="1640" y="18162"/>
                  </a:lnTo>
                  <a:lnTo>
                    <a:pt x="1448" y="18431"/>
                  </a:lnTo>
                  <a:lnTo>
                    <a:pt x="1255" y="18700"/>
                  </a:lnTo>
                  <a:lnTo>
                    <a:pt x="1076" y="18994"/>
                  </a:lnTo>
                  <a:lnTo>
                    <a:pt x="910" y="19289"/>
                  </a:lnTo>
                  <a:lnTo>
                    <a:pt x="769" y="19596"/>
                  </a:lnTo>
                  <a:lnTo>
                    <a:pt x="628" y="19904"/>
                  </a:lnTo>
                  <a:lnTo>
                    <a:pt x="500" y="20224"/>
                  </a:lnTo>
                  <a:lnTo>
                    <a:pt x="385" y="20557"/>
                  </a:lnTo>
                  <a:lnTo>
                    <a:pt x="282" y="20903"/>
                  </a:lnTo>
                  <a:lnTo>
                    <a:pt x="192" y="21249"/>
                  </a:lnTo>
                  <a:lnTo>
                    <a:pt x="128" y="21594"/>
                  </a:lnTo>
                  <a:lnTo>
                    <a:pt x="77" y="21966"/>
                  </a:lnTo>
                  <a:lnTo>
                    <a:pt x="26" y="22325"/>
                  </a:lnTo>
                  <a:lnTo>
                    <a:pt x="13" y="22696"/>
                  </a:lnTo>
                  <a:lnTo>
                    <a:pt x="0" y="23067"/>
                  </a:lnTo>
                  <a:lnTo>
                    <a:pt x="0" y="28972"/>
                  </a:lnTo>
                  <a:lnTo>
                    <a:pt x="13" y="29343"/>
                  </a:lnTo>
                  <a:lnTo>
                    <a:pt x="26" y="29715"/>
                  </a:lnTo>
                  <a:lnTo>
                    <a:pt x="77" y="30086"/>
                  </a:lnTo>
                  <a:lnTo>
                    <a:pt x="128" y="30445"/>
                  </a:lnTo>
                  <a:lnTo>
                    <a:pt x="192" y="30791"/>
                  </a:lnTo>
                  <a:lnTo>
                    <a:pt x="282" y="31136"/>
                  </a:lnTo>
                  <a:lnTo>
                    <a:pt x="385" y="31482"/>
                  </a:lnTo>
                  <a:lnTo>
                    <a:pt x="500" y="31815"/>
                  </a:lnTo>
                  <a:lnTo>
                    <a:pt x="628" y="32135"/>
                  </a:lnTo>
                  <a:lnTo>
                    <a:pt x="769" y="32456"/>
                  </a:lnTo>
                  <a:lnTo>
                    <a:pt x="910" y="32763"/>
                  </a:lnTo>
                  <a:lnTo>
                    <a:pt x="1076" y="33058"/>
                  </a:lnTo>
                  <a:lnTo>
                    <a:pt x="1255" y="33339"/>
                  </a:lnTo>
                  <a:lnTo>
                    <a:pt x="1448" y="33621"/>
                  </a:lnTo>
                  <a:lnTo>
                    <a:pt x="1640" y="33877"/>
                  </a:lnTo>
                  <a:lnTo>
                    <a:pt x="1857" y="34133"/>
                  </a:lnTo>
                  <a:lnTo>
                    <a:pt x="2075" y="34377"/>
                  </a:lnTo>
                  <a:lnTo>
                    <a:pt x="2306" y="34607"/>
                  </a:lnTo>
                  <a:lnTo>
                    <a:pt x="2536" y="34825"/>
                  </a:lnTo>
                  <a:lnTo>
                    <a:pt x="2792" y="35030"/>
                  </a:lnTo>
                  <a:lnTo>
                    <a:pt x="3049" y="35222"/>
                  </a:lnTo>
                  <a:lnTo>
                    <a:pt x="3305" y="35401"/>
                  </a:lnTo>
                  <a:lnTo>
                    <a:pt x="3574" y="35555"/>
                  </a:lnTo>
                  <a:lnTo>
                    <a:pt x="3855" y="35709"/>
                  </a:lnTo>
                  <a:lnTo>
                    <a:pt x="4150" y="35837"/>
                  </a:lnTo>
                  <a:lnTo>
                    <a:pt x="4445" y="35952"/>
                  </a:lnTo>
                  <a:lnTo>
                    <a:pt x="4739" y="36055"/>
                  </a:lnTo>
                  <a:lnTo>
                    <a:pt x="5047" y="36131"/>
                  </a:lnTo>
                  <a:lnTo>
                    <a:pt x="5354" y="36195"/>
                  </a:lnTo>
                  <a:lnTo>
                    <a:pt x="5674" y="36247"/>
                  </a:lnTo>
                  <a:lnTo>
                    <a:pt x="5994" y="36272"/>
                  </a:lnTo>
                  <a:lnTo>
                    <a:pt x="6315" y="36285"/>
                  </a:lnTo>
                  <a:lnTo>
                    <a:pt x="6763" y="36285"/>
                  </a:lnTo>
                  <a:lnTo>
                    <a:pt x="6993" y="36311"/>
                  </a:lnTo>
                  <a:lnTo>
                    <a:pt x="7211" y="36336"/>
                  </a:lnTo>
                  <a:lnTo>
                    <a:pt x="7429" y="36388"/>
                  </a:lnTo>
                  <a:lnTo>
                    <a:pt x="7634" y="36452"/>
                  </a:lnTo>
                  <a:lnTo>
                    <a:pt x="7839" y="36516"/>
                  </a:lnTo>
                  <a:lnTo>
                    <a:pt x="8044" y="36605"/>
                  </a:lnTo>
                  <a:lnTo>
                    <a:pt x="8249" y="36708"/>
                  </a:lnTo>
                  <a:lnTo>
                    <a:pt x="8441" y="36810"/>
                  </a:lnTo>
                  <a:lnTo>
                    <a:pt x="8620" y="36926"/>
                  </a:lnTo>
                  <a:lnTo>
                    <a:pt x="8812" y="37054"/>
                  </a:lnTo>
                  <a:lnTo>
                    <a:pt x="8991" y="37195"/>
                  </a:lnTo>
                  <a:lnTo>
                    <a:pt x="9158" y="37348"/>
                  </a:lnTo>
                  <a:lnTo>
                    <a:pt x="9324" y="37502"/>
                  </a:lnTo>
                  <a:lnTo>
                    <a:pt x="9478" y="37681"/>
                  </a:lnTo>
                  <a:lnTo>
                    <a:pt x="9632" y="37848"/>
                  </a:lnTo>
                  <a:lnTo>
                    <a:pt x="9785" y="38040"/>
                  </a:lnTo>
                  <a:lnTo>
                    <a:pt x="9914" y="38232"/>
                  </a:lnTo>
                  <a:lnTo>
                    <a:pt x="10042" y="38437"/>
                  </a:lnTo>
                  <a:lnTo>
                    <a:pt x="10170" y="38642"/>
                  </a:lnTo>
                  <a:lnTo>
                    <a:pt x="10285" y="38860"/>
                  </a:lnTo>
                  <a:lnTo>
                    <a:pt x="10387" y="39090"/>
                  </a:lnTo>
                  <a:lnTo>
                    <a:pt x="10490" y="39321"/>
                  </a:lnTo>
                  <a:lnTo>
                    <a:pt x="10567" y="39564"/>
                  </a:lnTo>
                  <a:lnTo>
                    <a:pt x="10656" y="39807"/>
                  </a:lnTo>
                  <a:lnTo>
                    <a:pt x="10720" y="40051"/>
                  </a:lnTo>
                  <a:lnTo>
                    <a:pt x="10784" y="40307"/>
                  </a:lnTo>
                  <a:lnTo>
                    <a:pt x="10823" y="40563"/>
                  </a:lnTo>
                  <a:lnTo>
                    <a:pt x="10861" y="40832"/>
                  </a:lnTo>
                  <a:lnTo>
                    <a:pt x="10900" y="41101"/>
                  </a:lnTo>
                  <a:lnTo>
                    <a:pt x="10913" y="41370"/>
                  </a:lnTo>
                  <a:lnTo>
                    <a:pt x="10913" y="41652"/>
                  </a:lnTo>
                  <a:lnTo>
                    <a:pt x="10913" y="51065"/>
                  </a:lnTo>
                  <a:lnTo>
                    <a:pt x="10925" y="51168"/>
                  </a:lnTo>
                  <a:lnTo>
                    <a:pt x="10938" y="51258"/>
                  </a:lnTo>
                  <a:lnTo>
                    <a:pt x="10964" y="51360"/>
                  </a:lnTo>
                  <a:lnTo>
                    <a:pt x="10989" y="51450"/>
                  </a:lnTo>
                  <a:lnTo>
                    <a:pt x="11028" y="51527"/>
                  </a:lnTo>
                  <a:lnTo>
                    <a:pt x="11079" y="51616"/>
                  </a:lnTo>
                  <a:lnTo>
                    <a:pt x="11143" y="51680"/>
                  </a:lnTo>
                  <a:lnTo>
                    <a:pt x="11207" y="51757"/>
                  </a:lnTo>
                  <a:lnTo>
                    <a:pt x="11271" y="51821"/>
                  </a:lnTo>
                  <a:lnTo>
                    <a:pt x="11348" y="51872"/>
                  </a:lnTo>
                  <a:lnTo>
                    <a:pt x="11425" y="51924"/>
                  </a:lnTo>
                  <a:lnTo>
                    <a:pt x="11515" y="51962"/>
                  </a:lnTo>
                  <a:lnTo>
                    <a:pt x="11604" y="52000"/>
                  </a:lnTo>
                  <a:lnTo>
                    <a:pt x="11694" y="52013"/>
                  </a:lnTo>
                  <a:lnTo>
                    <a:pt x="11783" y="52039"/>
                  </a:lnTo>
                  <a:lnTo>
                    <a:pt x="11988" y="52039"/>
                  </a:lnTo>
                  <a:lnTo>
                    <a:pt x="12078" y="52013"/>
                  </a:lnTo>
                  <a:lnTo>
                    <a:pt x="12181" y="52000"/>
                  </a:lnTo>
                  <a:lnTo>
                    <a:pt x="12270" y="51962"/>
                  </a:lnTo>
                  <a:lnTo>
                    <a:pt x="12347" y="51924"/>
                  </a:lnTo>
                  <a:lnTo>
                    <a:pt x="12437" y="51872"/>
                  </a:lnTo>
                  <a:lnTo>
                    <a:pt x="12501" y="51821"/>
                  </a:lnTo>
                  <a:lnTo>
                    <a:pt x="12578" y="51757"/>
                  </a:lnTo>
                  <a:lnTo>
                    <a:pt x="12642" y="51680"/>
                  </a:lnTo>
                  <a:lnTo>
                    <a:pt x="12693" y="51616"/>
                  </a:lnTo>
                  <a:lnTo>
                    <a:pt x="12744" y="51527"/>
                  </a:lnTo>
                  <a:lnTo>
                    <a:pt x="12783" y="51450"/>
                  </a:lnTo>
                  <a:lnTo>
                    <a:pt x="12821" y="51360"/>
                  </a:lnTo>
                  <a:lnTo>
                    <a:pt x="12834" y="51258"/>
                  </a:lnTo>
                  <a:lnTo>
                    <a:pt x="12859" y="51168"/>
                  </a:lnTo>
                  <a:lnTo>
                    <a:pt x="12859" y="51065"/>
                  </a:lnTo>
                  <a:lnTo>
                    <a:pt x="12859" y="41652"/>
                  </a:lnTo>
                  <a:lnTo>
                    <a:pt x="12847" y="41267"/>
                  </a:lnTo>
                  <a:lnTo>
                    <a:pt x="12821" y="40896"/>
                  </a:lnTo>
                  <a:lnTo>
                    <a:pt x="12783" y="40537"/>
                  </a:lnTo>
                  <a:lnTo>
                    <a:pt x="12731" y="40179"/>
                  </a:lnTo>
                  <a:lnTo>
                    <a:pt x="12654" y="39820"/>
                  </a:lnTo>
                  <a:lnTo>
                    <a:pt x="12578" y="39474"/>
                  </a:lnTo>
                  <a:lnTo>
                    <a:pt x="12475" y="39141"/>
                  </a:lnTo>
                  <a:lnTo>
                    <a:pt x="12360" y="38808"/>
                  </a:lnTo>
                  <a:lnTo>
                    <a:pt x="12232" y="38475"/>
                  </a:lnTo>
                  <a:lnTo>
                    <a:pt x="12091" y="38168"/>
                  </a:lnTo>
                  <a:lnTo>
                    <a:pt x="11937" y="37861"/>
                  </a:lnTo>
                  <a:lnTo>
                    <a:pt x="11783" y="37566"/>
                  </a:lnTo>
                  <a:lnTo>
                    <a:pt x="11604" y="37271"/>
                  </a:lnTo>
                  <a:lnTo>
                    <a:pt x="11412" y="37002"/>
                  </a:lnTo>
                  <a:lnTo>
                    <a:pt x="11220" y="36733"/>
                  </a:lnTo>
                  <a:lnTo>
                    <a:pt x="11002" y="36477"/>
                  </a:lnTo>
                  <a:lnTo>
                    <a:pt x="10784" y="36234"/>
                  </a:lnTo>
                  <a:lnTo>
                    <a:pt x="10554" y="36003"/>
                  </a:lnTo>
                  <a:lnTo>
                    <a:pt x="10323" y="35786"/>
                  </a:lnTo>
                  <a:lnTo>
                    <a:pt x="10067" y="35581"/>
                  </a:lnTo>
                  <a:lnTo>
                    <a:pt x="9811" y="35401"/>
                  </a:lnTo>
                  <a:lnTo>
                    <a:pt x="9555" y="35222"/>
                  </a:lnTo>
                  <a:lnTo>
                    <a:pt x="9273" y="35056"/>
                  </a:lnTo>
                  <a:lnTo>
                    <a:pt x="9004" y="34915"/>
                  </a:lnTo>
                  <a:lnTo>
                    <a:pt x="8710" y="34787"/>
                  </a:lnTo>
                  <a:lnTo>
                    <a:pt x="8415" y="34671"/>
                  </a:lnTo>
                  <a:lnTo>
                    <a:pt x="8120" y="34569"/>
                  </a:lnTo>
                  <a:lnTo>
                    <a:pt x="7813" y="34479"/>
                  </a:lnTo>
                  <a:lnTo>
                    <a:pt x="7506" y="34415"/>
                  </a:lnTo>
                  <a:lnTo>
                    <a:pt x="7185" y="34377"/>
                  </a:lnTo>
                  <a:lnTo>
                    <a:pt x="6865" y="34351"/>
                  </a:lnTo>
                  <a:lnTo>
                    <a:pt x="6545" y="34338"/>
                  </a:lnTo>
                  <a:lnTo>
                    <a:pt x="6315" y="34338"/>
                  </a:lnTo>
                  <a:lnTo>
                    <a:pt x="6097" y="34326"/>
                  </a:lnTo>
                  <a:lnTo>
                    <a:pt x="5866" y="34313"/>
                  </a:lnTo>
                  <a:lnTo>
                    <a:pt x="5649" y="34274"/>
                  </a:lnTo>
                  <a:lnTo>
                    <a:pt x="5431" y="34223"/>
                  </a:lnTo>
                  <a:lnTo>
                    <a:pt x="5226" y="34172"/>
                  </a:lnTo>
                  <a:lnTo>
                    <a:pt x="5021" y="34095"/>
                  </a:lnTo>
                  <a:lnTo>
                    <a:pt x="4816" y="34005"/>
                  </a:lnTo>
                  <a:lnTo>
                    <a:pt x="4611" y="33916"/>
                  </a:lnTo>
                  <a:lnTo>
                    <a:pt x="4419" y="33800"/>
                  </a:lnTo>
                  <a:lnTo>
                    <a:pt x="4227" y="33685"/>
                  </a:lnTo>
                  <a:lnTo>
                    <a:pt x="4048" y="33557"/>
                  </a:lnTo>
                  <a:lnTo>
                    <a:pt x="3868" y="33416"/>
                  </a:lnTo>
                  <a:lnTo>
                    <a:pt x="3702" y="33275"/>
                  </a:lnTo>
                  <a:lnTo>
                    <a:pt x="3535" y="33109"/>
                  </a:lnTo>
                  <a:lnTo>
                    <a:pt x="3382" y="32942"/>
                  </a:lnTo>
                  <a:lnTo>
                    <a:pt x="3228" y="32763"/>
                  </a:lnTo>
                  <a:lnTo>
                    <a:pt x="3074" y="32571"/>
                  </a:lnTo>
                  <a:lnTo>
                    <a:pt x="2946" y="32379"/>
                  </a:lnTo>
                  <a:lnTo>
                    <a:pt x="2818" y="32174"/>
                  </a:lnTo>
                  <a:lnTo>
                    <a:pt x="2690" y="31969"/>
                  </a:lnTo>
                  <a:lnTo>
                    <a:pt x="2575" y="31751"/>
                  </a:lnTo>
                  <a:lnTo>
                    <a:pt x="2472" y="31521"/>
                  </a:lnTo>
                  <a:lnTo>
                    <a:pt x="2370" y="31290"/>
                  </a:lnTo>
                  <a:lnTo>
                    <a:pt x="2280" y="31060"/>
                  </a:lnTo>
                  <a:lnTo>
                    <a:pt x="2203" y="30816"/>
                  </a:lnTo>
                  <a:lnTo>
                    <a:pt x="2139" y="30560"/>
                  </a:lnTo>
                  <a:lnTo>
                    <a:pt x="2075" y="30304"/>
                  </a:lnTo>
                  <a:lnTo>
                    <a:pt x="2037" y="30048"/>
                  </a:lnTo>
                  <a:lnTo>
                    <a:pt x="1998" y="29792"/>
                  </a:lnTo>
                  <a:lnTo>
                    <a:pt x="1960" y="29523"/>
                  </a:lnTo>
                  <a:lnTo>
                    <a:pt x="1947" y="29241"/>
                  </a:lnTo>
                  <a:lnTo>
                    <a:pt x="1947" y="28972"/>
                  </a:lnTo>
                  <a:lnTo>
                    <a:pt x="1947" y="23067"/>
                  </a:lnTo>
                  <a:lnTo>
                    <a:pt x="1947" y="22798"/>
                  </a:lnTo>
                  <a:lnTo>
                    <a:pt x="1960" y="22529"/>
                  </a:lnTo>
                  <a:lnTo>
                    <a:pt x="1998" y="22260"/>
                  </a:lnTo>
                  <a:lnTo>
                    <a:pt x="2037" y="21992"/>
                  </a:lnTo>
                  <a:lnTo>
                    <a:pt x="2075" y="21735"/>
                  </a:lnTo>
                  <a:lnTo>
                    <a:pt x="2139" y="21479"/>
                  </a:lnTo>
                  <a:lnTo>
                    <a:pt x="2203" y="21223"/>
                  </a:lnTo>
                  <a:lnTo>
                    <a:pt x="2280" y="20980"/>
                  </a:lnTo>
                  <a:lnTo>
                    <a:pt x="2370" y="20749"/>
                  </a:lnTo>
                  <a:lnTo>
                    <a:pt x="2472" y="20519"/>
                  </a:lnTo>
                  <a:lnTo>
                    <a:pt x="2575" y="20288"/>
                  </a:lnTo>
                  <a:lnTo>
                    <a:pt x="2690" y="20070"/>
                  </a:lnTo>
                  <a:lnTo>
                    <a:pt x="2818" y="19865"/>
                  </a:lnTo>
                  <a:lnTo>
                    <a:pt x="2946" y="19660"/>
                  </a:lnTo>
                  <a:lnTo>
                    <a:pt x="3074" y="19468"/>
                  </a:lnTo>
                  <a:lnTo>
                    <a:pt x="3228" y="19276"/>
                  </a:lnTo>
                  <a:lnTo>
                    <a:pt x="3382" y="19097"/>
                  </a:lnTo>
                  <a:lnTo>
                    <a:pt x="3535" y="18930"/>
                  </a:lnTo>
                  <a:lnTo>
                    <a:pt x="3702" y="18777"/>
                  </a:lnTo>
                  <a:lnTo>
                    <a:pt x="3868" y="18623"/>
                  </a:lnTo>
                  <a:lnTo>
                    <a:pt x="4048" y="18482"/>
                  </a:lnTo>
                  <a:lnTo>
                    <a:pt x="4227" y="18354"/>
                  </a:lnTo>
                  <a:lnTo>
                    <a:pt x="4419" y="18239"/>
                  </a:lnTo>
                  <a:lnTo>
                    <a:pt x="4611" y="18124"/>
                  </a:lnTo>
                  <a:lnTo>
                    <a:pt x="4816" y="18034"/>
                  </a:lnTo>
                  <a:lnTo>
                    <a:pt x="5021" y="17944"/>
                  </a:lnTo>
                  <a:lnTo>
                    <a:pt x="5226" y="17880"/>
                  </a:lnTo>
                  <a:lnTo>
                    <a:pt x="5431" y="17816"/>
                  </a:lnTo>
                  <a:lnTo>
                    <a:pt x="5649" y="17765"/>
                  </a:lnTo>
                  <a:lnTo>
                    <a:pt x="5866" y="17739"/>
                  </a:lnTo>
                  <a:lnTo>
                    <a:pt x="6097" y="17714"/>
                  </a:lnTo>
                  <a:lnTo>
                    <a:pt x="6315" y="17701"/>
                  </a:lnTo>
                  <a:lnTo>
                    <a:pt x="6865" y="17701"/>
                  </a:lnTo>
                  <a:lnTo>
                    <a:pt x="7185" y="17662"/>
                  </a:lnTo>
                  <a:lnTo>
                    <a:pt x="7506" y="17624"/>
                  </a:lnTo>
                  <a:lnTo>
                    <a:pt x="7813" y="17560"/>
                  </a:lnTo>
                  <a:lnTo>
                    <a:pt x="8120" y="17470"/>
                  </a:lnTo>
                  <a:lnTo>
                    <a:pt x="8415" y="17381"/>
                  </a:lnTo>
                  <a:lnTo>
                    <a:pt x="8710" y="17265"/>
                  </a:lnTo>
                  <a:lnTo>
                    <a:pt x="9004" y="17125"/>
                  </a:lnTo>
                  <a:lnTo>
                    <a:pt x="9273" y="16984"/>
                  </a:lnTo>
                  <a:lnTo>
                    <a:pt x="9555" y="16817"/>
                  </a:lnTo>
                  <a:lnTo>
                    <a:pt x="9811" y="16651"/>
                  </a:lnTo>
                  <a:lnTo>
                    <a:pt x="10067" y="16459"/>
                  </a:lnTo>
                  <a:lnTo>
                    <a:pt x="10323" y="16254"/>
                  </a:lnTo>
                  <a:lnTo>
                    <a:pt x="10554" y="16036"/>
                  </a:lnTo>
                  <a:lnTo>
                    <a:pt x="10784" y="15805"/>
                  </a:lnTo>
                  <a:lnTo>
                    <a:pt x="11002" y="15562"/>
                  </a:lnTo>
                  <a:lnTo>
                    <a:pt x="11220" y="15306"/>
                  </a:lnTo>
                  <a:lnTo>
                    <a:pt x="11412" y="15050"/>
                  </a:lnTo>
                  <a:lnTo>
                    <a:pt x="11604" y="14768"/>
                  </a:lnTo>
                  <a:lnTo>
                    <a:pt x="11783" y="14486"/>
                  </a:lnTo>
                  <a:lnTo>
                    <a:pt x="11937" y="14179"/>
                  </a:lnTo>
                  <a:lnTo>
                    <a:pt x="12091" y="13884"/>
                  </a:lnTo>
                  <a:lnTo>
                    <a:pt x="12232" y="13564"/>
                  </a:lnTo>
                  <a:lnTo>
                    <a:pt x="12360" y="13244"/>
                  </a:lnTo>
                  <a:lnTo>
                    <a:pt x="12475" y="12911"/>
                  </a:lnTo>
                  <a:lnTo>
                    <a:pt x="12578" y="12565"/>
                  </a:lnTo>
                  <a:lnTo>
                    <a:pt x="12654" y="12219"/>
                  </a:lnTo>
                  <a:lnTo>
                    <a:pt x="12731" y="11873"/>
                  </a:lnTo>
                  <a:lnTo>
                    <a:pt x="12783" y="11515"/>
                  </a:lnTo>
                  <a:lnTo>
                    <a:pt x="12821" y="11143"/>
                  </a:lnTo>
                  <a:lnTo>
                    <a:pt x="12847" y="10772"/>
                  </a:lnTo>
                  <a:lnTo>
                    <a:pt x="12859" y="10400"/>
                  </a:lnTo>
                  <a:lnTo>
                    <a:pt x="12859" y="974"/>
                  </a:lnTo>
                  <a:lnTo>
                    <a:pt x="12859" y="871"/>
                  </a:lnTo>
                  <a:lnTo>
                    <a:pt x="12834" y="782"/>
                  </a:lnTo>
                  <a:lnTo>
                    <a:pt x="12821" y="692"/>
                  </a:lnTo>
                  <a:lnTo>
                    <a:pt x="12783" y="602"/>
                  </a:lnTo>
                  <a:lnTo>
                    <a:pt x="12744" y="513"/>
                  </a:lnTo>
                  <a:lnTo>
                    <a:pt x="12693" y="436"/>
                  </a:lnTo>
                  <a:lnTo>
                    <a:pt x="12642" y="359"/>
                  </a:lnTo>
                  <a:lnTo>
                    <a:pt x="12578" y="282"/>
                  </a:lnTo>
                  <a:lnTo>
                    <a:pt x="12501" y="231"/>
                  </a:lnTo>
                  <a:lnTo>
                    <a:pt x="12437" y="167"/>
                  </a:lnTo>
                  <a:lnTo>
                    <a:pt x="12347" y="116"/>
                  </a:lnTo>
                  <a:lnTo>
                    <a:pt x="12270" y="77"/>
                  </a:lnTo>
                  <a:lnTo>
                    <a:pt x="12181" y="52"/>
                  </a:lnTo>
                  <a:lnTo>
                    <a:pt x="12078" y="26"/>
                  </a:lnTo>
                  <a:lnTo>
                    <a:pt x="11988" y="13"/>
                  </a:lnTo>
                  <a:lnTo>
                    <a:pt x="11886"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7"/>
            <p:cNvSpPr/>
            <p:nvPr/>
          </p:nvSpPr>
          <p:spPr>
            <a:xfrm rot="5400000">
              <a:off x="4514160" y="2219528"/>
              <a:ext cx="239118" cy="239200"/>
            </a:xfrm>
            <a:custGeom>
              <a:avLst/>
              <a:gdLst/>
              <a:ahLst/>
              <a:cxnLst/>
              <a:rect l="l" t="t" r="r" b="b"/>
              <a:pathLst>
                <a:path w="2908" h="2909" extrusionOk="0">
                  <a:moveTo>
                    <a:pt x="1448" y="1"/>
                  </a:moveTo>
                  <a:lnTo>
                    <a:pt x="1307" y="14"/>
                  </a:lnTo>
                  <a:lnTo>
                    <a:pt x="1153" y="26"/>
                  </a:lnTo>
                  <a:lnTo>
                    <a:pt x="1025" y="65"/>
                  </a:lnTo>
                  <a:lnTo>
                    <a:pt x="884" y="116"/>
                  </a:lnTo>
                  <a:lnTo>
                    <a:pt x="756" y="180"/>
                  </a:lnTo>
                  <a:lnTo>
                    <a:pt x="641" y="244"/>
                  </a:lnTo>
                  <a:lnTo>
                    <a:pt x="526" y="334"/>
                  </a:lnTo>
                  <a:lnTo>
                    <a:pt x="423" y="423"/>
                  </a:lnTo>
                  <a:lnTo>
                    <a:pt x="333" y="526"/>
                  </a:lnTo>
                  <a:lnTo>
                    <a:pt x="244" y="641"/>
                  </a:lnTo>
                  <a:lnTo>
                    <a:pt x="167" y="756"/>
                  </a:lnTo>
                  <a:lnTo>
                    <a:pt x="116" y="884"/>
                  </a:lnTo>
                  <a:lnTo>
                    <a:pt x="65" y="1025"/>
                  </a:lnTo>
                  <a:lnTo>
                    <a:pt x="26" y="1166"/>
                  </a:lnTo>
                  <a:lnTo>
                    <a:pt x="0" y="1307"/>
                  </a:lnTo>
                  <a:lnTo>
                    <a:pt x="0" y="1461"/>
                  </a:lnTo>
                  <a:lnTo>
                    <a:pt x="0" y="1602"/>
                  </a:lnTo>
                  <a:lnTo>
                    <a:pt x="26" y="1755"/>
                  </a:lnTo>
                  <a:lnTo>
                    <a:pt x="65" y="1883"/>
                  </a:lnTo>
                  <a:lnTo>
                    <a:pt x="116" y="2024"/>
                  </a:lnTo>
                  <a:lnTo>
                    <a:pt x="167" y="2152"/>
                  </a:lnTo>
                  <a:lnTo>
                    <a:pt x="244" y="2268"/>
                  </a:lnTo>
                  <a:lnTo>
                    <a:pt x="333" y="2383"/>
                  </a:lnTo>
                  <a:lnTo>
                    <a:pt x="423" y="2485"/>
                  </a:lnTo>
                  <a:lnTo>
                    <a:pt x="526" y="2575"/>
                  </a:lnTo>
                  <a:lnTo>
                    <a:pt x="641" y="2665"/>
                  </a:lnTo>
                  <a:lnTo>
                    <a:pt x="756" y="2742"/>
                  </a:lnTo>
                  <a:lnTo>
                    <a:pt x="884" y="2793"/>
                  </a:lnTo>
                  <a:lnTo>
                    <a:pt x="1025" y="2844"/>
                  </a:lnTo>
                  <a:lnTo>
                    <a:pt x="1153" y="2882"/>
                  </a:lnTo>
                  <a:lnTo>
                    <a:pt x="1307" y="2908"/>
                  </a:lnTo>
                  <a:lnTo>
                    <a:pt x="1601" y="2908"/>
                  </a:lnTo>
                  <a:lnTo>
                    <a:pt x="1742" y="2882"/>
                  </a:lnTo>
                  <a:lnTo>
                    <a:pt x="1883" y="2844"/>
                  </a:lnTo>
                  <a:lnTo>
                    <a:pt x="2024" y="2793"/>
                  </a:lnTo>
                  <a:lnTo>
                    <a:pt x="2139" y="2742"/>
                  </a:lnTo>
                  <a:lnTo>
                    <a:pt x="2267" y="2665"/>
                  </a:lnTo>
                  <a:lnTo>
                    <a:pt x="2383" y="2575"/>
                  </a:lnTo>
                  <a:lnTo>
                    <a:pt x="2485" y="2485"/>
                  </a:lnTo>
                  <a:lnTo>
                    <a:pt x="2575" y="2383"/>
                  </a:lnTo>
                  <a:lnTo>
                    <a:pt x="2665" y="2268"/>
                  </a:lnTo>
                  <a:lnTo>
                    <a:pt x="2729" y="2152"/>
                  </a:lnTo>
                  <a:lnTo>
                    <a:pt x="2793" y="2024"/>
                  </a:lnTo>
                  <a:lnTo>
                    <a:pt x="2844" y="1883"/>
                  </a:lnTo>
                  <a:lnTo>
                    <a:pt x="2882" y="1755"/>
                  </a:lnTo>
                  <a:lnTo>
                    <a:pt x="2895" y="1602"/>
                  </a:lnTo>
                  <a:lnTo>
                    <a:pt x="2908" y="1461"/>
                  </a:lnTo>
                  <a:lnTo>
                    <a:pt x="2895" y="1307"/>
                  </a:lnTo>
                  <a:lnTo>
                    <a:pt x="2882" y="1166"/>
                  </a:lnTo>
                  <a:lnTo>
                    <a:pt x="2844" y="1025"/>
                  </a:lnTo>
                  <a:lnTo>
                    <a:pt x="2793" y="884"/>
                  </a:lnTo>
                  <a:lnTo>
                    <a:pt x="2729" y="756"/>
                  </a:lnTo>
                  <a:lnTo>
                    <a:pt x="2665" y="641"/>
                  </a:lnTo>
                  <a:lnTo>
                    <a:pt x="2575" y="526"/>
                  </a:lnTo>
                  <a:lnTo>
                    <a:pt x="2485" y="423"/>
                  </a:lnTo>
                  <a:lnTo>
                    <a:pt x="2383" y="334"/>
                  </a:lnTo>
                  <a:lnTo>
                    <a:pt x="2267" y="244"/>
                  </a:lnTo>
                  <a:lnTo>
                    <a:pt x="2139" y="180"/>
                  </a:lnTo>
                  <a:lnTo>
                    <a:pt x="2024" y="116"/>
                  </a:lnTo>
                  <a:lnTo>
                    <a:pt x="1883" y="65"/>
                  </a:lnTo>
                  <a:lnTo>
                    <a:pt x="1742" y="26"/>
                  </a:lnTo>
                  <a:lnTo>
                    <a:pt x="1601" y="14"/>
                  </a:lnTo>
                  <a:lnTo>
                    <a:pt x="1448" y="1"/>
                  </a:lnTo>
                  <a:close/>
                </a:path>
              </a:pathLst>
            </a:custGeom>
            <a:solidFill>
              <a:srgbClr val="FCBC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7"/>
            <p:cNvSpPr/>
            <p:nvPr/>
          </p:nvSpPr>
          <p:spPr>
            <a:xfrm rot="5400000">
              <a:off x="5969994" y="2734931"/>
              <a:ext cx="174300" cy="174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7"/>
            <p:cNvSpPr/>
            <p:nvPr/>
          </p:nvSpPr>
          <p:spPr>
            <a:xfrm rot="5400000">
              <a:off x="3819384" y="2536551"/>
              <a:ext cx="174300" cy="174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7"/>
            <p:cNvSpPr/>
            <p:nvPr/>
          </p:nvSpPr>
          <p:spPr>
            <a:xfrm rot="5400000">
              <a:off x="2775274" y="2524387"/>
              <a:ext cx="174300" cy="174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03" name="Google Shape;303;p17"/>
          <p:cNvCxnSpPr>
            <a:stCxn id="263" idx="3"/>
            <a:endCxn id="300" idx="2"/>
          </p:cNvCxnSpPr>
          <p:nvPr/>
        </p:nvCxnSpPr>
        <p:spPr>
          <a:xfrm>
            <a:off x="2952825" y="1498825"/>
            <a:ext cx="134100" cy="1236000"/>
          </a:xfrm>
          <a:prstGeom prst="bentConnector2">
            <a:avLst/>
          </a:prstGeom>
          <a:noFill/>
          <a:ln w="9525" cap="flat" cmpd="sng">
            <a:solidFill>
              <a:schemeClr val="dk2"/>
            </a:solidFill>
            <a:prstDash val="solid"/>
            <a:round/>
            <a:headEnd type="none" w="med" len="med"/>
            <a:tailEnd type="oval" w="med" len="med"/>
          </a:ln>
        </p:spPr>
      </p:cxnSp>
      <p:cxnSp>
        <p:nvCxnSpPr>
          <p:cNvPr id="304" name="Google Shape;304;p17"/>
          <p:cNvCxnSpPr>
            <a:stCxn id="258" idx="3"/>
            <a:endCxn id="301" idx="2"/>
          </p:cNvCxnSpPr>
          <p:nvPr/>
        </p:nvCxnSpPr>
        <p:spPr>
          <a:xfrm flipH="1">
            <a:off x="5237550" y="1498825"/>
            <a:ext cx="429900" cy="1037700"/>
          </a:xfrm>
          <a:prstGeom prst="bentConnector4">
            <a:avLst>
              <a:gd name="adj1" fmla="val -55391"/>
              <a:gd name="adj2" fmla="val 66451"/>
            </a:avLst>
          </a:prstGeom>
          <a:noFill/>
          <a:ln w="9525" cap="flat" cmpd="sng">
            <a:solidFill>
              <a:schemeClr val="dk2"/>
            </a:solidFill>
            <a:prstDash val="solid"/>
            <a:round/>
            <a:headEnd type="none" w="med" len="med"/>
            <a:tailEnd type="oval" w="med" len="med"/>
          </a:ln>
        </p:spPr>
      </p:cxnSp>
      <p:cxnSp>
        <p:nvCxnSpPr>
          <p:cNvPr id="305" name="Google Shape;305;p17"/>
          <p:cNvCxnSpPr>
            <a:stCxn id="268" idx="3"/>
            <a:endCxn id="302" idx="4"/>
          </p:cNvCxnSpPr>
          <p:nvPr/>
        </p:nvCxnSpPr>
        <p:spPr>
          <a:xfrm flipH="1">
            <a:off x="6368775" y="1498825"/>
            <a:ext cx="2013300" cy="1112700"/>
          </a:xfrm>
          <a:prstGeom prst="bentConnector3">
            <a:avLst>
              <a:gd name="adj1" fmla="val -11828"/>
            </a:avLst>
          </a:prstGeom>
          <a:noFill/>
          <a:ln w="9525" cap="flat" cmpd="sng">
            <a:solidFill>
              <a:schemeClr val="dk2"/>
            </a:solidFill>
            <a:prstDash val="solid"/>
            <a:round/>
            <a:headEnd type="none" w="med" len="med"/>
            <a:tailEnd type="oval" w="med" len="med"/>
          </a:ln>
        </p:spPr>
      </p:cxnSp>
      <p:pic>
        <p:nvPicPr>
          <p:cNvPr id="306" name="Google Shape;306;p17"/>
          <p:cNvPicPr preferRelativeResize="0"/>
          <p:nvPr/>
        </p:nvPicPr>
        <p:blipFill>
          <a:blip r:embed="rId3">
            <a:alphaModFix/>
          </a:blip>
          <a:stretch>
            <a:fillRect/>
          </a:stretch>
        </p:blipFill>
        <p:spPr>
          <a:xfrm>
            <a:off x="6628400" y="0"/>
            <a:ext cx="2515599" cy="939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18"/>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t>Information about Dataset</a:t>
            </a:r>
            <a:endParaRPr sz="3200" dirty="0"/>
          </a:p>
        </p:txBody>
      </p:sp>
      <p:pic>
        <p:nvPicPr>
          <p:cNvPr id="312" name="Google Shape;312;p18"/>
          <p:cNvPicPr preferRelativeResize="0"/>
          <p:nvPr/>
        </p:nvPicPr>
        <p:blipFill>
          <a:blip r:embed="rId3">
            <a:alphaModFix/>
          </a:blip>
          <a:stretch>
            <a:fillRect/>
          </a:stretch>
        </p:blipFill>
        <p:spPr>
          <a:xfrm>
            <a:off x="420750" y="992925"/>
            <a:ext cx="4887625" cy="3908700"/>
          </a:xfrm>
          <a:prstGeom prst="rect">
            <a:avLst/>
          </a:prstGeom>
          <a:noFill/>
          <a:ln>
            <a:noFill/>
          </a:ln>
        </p:spPr>
      </p:pic>
      <p:sp>
        <p:nvSpPr>
          <p:cNvPr id="313" name="Google Shape;313;p18"/>
          <p:cNvSpPr txBox="1"/>
          <p:nvPr/>
        </p:nvSpPr>
        <p:spPr>
          <a:xfrm>
            <a:off x="5939625" y="1198650"/>
            <a:ext cx="2907300" cy="370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Roboto"/>
                <a:ea typeface="Roboto"/>
                <a:cs typeface="Roboto"/>
                <a:sym typeface="Roboto"/>
              </a:rPr>
              <a:t>Source:</a:t>
            </a:r>
            <a:r>
              <a:rPr lang="en" u="sng">
                <a:solidFill>
                  <a:srgbClr val="1155CC"/>
                </a:solidFill>
                <a:latin typeface="Roboto"/>
                <a:ea typeface="Roboto"/>
                <a:cs typeface="Roboto"/>
                <a:sym typeface="Roboto"/>
                <a:hlinkClick r:id="rId4">
                  <a:extLst>
                    <a:ext uri="{A12FA001-AC4F-418D-AE19-62706E023703}">
                      <ahyp:hlinkClr xmlns:ahyp="http://schemas.microsoft.com/office/drawing/2018/hyperlinkcolor" val="tx"/>
                    </a:ext>
                  </a:extLst>
                </a:hlinkClick>
              </a:rPr>
              <a:t>Amazon alexa dataset</a:t>
            </a:r>
            <a:endParaRPr>
              <a:solidFill>
                <a:srgbClr val="1155CC"/>
              </a:solidFill>
              <a:latin typeface="Roboto"/>
              <a:ea typeface="Roboto"/>
              <a:cs typeface="Roboto"/>
              <a:sym typeface="Roboto"/>
            </a:endParaRPr>
          </a:p>
          <a:p>
            <a:pPr marL="0" lvl="0" indent="0" algn="l" rtl="0">
              <a:spcBef>
                <a:spcPts val="0"/>
              </a:spcBef>
              <a:spcAft>
                <a:spcPts val="0"/>
              </a:spcAft>
              <a:buNone/>
            </a:pPr>
            <a:r>
              <a:rPr lang="en">
                <a:solidFill>
                  <a:schemeClr val="dk1"/>
                </a:solidFill>
                <a:latin typeface="Roboto"/>
                <a:ea typeface="Roboto"/>
                <a:cs typeface="Roboto"/>
                <a:sym typeface="Roboto"/>
              </a:rPr>
              <a:t>From Kaggle datasource</a:t>
            </a:r>
            <a:endParaRPr>
              <a:solidFill>
                <a:schemeClr val="dk1"/>
              </a:solidFill>
              <a:latin typeface="Roboto"/>
              <a:ea typeface="Roboto"/>
              <a:cs typeface="Roboto"/>
              <a:sym typeface="Roboto"/>
            </a:endParaRPr>
          </a:p>
          <a:p>
            <a:pPr marL="0" lvl="0" indent="0" algn="l" rtl="0">
              <a:spcBef>
                <a:spcPts val="0"/>
              </a:spcBef>
              <a:spcAft>
                <a:spcPts val="0"/>
              </a:spcAft>
              <a:buNone/>
            </a:pPr>
            <a:r>
              <a:rPr lang="en" sz="1050">
                <a:solidFill>
                  <a:srgbClr val="3C4043"/>
                </a:solidFill>
                <a:highlight>
                  <a:srgbClr val="FFFFFF"/>
                </a:highlight>
              </a:rPr>
              <a:t>This dataset consists of a nearly 3000 Amazon customer reviews (input text), star ratings, date of review, variant and feedback of various amazon Alexa products like Alexa Echo, Echo dots, Alexa Firesticks etc. for learning how to train Machine for sentiment analysis</a:t>
            </a:r>
            <a:endParaRPr sz="1050">
              <a:solidFill>
                <a:srgbClr val="3C4043"/>
              </a:solidFill>
              <a:highlight>
                <a:srgbClr val="FFFFFF"/>
              </a:highlight>
            </a:endParaRPr>
          </a:p>
          <a:p>
            <a:pPr marL="0" lvl="0" indent="0" algn="l" rtl="0">
              <a:spcBef>
                <a:spcPts val="0"/>
              </a:spcBef>
              <a:spcAft>
                <a:spcPts val="0"/>
              </a:spcAft>
              <a:buNone/>
            </a:pPr>
            <a:endParaRPr sz="1050">
              <a:solidFill>
                <a:srgbClr val="3C4043"/>
              </a:solidFill>
              <a:highlight>
                <a:srgbClr val="FFFFFF"/>
              </a:highlight>
            </a:endParaRPr>
          </a:p>
          <a:p>
            <a:pPr marL="0" lvl="0" indent="0" algn="l" rtl="0">
              <a:spcBef>
                <a:spcPts val="0"/>
              </a:spcBef>
              <a:spcAft>
                <a:spcPts val="0"/>
              </a:spcAft>
              <a:buNone/>
            </a:pPr>
            <a:endParaRPr sz="1050">
              <a:solidFill>
                <a:srgbClr val="3C4043"/>
              </a:solidFill>
              <a:highlight>
                <a:srgbClr val="FFFFFF"/>
              </a:highlight>
            </a:endParaRPr>
          </a:p>
        </p:txBody>
      </p:sp>
      <p:pic>
        <p:nvPicPr>
          <p:cNvPr id="314" name="Google Shape;314;p18"/>
          <p:cNvPicPr preferRelativeResize="0"/>
          <p:nvPr/>
        </p:nvPicPr>
        <p:blipFill>
          <a:blip r:embed="rId5">
            <a:alphaModFix/>
          </a:blip>
          <a:stretch>
            <a:fillRect/>
          </a:stretch>
        </p:blipFill>
        <p:spPr>
          <a:xfrm>
            <a:off x="6346025" y="2944225"/>
            <a:ext cx="2438176" cy="1957401"/>
          </a:xfrm>
          <a:prstGeom prst="rect">
            <a:avLst/>
          </a:prstGeom>
          <a:noFill/>
          <a:ln>
            <a:noFill/>
          </a:ln>
        </p:spPr>
      </p:pic>
      <p:pic>
        <p:nvPicPr>
          <p:cNvPr id="315" name="Google Shape;315;p18"/>
          <p:cNvPicPr preferRelativeResize="0"/>
          <p:nvPr/>
        </p:nvPicPr>
        <p:blipFill>
          <a:blip r:embed="rId6">
            <a:alphaModFix/>
          </a:blip>
          <a:stretch>
            <a:fillRect/>
          </a:stretch>
        </p:blipFill>
        <p:spPr>
          <a:xfrm>
            <a:off x="6628400" y="0"/>
            <a:ext cx="2515599" cy="939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19"/>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t>Why Exploratory Data Analysis ?</a:t>
            </a:r>
            <a:endParaRPr sz="3200" dirty="0"/>
          </a:p>
        </p:txBody>
      </p:sp>
      <p:grpSp>
        <p:nvGrpSpPr>
          <p:cNvPr id="321" name="Google Shape;321;p19"/>
          <p:cNvGrpSpPr/>
          <p:nvPr/>
        </p:nvGrpSpPr>
        <p:grpSpPr>
          <a:xfrm>
            <a:off x="3213883" y="1981186"/>
            <a:ext cx="2716242" cy="2750745"/>
            <a:chOff x="457200" y="1485900"/>
            <a:chExt cx="3205384" cy="3246100"/>
          </a:xfrm>
        </p:grpSpPr>
        <p:sp>
          <p:nvSpPr>
            <p:cNvPr id="322" name="Google Shape;322;p19"/>
            <p:cNvSpPr/>
            <p:nvPr/>
          </p:nvSpPr>
          <p:spPr>
            <a:xfrm>
              <a:off x="457200" y="4516621"/>
              <a:ext cx="1920994" cy="173515"/>
            </a:xfrm>
            <a:custGeom>
              <a:avLst/>
              <a:gdLst/>
              <a:ahLst/>
              <a:cxnLst/>
              <a:rect l="l" t="t" r="r" b="b"/>
              <a:pathLst>
                <a:path w="47517" h="4292" extrusionOk="0">
                  <a:moveTo>
                    <a:pt x="23754" y="1"/>
                  </a:moveTo>
                  <a:lnTo>
                    <a:pt x="21330" y="10"/>
                  </a:lnTo>
                  <a:lnTo>
                    <a:pt x="18965" y="49"/>
                  </a:lnTo>
                  <a:lnTo>
                    <a:pt x="16695" y="97"/>
                  </a:lnTo>
                  <a:lnTo>
                    <a:pt x="14511" y="173"/>
                  </a:lnTo>
                  <a:lnTo>
                    <a:pt x="12432" y="259"/>
                  </a:lnTo>
                  <a:lnTo>
                    <a:pt x="11436" y="317"/>
                  </a:lnTo>
                  <a:lnTo>
                    <a:pt x="10469" y="365"/>
                  </a:lnTo>
                  <a:lnTo>
                    <a:pt x="9540" y="432"/>
                  </a:lnTo>
                  <a:lnTo>
                    <a:pt x="8639" y="489"/>
                  </a:lnTo>
                  <a:lnTo>
                    <a:pt x="7777" y="556"/>
                  </a:lnTo>
                  <a:lnTo>
                    <a:pt x="6954" y="633"/>
                  </a:lnTo>
                  <a:lnTo>
                    <a:pt x="6168" y="710"/>
                  </a:lnTo>
                  <a:lnTo>
                    <a:pt x="5421" y="786"/>
                  </a:lnTo>
                  <a:lnTo>
                    <a:pt x="4722" y="863"/>
                  </a:lnTo>
                  <a:lnTo>
                    <a:pt x="4052" y="949"/>
                  </a:lnTo>
                  <a:lnTo>
                    <a:pt x="3439" y="1035"/>
                  </a:lnTo>
                  <a:lnTo>
                    <a:pt x="2864" y="1121"/>
                  </a:lnTo>
                  <a:lnTo>
                    <a:pt x="2337" y="1217"/>
                  </a:lnTo>
                  <a:lnTo>
                    <a:pt x="1868" y="1313"/>
                  </a:lnTo>
                  <a:lnTo>
                    <a:pt x="1437" y="1409"/>
                  </a:lnTo>
                  <a:lnTo>
                    <a:pt x="1063" y="1514"/>
                  </a:lnTo>
                  <a:lnTo>
                    <a:pt x="747" y="1610"/>
                  </a:lnTo>
                  <a:lnTo>
                    <a:pt x="479" y="1715"/>
                  </a:lnTo>
                  <a:lnTo>
                    <a:pt x="364" y="1773"/>
                  </a:lnTo>
                  <a:lnTo>
                    <a:pt x="268" y="1821"/>
                  </a:lnTo>
                  <a:lnTo>
                    <a:pt x="192" y="1878"/>
                  </a:lnTo>
                  <a:lnTo>
                    <a:pt x="125" y="1926"/>
                  </a:lnTo>
                  <a:lnTo>
                    <a:pt x="67" y="1984"/>
                  </a:lnTo>
                  <a:lnTo>
                    <a:pt x="29" y="2041"/>
                  </a:lnTo>
                  <a:lnTo>
                    <a:pt x="10" y="2098"/>
                  </a:lnTo>
                  <a:lnTo>
                    <a:pt x="0" y="2146"/>
                  </a:lnTo>
                  <a:lnTo>
                    <a:pt x="10" y="2204"/>
                  </a:lnTo>
                  <a:lnTo>
                    <a:pt x="29" y="2261"/>
                  </a:lnTo>
                  <a:lnTo>
                    <a:pt x="67" y="2319"/>
                  </a:lnTo>
                  <a:lnTo>
                    <a:pt x="125" y="2367"/>
                  </a:lnTo>
                  <a:lnTo>
                    <a:pt x="192" y="2424"/>
                  </a:lnTo>
                  <a:lnTo>
                    <a:pt x="268" y="2472"/>
                  </a:lnTo>
                  <a:lnTo>
                    <a:pt x="364" y="2529"/>
                  </a:lnTo>
                  <a:lnTo>
                    <a:pt x="479" y="2577"/>
                  </a:lnTo>
                  <a:lnTo>
                    <a:pt x="747" y="2683"/>
                  </a:lnTo>
                  <a:lnTo>
                    <a:pt x="1063" y="2788"/>
                  </a:lnTo>
                  <a:lnTo>
                    <a:pt x="1437" y="2884"/>
                  </a:lnTo>
                  <a:lnTo>
                    <a:pt x="1868" y="2989"/>
                  </a:lnTo>
                  <a:lnTo>
                    <a:pt x="2337" y="3075"/>
                  </a:lnTo>
                  <a:lnTo>
                    <a:pt x="2864" y="3171"/>
                  </a:lnTo>
                  <a:lnTo>
                    <a:pt x="3439" y="3257"/>
                  </a:lnTo>
                  <a:lnTo>
                    <a:pt x="4052" y="3353"/>
                  </a:lnTo>
                  <a:lnTo>
                    <a:pt x="4722" y="3430"/>
                  </a:lnTo>
                  <a:lnTo>
                    <a:pt x="5421" y="3516"/>
                  </a:lnTo>
                  <a:lnTo>
                    <a:pt x="6168" y="3593"/>
                  </a:lnTo>
                  <a:lnTo>
                    <a:pt x="6954" y="3669"/>
                  </a:lnTo>
                  <a:lnTo>
                    <a:pt x="7777" y="3736"/>
                  </a:lnTo>
                  <a:lnTo>
                    <a:pt x="8639" y="3803"/>
                  </a:lnTo>
                  <a:lnTo>
                    <a:pt x="9540" y="3870"/>
                  </a:lnTo>
                  <a:lnTo>
                    <a:pt x="10469" y="3928"/>
                  </a:lnTo>
                  <a:lnTo>
                    <a:pt x="11436" y="3985"/>
                  </a:lnTo>
                  <a:lnTo>
                    <a:pt x="12432" y="4033"/>
                  </a:lnTo>
                  <a:lnTo>
                    <a:pt x="14511" y="4129"/>
                  </a:lnTo>
                  <a:lnTo>
                    <a:pt x="16695" y="4196"/>
                  </a:lnTo>
                  <a:lnTo>
                    <a:pt x="18965" y="4254"/>
                  </a:lnTo>
                  <a:lnTo>
                    <a:pt x="21330" y="4282"/>
                  </a:lnTo>
                  <a:lnTo>
                    <a:pt x="23754" y="4292"/>
                  </a:lnTo>
                  <a:lnTo>
                    <a:pt x="26187" y="4282"/>
                  </a:lnTo>
                  <a:lnTo>
                    <a:pt x="28543" y="4254"/>
                  </a:lnTo>
                  <a:lnTo>
                    <a:pt x="30822" y="4196"/>
                  </a:lnTo>
                  <a:lnTo>
                    <a:pt x="33006" y="4129"/>
                  </a:lnTo>
                  <a:lnTo>
                    <a:pt x="35085" y="4033"/>
                  </a:lnTo>
                  <a:lnTo>
                    <a:pt x="36071" y="3985"/>
                  </a:lnTo>
                  <a:lnTo>
                    <a:pt x="37038" y="3928"/>
                  </a:lnTo>
                  <a:lnTo>
                    <a:pt x="37968" y="3870"/>
                  </a:lnTo>
                  <a:lnTo>
                    <a:pt x="38868" y="3803"/>
                  </a:lnTo>
                  <a:lnTo>
                    <a:pt x="39730" y="3736"/>
                  </a:lnTo>
                  <a:lnTo>
                    <a:pt x="40554" y="3669"/>
                  </a:lnTo>
                  <a:lnTo>
                    <a:pt x="41339" y="3593"/>
                  </a:lnTo>
                  <a:lnTo>
                    <a:pt x="42086" y="3516"/>
                  </a:lnTo>
                  <a:lnTo>
                    <a:pt x="42795" y="3430"/>
                  </a:lnTo>
                  <a:lnTo>
                    <a:pt x="43456" y="3353"/>
                  </a:lnTo>
                  <a:lnTo>
                    <a:pt x="44078" y="3257"/>
                  </a:lnTo>
                  <a:lnTo>
                    <a:pt x="44643" y="3171"/>
                  </a:lnTo>
                  <a:lnTo>
                    <a:pt x="45170" y="3075"/>
                  </a:lnTo>
                  <a:lnTo>
                    <a:pt x="45649" y="2989"/>
                  </a:lnTo>
                  <a:lnTo>
                    <a:pt x="46071" y="2884"/>
                  </a:lnTo>
                  <a:lnTo>
                    <a:pt x="46444" y="2788"/>
                  </a:lnTo>
                  <a:lnTo>
                    <a:pt x="46770" y="2683"/>
                  </a:lnTo>
                  <a:lnTo>
                    <a:pt x="47028" y="2577"/>
                  </a:lnTo>
                  <a:lnTo>
                    <a:pt x="47143" y="2529"/>
                  </a:lnTo>
                  <a:lnTo>
                    <a:pt x="47239" y="2472"/>
                  </a:lnTo>
                  <a:lnTo>
                    <a:pt x="47325" y="2424"/>
                  </a:lnTo>
                  <a:lnTo>
                    <a:pt x="47392" y="2367"/>
                  </a:lnTo>
                  <a:lnTo>
                    <a:pt x="47450" y="2319"/>
                  </a:lnTo>
                  <a:lnTo>
                    <a:pt x="47488" y="2261"/>
                  </a:lnTo>
                  <a:lnTo>
                    <a:pt x="47507" y="2204"/>
                  </a:lnTo>
                  <a:lnTo>
                    <a:pt x="47517" y="2146"/>
                  </a:lnTo>
                  <a:lnTo>
                    <a:pt x="47507" y="2098"/>
                  </a:lnTo>
                  <a:lnTo>
                    <a:pt x="47488" y="2041"/>
                  </a:lnTo>
                  <a:lnTo>
                    <a:pt x="47450" y="1984"/>
                  </a:lnTo>
                  <a:lnTo>
                    <a:pt x="47392" y="1926"/>
                  </a:lnTo>
                  <a:lnTo>
                    <a:pt x="47325" y="1878"/>
                  </a:lnTo>
                  <a:lnTo>
                    <a:pt x="47239" y="1821"/>
                  </a:lnTo>
                  <a:lnTo>
                    <a:pt x="47143" y="1773"/>
                  </a:lnTo>
                  <a:lnTo>
                    <a:pt x="47028" y="1715"/>
                  </a:lnTo>
                  <a:lnTo>
                    <a:pt x="46770" y="1610"/>
                  </a:lnTo>
                  <a:lnTo>
                    <a:pt x="46444" y="1514"/>
                  </a:lnTo>
                  <a:lnTo>
                    <a:pt x="46071" y="1409"/>
                  </a:lnTo>
                  <a:lnTo>
                    <a:pt x="45649" y="1313"/>
                  </a:lnTo>
                  <a:lnTo>
                    <a:pt x="45170" y="1217"/>
                  </a:lnTo>
                  <a:lnTo>
                    <a:pt x="44643" y="1121"/>
                  </a:lnTo>
                  <a:lnTo>
                    <a:pt x="44078" y="1035"/>
                  </a:lnTo>
                  <a:lnTo>
                    <a:pt x="43456" y="949"/>
                  </a:lnTo>
                  <a:lnTo>
                    <a:pt x="42795" y="863"/>
                  </a:lnTo>
                  <a:lnTo>
                    <a:pt x="42086" y="786"/>
                  </a:lnTo>
                  <a:lnTo>
                    <a:pt x="41339" y="710"/>
                  </a:lnTo>
                  <a:lnTo>
                    <a:pt x="40554" y="633"/>
                  </a:lnTo>
                  <a:lnTo>
                    <a:pt x="39730" y="556"/>
                  </a:lnTo>
                  <a:lnTo>
                    <a:pt x="38868" y="489"/>
                  </a:lnTo>
                  <a:lnTo>
                    <a:pt x="37968" y="432"/>
                  </a:lnTo>
                  <a:lnTo>
                    <a:pt x="37038" y="365"/>
                  </a:lnTo>
                  <a:lnTo>
                    <a:pt x="36071" y="317"/>
                  </a:lnTo>
                  <a:lnTo>
                    <a:pt x="35085" y="259"/>
                  </a:lnTo>
                  <a:lnTo>
                    <a:pt x="33006" y="173"/>
                  </a:lnTo>
                  <a:lnTo>
                    <a:pt x="30822" y="97"/>
                  </a:lnTo>
                  <a:lnTo>
                    <a:pt x="28543" y="49"/>
                  </a:lnTo>
                  <a:lnTo>
                    <a:pt x="26187" y="10"/>
                  </a:lnTo>
                  <a:lnTo>
                    <a:pt x="23754"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9"/>
            <p:cNvSpPr/>
            <p:nvPr/>
          </p:nvSpPr>
          <p:spPr>
            <a:xfrm>
              <a:off x="2360341" y="2998390"/>
              <a:ext cx="417454" cy="50373"/>
            </a:xfrm>
            <a:custGeom>
              <a:avLst/>
              <a:gdLst/>
              <a:ahLst/>
              <a:cxnLst/>
              <a:rect l="l" t="t" r="r" b="b"/>
              <a:pathLst>
                <a:path w="10326" h="1246" extrusionOk="0">
                  <a:moveTo>
                    <a:pt x="565" y="0"/>
                  </a:moveTo>
                  <a:lnTo>
                    <a:pt x="498" y="10"/>
                  </a:lnTo>
                  <a:lnTo>
                    <a:pt x="441" y="29"/>
                  </a:lnTo>
                  <a:lnTo>
                    <a:pt x="383" y="48"/>
                  </a:lnTo>
                  <a:lnTo>
                    <a:pt x="326" y="67"/>
                  </a:lnTo>
                  <a:lnTo>
                    <a:pt x="278" y="105"/>
                  </a:lnTo>
                  <a:lnTo>
                    <a:pt x="182" y="182"/>
                  </a:lnTo>
                  <a:lnTo>
                    <a:pt x="106" y="268"/>
                  </a:lnTo>
                  <a:lnTo>
                    <a:pt x="77" y="326"/>
                  </a:lnTo>
                  <a:lnTo>
                    <a:pt x="48" y="374"/>
                  </a:lnTo>
                  <a:lnTo>
                    <a:pt x="29" y="431"/>
                  </a:lnTo>
                  <a:lnTo>
                    <a:pt x="19" y="489"/>
                  </a:lnTo>
                  <a:lnTo>
                    <a:pt x="10" y="556"/>
                  </a:lnTo>
                  <a:lnTo>
                    <a:pt x="0" y="623"/>
                  </a:lnTo>
                  <a:lnTo>
                    <a:pt x="10" y="680"/>
                  </a:lnTo>
                  <a:lnTo>
                    <a:pt x="19" y="747"/>
                  </a:lnTo>
                  <a:lnTo>
                    <a:pt x="29" y="805"/>
                  </a:lnTo>
                  <a:lnTo>
                    <a:pt x="48" y="862"/>
                  </a:lnTo>
                  <a:lnTo>
                    <a:pt x="77" y="920"/>
                  </a:lnTo>
                  <a:lnTo>
                    <a:pt x="106" y="967"/>
                  </a:lnTo>
                  <a:lnTo>
                    <a:pt x="182" y="1063"/>
                  </a:lnTo>
                  <a:lnTo>
                    <a:pt x="278" y="1130"/>
                  </a:lnTo>
                  <a:lnTo>
                    <a:pt x="326" y="1169"/>
                  </a:lnTo>
                  <a:lnTo>
                    <a:pt x="383" y="1188"/>
                  </a:lnTo>
                  <a:lnTo>
                    <a:pt x="441" y="1216"/>
                  </a:lnTo>
                  <a:lnTo>
                    <a:pt x="498" y="1226"/>
                  </a:lnTo>
                  <a:lnTo>
                    <a:pt x="565" y="1236"/>
                  </a:lnTo>
                  <a:lnTo>
                    <a:pt x="623" y="1245"/>
                  </a:lnTo>
                  <a:lnTo>
                    <a:pt x="9703" y="1245"/>
                  </a:lnTo>
                  <a:lnTo>
                    <a:pt x="9770" y="1236"/>
                  </a:lnTo>
                  <a:lnTo>
                    <a:pt x="9837" y="1226"/>
                  </a:lnTo>
                  <a:lnTo>
                    <a:pt x="9894" y="1216"/>
                  </a:lnTo>
                  <a:lnTo>
                    <a:pt x="9952" y="1188"/>
                  </a:lnTo>
                  <a:lnTo>
                    <a:pt x="10000" y="1169"/>
                  </a:lnTo>
                  <a:lnTo>
                    <a:pt x="10057" y="1130"/>
                  </a:lnTo>
                  <a:lnTo>
                    <a:pt x="10144" y="1063"/>
                  </a:lnTo>
                  <a:lnTo>
                    <a:pt x="10220" y="967"/>
                  </a:lnTo>
                  <a:lnTo>
                    <a:pt x="10258" y="920"/>
                  </a:lnTo>
                  <a:lnTo>
                    <a:pt x="10278" y="862"/>
                  </a:lnTo>
                  <a:lnTo>
                    <a:pt x="10297" y="805"/>
                  </a:lnTo>
                  <a:lnTo>
                    <a:pt x="10316" y="747"/>
                  </a:lnTo>
                  <a:lnTo>
                    <a:pt x="10326" y="680"/>
                  </a:lnTo>
                  <a:lnTo>
                    <a:pt x="10326" y="623"/>
                  </a:lnTo>
                  <a:lnTo>
                    <a:pt x="10326" y="556"/>
                  </a:lnTo>
                  <a:lnTo>
                    <a:pt x="10316" y="489"/>
                  </a:lnTo>
                  <a:lnTo>
                    <a:pt x="10297" y="431"/>
                  </a:lnTo>
                  <a:lnTo>
                    <a:pt x="10278" y="374"/>
                  </a:lnTo>
                  <a:lnTo>
                    <a:pt x="10258" y="326"/>
                  </a:lnTo>
                  <a:lnTo>
                    <a:pt x="10220" y="268"/>
                  </a:lnTo>
                  <a:lnTo>
                    <a:pt x="10144" y="182"/>
                  </a:lnTo>
                  <a:lnTo>
                    <a:pt x="10057" y="105"/>
                  </a:lnTo>
                  <a:lnTo>
                    <a:pt x="10000" y="67"/>
                  </a:lnTo>
                  <a:lnTo>
                    <a:pt x="9952" y="48"/>
                  </a:lnTo>
                  <a:lnTo>
                    <a:pt x="9894" y="29"/>
                  </a:lnTo>
                  <a:lnTo>
                    <a:pt x="9837" y="10"/>
                  </a:lnTo>
                  <a:lnTo>
                    <a:pt x="9770"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9"/>
            <p:cNvSpPr/>
            <p:nvPr/>
          </p:nvSpPr>
          <p:spPr>
            <a:xfrm>
              <a:off x="2623642" y="2998390"/>
              <a:ext cx="154150" cy="50373"/>
            </a:xfrm>
            <a:custGeom>
              <a:avLst/>
              <a:gdLst/>
              <a:ahLst/>
              <a:cxnLst/>
              <a:rect l="l" t="t" r="r" b="b"/>
              <a:pathLst>
                <a:path w="3813" h="1246" extrusionOk="0">
                  <a:moveTo>
                    <a:pt x="566" y="0"/>
                  </a:moveTo>
                  <a:lnTo>
                    <a:pt x="498" y="10"/>
                  </a:lnTo>
                  <a:lnTo>
                    <a:pt x="441" y="29"/>
                  </a:lnTo>
                  <a:lnTo>
                    <a:pt x="384" y="48"/>
                  </a:lnTo>
                  <a:lnTo>
                    <a:pt x="326" y="67"/>
                  </a:lnTo>
                  <a:lnTo>
                    <a:pt x="278" y="105"/>
                  </a:lnTo>
                  <a:lnTo>
                    <a:pt x="182" y="182"/>
                  </a:lnTo>
                  <a:lnTo>
                    <a:pt x="106" y="268"/>
                  </a:lnTo>
                  <a:lnTo>
                    <a:pt x="77" y="326"/>
                  </a:lnTo>
                  <a:lnTo>
                    <a:pt x="48" y="374"/>
                  </a:lnTo>
                  <a:lnTo>
                    <a:pt x="29" y="431"/>
                  </a:lnTo>
                  <a:lnTo>
                    <a:pt x="20" y="489"/>
                  </a:lnTo>
                  <a:lnTo>
                    <a:pt x="10" y="556"/>
                  </a:lnTo>
                  <a:lnTo>
                    <a:pt x="0" y="623"/>
                  </a:lnTo>
                  <a:lnTo>
                    <a:pt x="10" y="680"/>
                  </a:lnTo>
                  <a:lnTo>
                    <a:pt x="20" y="747"/>
                  </a:lnTo>
                  <a:lnTo>
                    <a:pt x="29" y="805"/>
                  </a:lnTo>
                  <a:lnTo>
                    <a:pt x="48" y="862"/>
                  </a:lnTo>
                  <a:lnTo>
                    <a:pt x="77" y="920"/>
                  </a:lnTo>
                  <a:lnTo>
                    <a:pt x="106" y="967"/>
                  </a:lnTo>
                  <a:lnTo>
                    <a:pt x="182" y="1063"/>
                  </a:lnTo>
                  <a:lnTo>
                    <a:pt x="278" y="1130"/>
                  </a:lnTo>
                  <a:lnTo>
                    <a:pt x="326" y="1169"/>
                  </a:lnTo>
                  <a:lnTo>
                    <a:pt x="384" y="1188"/>
                  </a:lnTo>
                  <a:lnTo>
                    <a:pt x="441" y="1216"/>
                  </a:lnTo>
                  <a:lnTo>
                    <a:pt x="498" y="1226"/>
                  </a:lnTo>
                  <a:lnTo>
                    <a:pt x="566" y="1236"/>
                  </a:lnTo>
                  <a:lnTo>
                    <a:pt x="623" y="1245"/>
                  </a:lnTo>
                  <a:lnTo>
                    <a:pt x="3190" y="1245"/>
                  </a:lnTo>
                  <a:lnTo>
                    <a:pt x="3257" y="1236"/>
                  </a:lnTo>
                  <a:lnTo>
                    <a:pt x="3324" y="1226"/>
                  </a:lnTo>
                  <a:lnTo>
                    <a:pt x="3381" y="1216"/>
                  </a:lnTo>
                  <a:lnTo>
                    <a:pt x="3439" y="1188"/>
                  </a:lnTo>
                  <a:lnTo>
                    <a:pt x="3487" y="1169"/>
                  </a:lnTo>
                  <a:lnTo>
                    <a:pt x="3544" y="1130"/>
                  </a:lnTo>
                  <a:lnTo>
                    <a:pt x="3631" y="1063"/>
                  </a:lnTo>
                  <a:lnTo>
                    <a:pt x="3707" y="967"/>
                  </a:lnTo>
                  <a:lnTo>
                    <a:pt x="3745" y="920"/>
                  </a:lnTo>
                  <a:lnTo>
                    <a:pt x="3765" y="862"/>
                  </a:lnTo>
                  <a:lnTo>
                    <a:pt x="3784" y="805"/>
                  </a:lnTo>
                  <a:lnTo>
                    <a:pt x="3803" y="747"/>
                  </a:lnTo>
                  <a:lnTo>
                    <a:pt x="3813" y="680"/>
                  </a:lnTo>
                  <a:lnTo>
                    <a:pt x="3813" y="623"/>
                  </a:lnTo>
                  <a:lnTo>
                    <a:pt x="3813" y="556"/>
                  </a:lnTo>
                  <a:lnTo>
                    <a:pt x="3803" y="489"/>
                  </a:lnTo>
                  <a:lnTo>
                    <a:pt x="3784" y="431"/>
                  </a:lnTo>
                  <a:lnTo>
                    <a:pt x="3765" y="374"/>
                  </a:lnTo>
                  <a:lnTo>
                    <a:pt x="3745" y="326"/>
                  </a:lnTo>
                  <a:lnTo>
                    <a:pt x="3707" y="268"/>
                  </a:lnTo>
                  <a:lnTo>
                    <a:pt x="3631" y="182"/>
                  </a:lnTo>
                  <a:lnTo>
                    <a:pt x="3544" y="105"/>
                  </a:lnTo>
                  <a:lnTo>
                    <a:pt x="3487" y="67"/>
                  </a:lnTo>
                  <a:lnTo>
                    <a:pt x="3439" y="48"/>
                  </a:lnTo>
                  <a:lnTo>
                    <a:pt x="3381" y="29"/>
                  </a:lnTo>
                  <a:lnTo>
                    <a:pt x="3324" y="10"/>
                  </a:lnTo>
                  <a:lnTo>
                    <a:pt x="325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9"/>
            <p:cNvSpPr/>
            <p:nvPr/>
          </p:nvSpPr>
          <p:spPr>
            <a:xfrm>
              <a:off x="2665443" y="2196079"/>
              <a:ext cx="84453" cy="111176"/>
            </a:xfrm>
            <a:custGeom>
              <a:avLst/>
              <a:gdLst/>
              <a:ahLst/>
              <a:cxnLst/>
              <a:rect l="l" t="t" r="r" b="b"/>
              <a:pathLst>
                <a:path w="2089" h="2750" extrusionOk="0">
                  <a:moveTo>
                    <a:pt x="1821" y="0"/>
                  </a:moveTo>
                  <a:lnTo>
                    <a:pt x="1754" y="19"/>
                  </a:lnTo>
                  <a:lnTo>
                    <a:pt x="1620" y="67"/>
                  </a:lnTo>
                  <a:lnTo>
                    <a:pt x="1466" y="144"/>
                  </a:lnTo>
                  <a:lnTo>
                    <a:pt x="1303" y="240"/>
                  </a:lnTo>
                  <a:lnTo>
                    <a:pt x="1141" y="345"/>
                  </a:lnTo>
                  <a:lnTo>
                    <a:pt x="968" y="470"/>
                  </a:lnTo>
                  <a:lnTo>
                    <a:pt x="643" y="719"/>
                  </a:lnTo>
                  <a:lnTo>
                    <a:pt x="374" y="948"/>
                  </a:lnTo>
                  <a:lnTo>
                    <a:pt x="116" y="1178"/>
                  </a:lnTo>
                  <a:lnTo>
                    <a:pt x="68" y="1303"/>
                  </a:lnTo>
                  <a:lnTo>
                    <a:pt x="30" y="1437"/>
                  </a:lnTo>
                  <a:lnTo>
                    <a:pt x="10" y="1571"/>
                  </a:lnTo>
                  <a:lnTo>
                    <a:pt x="1" y="1705"/>
                  </a:lnTo>
                  <a:lnTo>
                    <a:pt x="1" y="1839"/>
                  </a:lnTo>
                  <a:lnTo>
                    <a:pt x="10" y="1964"/>
                  </a:lnTo>
                  <a:lnTo>
                    <a:pt x="39" y="2088"/>
                  </a:lnTo>
                  <a:lnTo>
                    <a:pt x="68" y="2203"/>
                  </a:lnTo>
                  <a:lnTo>
                    <a:pt x="106" y="2318"/>
                  </a:lnTo>
                  <a:lnTo>
                    <a:pt x="164" y="2414"/>
                  </a:lnTo>
                  <a:lnTo>
                    <a:pt x="221" y="2510"/>
                  </a:lnTo>
                  <a:lnTo>
                    <a:pt x="288" y="2586"/>
                  </a:lnTo>
                  <a:lnTo>
                    <a:pt x="365" y="2653"/>
                  </a:lnTo>
                  <a:lnTo>
                    <a:pt x="441" y="2701"/>
                  </a:lnTo>
                  <a:lnTo>
                    <a:pt x="528" y="2730"/>
                  </a:lnTo>
                  <a:lnTo>
                    <a:pt x="623" y="2749"/>
                  </a:lnTo>
                  <a:lnTo>
                    <a:pt x="671" y="2749"/>
                  </a:lnTo>
                  <a:lnTo>
                    <a:pt x="729" y="2730"/>
                  </a:lnTo>
                  <a:lnTo>
                    <a:pt x="786" y="2701"/>
                  </a:lnTo>
                  <a:lnTo>
                    <a:pt x="844" y="2663"/>
                  </a:lnTo>
                  <a:lnTo>
                    <a:pt x="901" y="2615"/>
                  </a:lnTo>
                  <a:lnTo>
                    <a:pt x="968" y="2548"/>
                  </a:lnTo>
                  <a:lnTo>
                    <a:pt x="1102" y="2404"/>
                  </a:lnTo>
                  <a:lnTo>
                    <a:pt x="1236" y="2232"/>
                  </a:lnTo>
                  <a:lnTo>
                    <a:pt x="1371" y="2031"/>
                  </a:lnTo>
                  <a:lnTo>
                    <a:pt x="1505" y="1810"/>
                  </a:lnTo>
                  <a:lnTo>
                    <a:pt x="1629" y="1581"/>
                  </a:lnTo>
                  <a:lnTo>
                    <a:pt x="1754" y="1351"/>
                  </a:lnTo>
                  <a:lnTo>
                    <a:pt x="1859" y="1111"/>
                  </a:lnTo>
                  <a:lnTo>
                    <a:pt x="1945" y="891"/>
                  </a:lnTo>
                  <a:lnTo>
                    <a:pt x="2012" y="671"/>
                  </a:lnTo>
                  <a:lnTo>
                    <a:pt x="2060" y="479"/>
                  </a:lnTo>
                  <a:lnTo>
                    <a:pt x="2079" y="393"/>
                  </a:lnTo>
                  <a:lnTo>
                    <a:pt x="2089" y="307"/>
                  </a:lnTo>
                  <a:lnTo>
                    <a:pt x="2089" y="240"/>
                  </a:lnTo>
                  <a:lnTo>
                    <a:pt x="2079" y="173"/>
                  </a:lnTo>
                  <a:lnTo>
                    <a:pt x="2070" y="115"/>
                  </a:lnTo>
                  <a:lnTo>
                    <a:pt x="2041" y="77"/>
                  </a:lnTo>
                  <a:lnTo>
                    <a:pt x="2012" y="39"/>
                  </a:lnTo>
                  <a:lnTo>
                    <a:pt x="1974" y="19"/>
                  </a:lnTo>
                  <a:lnTo>
                    <a:pt x="1926"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9"/>
            <p:cNvSpPr/>
            <p:nvPr/>
          </p:nvSpPr>
          <p:spPr>
            <a:xfrm>
              <a:off x="3148708" y="1685326"/>
              <a:ext cx="513874" cy="513874"/>
            </a:xfrm>
            <a:custGeom>
              <a:avLst/>
              <a:gdLst/>
              <a:ahLst/>
              <a:cxnLst/>
              <a:rect l="l" t="t" r="r" b="b"/>
              <a:pathLst>
                <a:path w="12711" h="12711" extrusionOk="0">
                  <a:moveTo>
                    <a:pt x="6025" y="1"/>
                  </a:moveTo>
                  <a:lnTo>
                    <a:pt x="5699" y="29"/>
                  </a:lnTo>
                  <a:lnTo>
                    <a:pt x="5383" y="68"/>
                  </a:lnTo>
                  <a:lnTo>
                    <a:pt x="5077" y="125"/>
                  </a:lnTo>
                  <a:lnTo>
                    <a:pt x="4761" y="192"/>
                  </a:lnTo>
                  <a:lnTo>
                    <a:pt x="4464" y="278"/>
                  </a:lnTo>
                  <a:lnTo>
                    <a:pt x="4167" y="384"/>
                  </a:lnTo>
                  <a:lnTo>
                    <a:pt x="3879" y="499"/>
                  </a:lnTo>
                  <a:lnTo>
                    <a:pt x="3602" y="623"/>
                  </a:lnTo>
                  <a:lnTo>
                    <a:pt x="3324" y="767"/>
                  </a:lnTo>
                  <a:lnTo>
                    <a:pt x="3056" y="920"/>
                  </a:lnTo>
                  <a:lnTo>
                    <a:pt x="2797" y="1083"/>
                  </a:lnTo>
                  <a:lnTo>
                    <a:pt x="2548" y="1255"/>
                  </a:lnTo>
                  <a:lnTo>
                    <a:pt x="2309" y="1447"/>
                  </a:lnTo>
                  <a:lnTo>
                    <a:pt x="2079" y="1648"/>
                  </a:lnTo>
                  <a:lnTo>
                    <a:pt x="1858" y="1859"/>
                  </a:lnTo>
                  <a:lnTo>
                    <a:pt x="1648" y="2079"/>
                  </a:lnTo>
                  <a:lnTo>
                    <a:pt x="1447" y="2309"/>
                  </a:lnTo>
                  <a:lnTo>
                    <a:pt x="1265" y="2548"/>
                  </a:lnTo>
                  <a:lnTo>
                    <a:pt x="1083" y="2797"/>
                  </a:lnTo>
                  <a:lnTo>
                    <a:pt x="920" y="3056"/>
                  </a:lnTo>
                  <a:lnTo>
                    <a:pt x="767" y="3324"/>
                  </a:lnTo>
                  <a:lnTo>
                    <a:pt x="623" y="3592"/>
                  </a:lnTo>
                  <a:lnTo>
                    <a:pt x="498" y="3880"/>
                  </a:lnTo>
                  <a:lnTo>
                    <a:pt x="383" y="4167"/>
                  </a:lnTo>
                  <a:lnTo>
                    <a:pt x="288" y="4464"/>
                  </a:lnTo>
                  <a:lnTo>
                    <a:pt x="201" y="4761"/>
                  </a:lnTo>
                  <a:lnTo>
                    <a:pt x="125" y="5068"/>
                  </a:lnTo>
                  <a:lnTo>
                    <a:pt x="67" y="5384"/>
                  </a:lnTo>
                  <a:lnTo>
                    <a:pt x="29" y="5700"/>
                  </a:lnTo>
                  <a:lnTo>
                    <a:pt x="10" y="6025"/>
                  </a:lnTo>
                  <a:lnTo>
                    <a:pt x="0" y="6351"/>
                  </a:lnTo>
                  <a:lnTo>
                    <a:pt x="10" y="6677"/>
                  </a:lnTo>
                  <a:lnTo>
                    <a:pt x="29" y="7002"/>
                  </a:lnTo>
                  <a:lnTo>
                    <a:pt x="67" y="7318"/>
                  </a:lnTo>
                  <a:lnTo>
                    <a:pt x="125" y="7634"/>
                  </a:lnTo>
                  <a:lnTo>
                    <a:pt x="201" y="7941"/>
                  </a:lnTo>
                  <a:lnTo>
                    <a:pt x="288" y="8238"/>
                  </a:lnTo>
                  <a:lnTo>
                    <a:pt x="383" y="8535"/>
                  </a:lnTo>
                  <a:lnTo>
                    <a:pt x="498" y="8822"/>
                  </a:lnTo>
                  <a:lnTo>
                    <a:pt x="623" y="9109"/>
                  </a:lnTo>
                  <a:lnTo>
                    <a:pt x="767" y="9378"/>
                  </a:lnTo>
                  <a:lnTo>
                    <a:pt x="920" y="9646"/>
                  </a:lnTo>
                  <a:lnTo>
                    <a:pt x="1083" y="9904"/>
                  </a:lnTo>
                  <a:lnTo>
                    <a:pt x="1265" y="10153"/>
                  </a:lnTo>
                  <a:lnTo>
                    <a:pt x="1447" y="10393"/>
                  </a:lnTo>
                  <a:lnTo>
                    <a:pt x="1648" y="10623"/>
                  </a:lnTo>
                  <a:lnTo>
                    <a:pt x="1858" y="10843"/>
                  </a:lnTo>
                  <a:lnTo>
                    <a:pt x="2079" y="11054"/>
                  </a:lnTo>
                  <a:lnTo>
                    <a:pt x="2309" y="11255"/>
                  </a:lnTo>
                  <a:lnTo>
                    <a:pt x="2548" y="11447"/>
                  </a:lnTo>
                  <a:lnTo>
                    <a:pt x="2797" y="11619"/>
                  </a:lnTo>
                  <a:lnTo>
                    <a:pt x="3056" y="11791"/>
                  </a:lnTo>
                  <a:lnTo>
                    <a:pt x="3324" y="11945"/>
                  </a:lnTo>
                  <a:lnTo>
                    <a:pt x="3602" y="12079"/>
                  </a:lnTo>
                  <a:lnTo>
                    <a:pt x="3879" y="12203"/>
                  </a:lnTo>
                  <a:lnTo>
                    <a:pt x="4167" y="12318"/>
                  </a:lnTo>
                  <a:lnTo>
                    <a:pt x="4464" y="12423"/>
                  </a:lnTo>
                  <a:lnTo>
                    <a:pt x="4761" y="12510"/>
                  </a:lnTo>
                  <a:lnTo>
                    <a:pt x="5077" y="12577"/>
                  </a:lnTo>
                  <a:lnTo>
                    <a:pt x="5383" y="12634"/>
                  </a:lnTo>
                  <a:lnTo>
                    <a:pt x="5699" y="12673"/>
                  </a:lnTo>
                  <a:lnTo>
                    <a:pt x="6025" y="12701"/>
                  </a:lnTo>
                  <a:lnTo>
                    <a:pt x="6351" y="12711"/>
                  </a:lnTo>
                  <a:lnTo>
                    <a:pt x="6676" y="12701"/>
                  </a:lnTo>
                  <a:lnTo>
                    <a:pt x="7002" y="12673"/>
                  </a:lnTo>
                  <a:lnTo>
                    <a:pt x="7318" y="12634"/>
                  </a:lnTo>
                  <a:lnTo>
                    <a:pt x="7634" y="12577"/>
                  </a:lnTo>
                  <a:lnTo>
                    <a:pt x="7941" y="12510"/>
                  </a:lnTo>
                  <a:lnTo>
                    <a:pt x="8247" y="12423"/>
                  </a:lnTo>
                  <a:lnTo>
                    <a:pt x="8534" y="12318"/>
                  </a:lnTo>
                  <a:lnTo>
                    <a:pt x="8831" y="12203"/>
                  </a:lnTo>
                  <a:lnTo>
                    <a:pt x="9109" y="12079"/>
                  </a:lnTo>
                  <a:lnTo>
                    <a:pt x="9387" y="11945"/>
                  </a:lnTo>
                  <a:lnTo>
                    <a:pt x="9645" y="11791"/>
                  </a:lnTo>
                  <a:lnTo>
                    <a:pt x="9904" y="11619"/>
                  </a:lnTo>
                  <a:lnTo>
                    <a:pt x="10153" y="11447"/>
                  </a:lnTo>
                  <a:lnTo>
                    <a:pt x="10393" y="11255"/>
                  </a:lnTo>
                  <a:lnTo>
                    <a:pt x="10622" y="11054"/>
                  </a:lnTo>
                  <a:lnTo>
                    <a:pt x="10843" y="10843"/>
                  </a:lnTo>
                  <a:lnTo>
                    <a:pt x="11053" y="10623"/>
                  </a:lnTo>
                  <a:lnTo>
                    <a:pt x="11255" y="10393"/>
                  </a:lnTo>
                  <a:lnTo>
                    <a:pt x="11446" y="10153"/>
                  </a:lnTo>
                  <a:lnTo>
                    <a:pt x="11619" y="9904"/>
                  </a:lnTo>
                  <a:lnTo>
                    <a:pt x="11791" y="9646"/>
                  </a:lnTo>
                  <a:lnTo>
                    <a:pt x="11944" y="9378"/>
                  </a:lnTo>
                  <a:lnTo>
                    <a:pt x="12078" y="9109"/>
                  </a:lnTo>
                  <a:lnTo>
                    <a:pt x="12212" y="8822"/>
                  </a:lnTo>
                  <a:lnTo>
                    <a:pt x="12327" y="8535"/>
                  </a:lnTo>
                  <a:lnTo>
                    <a:pt x="12423" y="8238"/>
                  </a:lnTo>
                  <a:lnTo>
                    <a:pt x="12509" y="7941"/>
                  </a:lnTo>
                  <a:lnTo>
                    <a:pt x="12576" y="7634"/>
                  </a:lnTo>
                  <a:lnTo>
                    <a:pt x="12634" y="7318"/>
                  </a:lnTo>
                  <a:lnTo>
                    <a:pt x="12672" y="7002"/>
                  </a:lnTo>
                  <a:lnTo>
                    <a:pt x="12701" y="6677"/>
                  </a:lnTo>
                  <a:lnTo>
                    <a:pt x="12710" y="6351"/>
                  </a:lnTo>
                  <a:lnTo>
                    <a:pt x="12701" y="6025"/>
                  </a:lnTo>
                  <a:lnTo>
                    <a:pt x="12672" y="5700"/>
                  </a:lnTo>
                  <a:lnTo>
                    <a:pt x="12634" y="5384"/>
                  </a:lnTo>
                  <a:lnTo>
                    <a:pt x="12576" y="5068"/>
                  </a:lnTo>
                  <a:lnTo>
                    <a:pt x="12509" y="4761"/>
                  </a:lnTo>
                  <a:lnTo>
                    <a:pt x="12423" y="4464"/>
                  </a:lnTo>
                  <a:lnTo>
                    <a:pt x="12327" y="4167"/>
                  </a:lnTo>
                  <a:lnTo>
                    <a:pt x="12212" y="3880"/>
                  </a:lnTo>
                  <a:lnTo>
                    <a:pt x="12078" y="3592"/>
                  </a:lnTo>
                  <a:lnTo>
                    <a:pt x="11944" y="3324"/>
                  </a:lnTo>
                  <a:lnTo>
                    <a:pt x="11791" y="3056"/>
                  </a:lnTo>
                  <a:lnTo>
                    <a:pt x="11619" y="2797"/>
                  </a:lnTo>
                  <a:lnTo>
                    <a:pt x="11446" y="2548"/>
                  </a:lnTo>
                  <a:lnTo>
                    <a:pt x="11255" y="2309"/>
                  </a:lnTo>
                  <a:lnTo>
                    <a:pt x="11053" y="2079"/>
                  </a:lnTo>
                  <a:lnTo>
                    <a:pt x="10843" y="1859"/>
                  </a:lnTo>
                  <a:lnTo>
                    <a:pt x="10622" y="1648"/>
                  </a:lnTo>
                  <a:lnTo>
                    <a:pt x="10393" y="1447"/>
                  </a:lnTo>
                  <a:lnTo>
                    <a:pt x="10153" y="1255"/>
                  </a:lnTo>
                  <a:lnTo>
                    <a:pt x="9904" y="1083"/>
                  </a:lnTo>
                  <a:lnTo>
                    <a:pt x="9645" y="920"/>
                  </a:lnTo>
                  <a:lnTo>
                    <a:pt x="9387" y="767"/>
                  </a:lnTo>
                  <a:lnTo>
                    <a:pt x="9109" y="623"/>
                  </a:lnTo>
                  <a:lnTo>
                    <a:pt x="8831" y="499"/>
                  </a:lnTo>
                  <a:lnTo>
                    <a:pt x="8534" y="384"/>
                  </a:lnTo>
                  <a:lnTo>
                    <a:pt x="8247" y="278"/>
                  </a:lnTo>
                  <a:lnTo>
                    <a:pt x="7941" y="192"/>
                  </a:lnTo>
                  <a:lnTo>
                    <a:pt x="7634" y="125"/>
                  </a:lnTo>
                  <a:lnTo>
                    <a:pt x="7318" y="68"/>
                  </a:lnTo>
                  <a:lnTo>
                    <a:pt x="7002" y="29"/>
                  </a:lnTo>
                  <a:lnTo>
                    <a:pt x="667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9"/>
            <p:cNvSpPr/>
            <p:nvPr/>
          </p:nvSpPr>
          <p:spPr>
            <a:xfrm>
              <a:off x="1460840" y="4303652"/>
              <a:ext cx="374844" cy="292776"/>
            </a:xfrm>
            <a:custGeom>
              <a:avLst/>
              <a:gdLst/>
              <a:ahLst/>
              <a:cxnLst/>
              <a:rect l="l" t="t" r="r" b="b"/>
              <a:pathLst>
                <a:path w="9272" h="7242" extrusionOk="0">
                  <a:moveTo>
                    <a:pt x="7548" y="1"/>
                  </a:moveTo>
                  <a:lnTo>
                    <a:pt x="3228" y="5470"/>
                  </a:lnTo>
                  <a:lnTo>
                    <a:pt x="2759" y="5623"/>
                  </a:lnTo>
                  <a:lnTo>
                    <a:pt x="2280" y="5805"/>
                  </a:lnTo>
                  <a:lnTo>
                    <a:pt x="1715" y="6026"/>
                  </a:lnTo>
                  <a:lnTo>
                    <a:pt x="1428" y="6150"/>
                  </a:lnTo>
                  <a:lnTo>
                    <a:pt x="1140" y="6284"/>
                  </a:lnTo>
                  <a:lnTo>
                    <a:pt x="872" y="6418"/>
                  </a:lnTo>
                  <a:lnTo>
                    <a:pt x="623" y="6552"/>
                  </a:lnTo>
                  <a:lnTo>
                    <a:pt x="403" y="6686"/>
                  </a:lnTo>
                  <a:lnTo>
                    <a:pt x="307" y="6763"/>
                  </a:lnTo>
                  <a:lnTo>
                    <a:pt x="221" y="6830"/>
                  </a:lnTo>
                  <a:lnTo>
                    <a:pt x="154" y="6897"/>
                  </a:lnTo>
                  <a:lnTo>
                    <a:pt x="87" y="6964"/>
                  </a:lnTo>
                  <a:lnTo>
                    <a:pt x="39" y="7031"/>
                  </a:lnTo>
                  <a:lnTo>
                    <a:pt x="10" y="7089"/>
                  </a:lnTo>
                  <a:lnTo>
                    <a:pt x="0" y="7117"/>
                  </a:lnTo>
                  <a:lnTo>
                    <a:pt x="10" y="7146"/>
                  </a:lnTo>
                  <a:lnTo>
                    <a:pt x="29" y="7165"/>
                  </a:lnTo>
                  <a:lnTo>
                    <a:pt x="48" y="7184"/>
                  </a:lnTo>
                  <a:lnTo>
                    <a:pt x="87" y="7204"/>
                  </a:lnTo>
                  <a:lnTo>
                    <a:pt x="135" y="7223"/>
                  </a:lnTo>
                  <a:lnTo>
                    <a:pt x="249" y="7232"/>
                  </a:lnTo>
                  <a:lnTo>
                    <a:pt x="393" y="7242"/>
                  </a:lnTo>
                  <a:lnTo>
                    <a:pt x="566" y="7242"/>
                  </a:lnTo>
                  <a:lnTo>
                    <a:pt x="977" y="7223"/>
                  </a:lnTo>
                  <a:lnTo>
                    <a:pt x="1428" y="7194"/>
                  </a:lnTo>
                  <a:lnTo>
                    <a:pt x="1897" y="7146"/>
                  </a:lnTo>
                  <a:lnTo>
                    <a:pt x="2357" y="7108"/>
                  </a:lnTo>
                  <a:lnTo>
                    <a:pt x="2749" y="7089"/>
                  </a:lnTo>
                  <a:lnTo>
                    <a:pt x="3075" y="7089"/>
                  </a:lnTo>
                  <a:lnTo>
                    <a:pt x="3238" y="7079"/>
                  </a:lnTo>
                  <a:lnTo>
                    <a:pt x="3401" y="7070"/>
                  </a:lnTo>
                  <a:lnTo>
                    <a:pt x="3544" y="7041"/>
                  </a:lnTo>
                  <a:lnTo>
                    <a:pt x="3621" y="7022"/>
                  </a:lnTo>
                  <a:lnTo>
                    <a:pt x="3688" y="6993"/>
                  </a:lnTo>
                  <a:lnTo>
                    <a:pt x="3765" y="6964"/>
                  </a:lnTo>
                  <a:lnTo>
                    <a:pt x="3832" y="6926"/>
                  </a:lnTo>
                  <a:lnTo>
                    <a:pt x="3889" y="6878"/>
                  </a:lnTo>
                  <a:lnTo>
                    <a:pt x="3956" y="6830"/>
                  </a:lnTo>
                  <a:lnTo>
                    <a:pt x="9272" y="1667"/>
                  </a:lnTo>
                  <a:lnTo>
                    <a:pt x="7548"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9"/>
            <p:cNvSpPr/>
            <p:nvPr/>
          </p:nvSpPr>
          <p:spPr>
            <a:xfrm>
              <a:off x="1460840" y="4527860"/>
              <a:ext cx="213376" cy="68565"/>
            </a:xfrm>
            <a:custGeom>
              <a:avLst/>
              <a:gdLst/>
              <a:ahLst/>
              <a:cxnLst/>
              <a:rect l="l" t="t" r="r" b="b"/>
              <a:pathLst>
                <a:path w="5278" h="1696" extrusionOk="0">
                  <a:moveTo>
                    <a:pt x="5278" y="1"/>
                  </a:moveTo>
                  <a:lnTo>
                    <a:pt x="5077" y="96"/>
                  </a:lnTo>
                  <a:lnTo>
                    <a:pt x="4876" y="192"/>
                  </a:lnTo>
                  <a:lnTo>
                    <a:pt x="4665" y="269"/>
                  </a:lnTo>
                  <a:lnTo>
                    <a:pt x="4435" y="336"/>
                  </a:lnTo>
                  <a:lnTo>
                    <a:pt x="4205" y="384"/>
                  </a:lnTo>
                  <a:lnTo>
                    <a:pt x="3956" y="422"/>
                  </a:lnTo>
                  <a:lnTo>
                    <a:pt x="3698" y="441"/>
                  </a:lnTo>
                  <a:lnTo>
                    <a:pt x="3439" y="451"/>
                  </a:lnTo>
                  <a:lnTo>
                    <a:pt x="3276" y="451"/>
                  </a:lnTo>
                  <a:lnTo>
                    <a:pt x="3113" y="441"/>
                  </a:lnTo>
                  <a:lnTo>
                    <a:pt x="2960" y="422"/>
                  </a:lnTo>
                  <a:lnTo>
                    <a:pt x="2807" y="403"/>
                  </a:lnTo>
                  <a:lnTo>
                    <a:pt x="2654" y="384"/>
                  </a:lnTo>
                  <a:lnTo>
                    <a:pt x="2510" y="355"/>
                  </a:lnTo>
                  <a:lnTo>
                    <a:pt x="2232" y="278"/>
                  </a:lnTo>
                  <a:lnTo>
                    <a:pt x="1887" y="412"/>
                  </a:lnTo>
                  <a:lnTo>
                    <a:pt x="1533" y="556"/>
                  </a:lnTo>
                  <a:lnTo>
                    <a:pt x="1179" y="719"/>
                  </a:lnTo>
                  <a:lnTo>
                    <a:pt x="853" y="882"/>
                  </a:lnTo>
                  <a:lnTo>
                    <a:pt x="546" y="1054"/>
                  </a:lnTo>
                  <a:lnTo>
                    <a:pt x="422" y="1131"/>
                  </a:lnTo>
                  <a:lnTo>
                    <a:pt x="297" y="1217"/>
                  </a:lnTo>
                  <a:lnTo>
                    <a:pt x="202" y="1303"/>
                  </a:lnTo>
                  <a:lnTo>
                    <a:pt x="115" y="1389"/>
                  </a:lnTo>
                  <a:lnTo>
                    <a:pt x="48" y="1466"/>
                  </a:lnTo>
                  <a:lnTo>
                    <a:pt x="10" y="1543"/>
                  </a:lnTo>
                  <a:lnTo>
                    <a:pt x="0" y="1571"/>
                  </a:lnTo>
                  <a:lnTo>
                    <a:pt x="10" y="1600"/>
                  </a:lnTo>
                  <a:lnTo>
                    <a:pt x="29" y="1619"/>
                  </a:lnTo>
                  <a:lnTo>
                    <a:pt x="48" y="1638"/>
                  </a:lnTo>
                  <a:lnTo>
                    <a:pt x="87" y="1658"/>
                  </a:lnTo>
                  <a:lnTo>
                    <a:pt x="135" y="1677"/>
                  </a:lnTo>
                  <a:lnTo>
                    <a:pt x="249" y="1686"/>
                  </a:lnTo>
                  <a:lnTo>
                    <a:pt x="393" y="1696"/>
                  </a:lnTo>
                  <a:lnTo>
                    <a:pt x="566" y="1696"/>
                  </a:lnTo>
                  <a:lnTo>
                    <a:pt x="977" y="1677"/>
                  </a:lnTo>
                  <a:lnTo>
                    <a:pt x="1428" y="1648"/>
                  </a:lnTo>
                  <a:lnTo>
                    <a:pt x="1897" y="1600"/>
                  </a:lnTo>
                  <a:lnTo>
                    <a:pt x="2357" y="1562"/>
                  </a:lnTo>
                  <a:lnTo>
                    <a:pt x="2749" y="1543"/>
                  </a:lnTo>
                  <a:lnTo>
                    <a:pt x="3104" y="1533"/>
                  </a:lnTo>
                  <a:lnTo>
                    <a:pt x="3295" y="1533"/>
                  </a:lnTo>
                  <a:lnTo>
                    <a:pt x="3487" y="1514"/>
                  </a:lnTo>
                  <a:lnTo>
                    <a:pt x="3678" y="1485"/>
                  </a:lnTo>
                  <a:lnTo>
                    <a:pt x="3765" y="1456"/>
                  </a:lnTo>
                  <a:lnTo>
                    <a:pt x="3851" y="1428"/>
                  </a:lnTo>
                  <a:lnTo>
                    <a:pt x="3927" y="1399"/>
                  </a:lnTo>
                  <a:lnTo>
                    <a:pt x="4004" y="1361"/>
                  </a:lnTo>
                  <a:lnTo>
                    <a:pt x="4071" y="1313"/>
                  </a:lnTo>
                  <a:lnTo>
                    <a:pt x="4138" y="1255"/>
                  </a:lnTo>
                  <a:lnTo>
                    <a:pt x="527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9"/>
            <p:cNvSpPr/>
            <p:nvPr/>
          </p:nvSpPr>
          <p:spPr>
            <a:xfrm>
              <a:off x="1728790" y="3425460"/>
              <a:ext cx="999449" cy="975071"/>
            </a:xfrm>
            <a:custGeom>
              <a:avLst/>
              <a:gdLst/>
              <a:ahLst/>
              <a:cxnLst/>
              <a:rect l="l" t="t" r="r" b="b"/>
              <a:pathLst>
                <a:path w="24722" h="24119" extrusionOk="0">
                  <a:moveTo>
                    <a:pt x="16063" y="1"/>
                  </a:moveTo>
                  <a:lnTo>
                    <a:pt x="15728" y="413"/>
                  </a:lnTo>
                  <a:lnTo>
                    <a:pt x="15364" y="872"/>
                  </a:lnTo>
                  <a:lnTo>
                    <a:pt x="14569" y="1916"/>
                  </a:lnTo>
                  <a:lnTo>
                    <a:pt x="13668" y="3104"/>
                  </a:lnTo>
                  <a:lnTo>
                    <a:pt x="12691" y="4426"/>
                  </a:lnTo>
                  <a:lnTo>
                    <a:pt x="11647" y="5843"/>
                  </a:lnTo>
                  <a:lnTo>
                    <a:pt x="10556" y="7347"/>
                  </a:lnTo>
                  <a:lnTo>
                    <a:pt x="8276" y="10508"/>
                  </a:lnTo>
                  <a:lnTo>
                    <a:pt x="5968" y="13717"/>
                  </a:lnTo>
                  <a:lnTo>
                    <a:pt x="3736" y="16801"/>
                  </a:lnTo>
                  <a:lnTo>
                    <a:pt x="2692" y="18247"/>
                  </a:lnTo>
                  <a:lnTo>
                    <a:pt x="1715" y="19588"/>
                  </a:lnTo>
                  <a:lnTo>
                    <a:pt x="815" y="20804"/>
                  </a:lnTo>
                  <a:lnTo>
                    <a:pt x="0" y="21877"/>
                  </a:lnTo>
                  <a:lnTo>
                    <a:pt x="125" y="22078"/>
                  </a:lnTo>
                  <a:lnTo>
                    <a:pt x="259" y="22270"/>
                  </a:lnTo>
                  <a:lnTo>
                    <a:pt x="393" y="22452"/>
                  </a:lnTo>
                  <a:lnTo>
                    <a:pt x="537" y="22634"/>
                  </a:lnTo>
                  <a:lnTo>
                    <a:pt x="681" y="22797"/>
                  </a:lnTo>
                  <a:lnTo>
                    <a:pt x="834" y="22959"/>
                  </a:lnTo>
                  <a:lnTo>
                    <a:pt x="997" y="23113"/>
                  </a:lnTo>
                  <a:lnTo>
                    <a:pt x="1159" y="23256"/>
                  </a:lnTo>
                  <a:lnTo>
                    <a:pt x="1332" y="23390"/>
                  </a:lnTo>
                  <a:lnTo>
                    <a:pt x="1514" y="23515"/>
                  </a:lnTo>
                  <a:lnTo>
                    <a:pt x="1696" y="23640"/>
                  </a:lnTo>
                  <a:lnTo>
                    <a:pt x="1887" y="23754"/>
                  </a:lnTo>
                  <a:lnTo>
                    <a:pt x="2079" y="23850"/>
                  </a:lnTo>
                  <a:lnTo>
                    <a:pt x="2280" y="23946"/>
                  </a:lnTo>
                  <a:lnTo>
                    <a:pt x="2491" y="24032"/>
                  </a:lnTo>
                  <a:lnTo>
                    <a:pt x="2701" y="24118"/>
                  </a:lnTo>
                  <a:lnTo>
                    <a:pt x="3573" y="23343"/>
                  </a:lnTo>
                  <a:lnTo>
                    <a:pt x="4742" y="22289"/>
                  </a:lnTo>
                  <a:lnTo>
                    <a:pt x="7749" y="19559"/>
                  </a:lnTo>
                  <a:lnTo>
                    <a:pt x="11341" y="16274"/>
                  </a:lnTo>
                  <a:lnTo>
                    <a:pt x="15134" y="12788"/>
                  </a:lnTo>
                  <a:lnTo>
                    <a:pt x="21819" y="6638"/>
                  </a:lnTo>
                  <a:lnTo>
                    <a:pt x="24722" y="3956"/>
                  </a:lnTo>
                  <a:lnTo>
                    <a:pt x="16063" y="1"/>
                  </a:lnTo>
                  <a:close/>
                </a:path>
              </a:pathLst>
            </a:custGeom>
            <a:solidFill>
              <a:srgbClr val="D2D8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9"/>
            <p:cNvSpPr/>
            <p:nvPr/>
          </p:nvSpPr>
          <p:spPr>
            <a:xfrm>
              <a:off x="3025971" y="3702707"/>
              <a:ext cx="60035" cy="868585"/>
            </a:xfrm>
            <a:custGeom>
              <a:avLst/>
              <a:gdLst/>
              <a:ahLst/>
              <a:cxnLst/>
              <a:rect l="l" t="t" r="r" b="b"/>
              <a:pathLst>
                <a:path w="1485" h="21485" extrusionOk="0">
                  <a:moveTo>
                    <a:pt x="0" y="1"/>
                  </a:moveTo>
                  <a:lnTo>
                    <a:pt x="0" y="21484"/>
                  </a:lnTo>
                  <a:lnTo>
                    <a:pt x="1485" y="21484"/>
                  </a:lnTo>
                  <a:lnTo>
                    <a:pt x="14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9"/>
            <p:cNvSpPr/>
            <p:nvPr/>
          </p:nvSpPr>
          <p:spPr>
            <a:xfrm>
              <a:off x="2769624" y="4502714"/>
              <a:ext cx="572736" cy="154514"/>
            </a:xfrm>
            <a:custGeom>
              <a:avLst/>
              <a:gdLst/>
              <a:ahLst/>
              <a:cxnLst/>
              <a:rect l="l" t="t" r="r" b="b"/>
              <a:pathLst>
                <a:path w="14167" h="3822" extrusionOk="0">
                  <a:moveTo>
                    <a:pt x="3630" y="0"/>
                  </a:moveTo>
                  <a:lnTo>
                    <a:pt x="3429" y="19"/>
                  </a:lnTo>
                  <a:lnTo>
                    <a:pt x="3247" y="38"/>
                  </a:lnTo>
                  <a:lnTo>
                    <a:pt x="3056" y="77"/>
                  </a:lnTo>
                  <a:lnTo>
                    <a:pt x="2874" y="115"/>
                  </a:lnTo>
                  <a:lnTo>
                    <a:pt x="2692" y="163"/>
                  </a:lnTo>
                  <a:lnTo>
                    <a:pt x="2510" y="230"/>
                  </a:lnTo>
                  <a:lnTo>
                    <a:pt x="2337" y="297"/>
                  </a:lnTo>
                  <a:lnTo>
                    <a:pt x="2165" y="374"/>
                  </a:lnTo>
                  <a:lnTo>
                    <a:pt x="2002" y="460"/>
                  </a:lnTo>
                  <a:lnTo>
                    <a:pt x="1839" y="546"/>
                  </a:lnTo>
                  <a:lnTo>
                    <a:pt x="1686" y="651"/>
                  </a:lnTo>
                  <a:lnTo>
                    <a:pt x="1533" y="757"/>
                  </a:lnTo>
                  <a:lnTo>
                    <a:pt x="1389" y="872"/>
                  </a:lnTo>
                  <a:lnTo>
                    <a:pt x="1255" y="987"/>
                  </a:lnTo>
                  <a:lnTo>
                    <a:pt x="1121" y="1121"/>
                  </a:lnTo>
                  <a:lnTo>
                    <a:pt x="996" y="1245"/>
                  </a:lnTo>
                  <a:lnTo>
                    <a:pt x="872" y="1389"/>
                  </a:lnTo>
                  <a:lnTo>
                    <a:pt x="757" y="1533"/>
                  </a:lnTo>
                  <a:lnTo>
                    <a:pt x="652" y="1686"/>
                  </a:lnTo>
                  <a:lnTo>
                    <a:pt x="556" y="1839"/>
                  </a:lnTo>
                  <a:lnTo>
                    <a:pt x="460" y="2002"/>
                  </a:lnTo>
                  <a:lnTo>
                    <a:pt x="374" y="2165"/>
                  </a:lnTo>
                  <a:lnTo>
                    <a:pt x="297" y="2337"/>
                  </a:lnTo>
                  <a:lnTo>
                    <a:pt x="230" y="2510"/>
                  </a:lnTo>
                  <a:lnTo>
                    <a:pt x="173" y="2682"/>
                  </a:lnTo>
                  <a:lnTo>
                    <a:pt x="115" y="2864"/>
                  </a:lnTo>
                  <a:lnTo>
                    <a:pt x="77" y="3046"/>
                  </a:lnTo>
                  <a:lnTo>
                    <a:pt x="39" y="3237"/>
                  </a:lnTo>
                  <a:lnTo>
                    <a:pt x="20" y="3429"/>
                  </a:lnTo>
                  <a:lnTo>
                    <a:pt x="0" y="3621"/>
                  </a:lnTo>
                  <a:lnTo>
                    <a:pt x="0" y="3822"/>
                  </a:lnTo>
                  <a:lnTo>
                    <a:pt x="1217" y="3822"/>
                  </a:lnTo>
                  <a:lnTo>
                    <a:pt x="1217" y="3688"/>
                  </a:lnTo>
                  <a:lnTo>
                    <a:pt x="1226" y="3554"/>
                  </a:lnTo>
                  <a:lnTo>
                    <a:pt x="1246" y="3419"/>
                  </a:lnTo>
                  <a:lnTo>
                    <a:pt x="1265" y="3295"/>
                  </a:lnTo>
                  <a:lnTo>
                    <a:pt x="1303" y="3170"/>
                  </a:lnTo>
                  <a:lnTo>
                    <a:pt x="1332" y="3046"/>
                  </a:lnTo>
                  <a:lnTo>
                    <a:pt x="1370" y="2921"/>
                  </a:lnTo>
                  <a:lnTo>
                    <a:pt x="1418" y="2806"/>
                  </a:lnTo>
                  <a:lnTo>
                    <a:pt x="1475" y="2691"/>
                  </a:lnTo>
                  <a:lnTo>
                    <a:pt x="1533" y="2577"/>
                  </a:lnTo>
                  <a:lnTo>
                    <a:pt x="1590" y="2471"/>
                  </a:lnTo>
                  <a:lnTo>
                    <a:pt x="1667" y="2366"/>
                  </a:lnTo>
                  <a:lnTo>
                    <a:pt x="1734" y="2260"/>
                  </a:lnTo>
                  <a:lnTo>
                    <a:pt x="1811" y="2165"/>
                  </a:lnTo>
                  <a:lnTo>
                    <a:pt x="1897" y="2069"/>
                  </a:lnTo>
                  <a:lnTo>
                    <a:pt x="1983" y="1973"/>
                  </a:lnTo>
                  <a:lnTo>
                    <a:pt x="2069" y="1887"/>
                  </a:lnTo>
                  <a:lnTo>
                    <a:pt x="2165" y="1810"/>
                  </a:lnTo>
                  <a:lnTo>
                    <a:pt x="2261" y="1734"/>
                  </a:lnTo>
                  <a:lnTo>
                    <a:pt x="2366" y="1657"/>
                  </a:lnTo>
                  <a:lnTo>
                    <a:pt x="2472" y="1590"/>
                  </a:lnTo>
                  <a:lnTo>
                    <a:pt x="2586" y="1523"/>
                  </a:lnTo>
                  <a:lnTo>
                    <a:pt x="2692" y="1465"/>
                  </a:lnTo>
                  <a:lnTo>
                    <a:pt x="2807" y="1418"/>
                  </a:lnTo>
                  <a:lnTo>
                    <a:pt x="2931" y="1370"/>
                  </a:lnTo>
                  <a:lnTo>
                    <a:pt x="3046" y="1331"/>
                  </a:lnTo>
                  <a:lnTo>
                    <a:pt x="3171" y="1293"/>
                  </a:lnTo>
                  <a:lnTo>
                    <a:pt x="3295" y="1264"/>
                  </a:lnTo>
                  <a:lnTo>
                    <a:pt x="3429" y="1245"/>
                  </a:lnTo>
                  <a:lnTo>
                    <a:pt x="3554" y="1226"/>
                  </a:lnTo>
                  <a:lnTo>
                    <a:pt x="3688" y="1216"/>
                  </a:lnTo>
                  <a:lnTo>
                    <a:pt x="10479" y="1216"/>
                  </a:lnTo>
                  <a:lnTo>
                    <a:pt x="10613" y="1226"/>
                  </a:lnTo>
                  <a:lnTo>
                    <a:pt x="10737" y="1245"/>
                  </a:lnTo>
                  <a:lnTo>
                    <a:pt x="10872" y="1264"/>
                  </a:lnTo>
                  <a:lnTo>
                    <a:pt x="10996" y="1293"/>
                  </a:lnTo>
                  <a:lnTo>
                    <a:pt x="11121" y="1331"/>
                  </a:lnTo>
                  <a:lnTo>
                    <a:pt x="11235" y="1370"/>
                  </a:lnTo>
                  <a:lnTo>
                    <a:pt x="11360" y="1418"/>
                  </a:lnTo>
                  <a:lnTo>
                    <a:pt x="11475" y="1465"/>
                  </a:lnTo>
                  <a:lnTo>
                    <a:pt x="11590" y="1523"/>
                  </a:lnTo>
                  <a:lnTo>
                    <a:pt x="11695" y="1590"/>
                  </a:lnTo>
                  <a:lnTo>
                    <a:pt x="11801" y="1657"/>
                  </a:lnTo>
                  <a:lnTo>
                    <a:pt x="11906" y="1734"/>
                  </a:lnTo>
                  <a:lnTo>
                    <a:pt x="12002" y="1810"/>
                  </a:lnTo>
                  <a:lnTo>
                    <a:pt x="12098" y="1887"/>
                  </a:lnTo>
                  <a:lnTo>
                    <a:pt x="12184" y="1973"/>
                  </a:lnTo>
                  <a:lnTo>
                    <a:pt x="12270" y="2069"/>
                  </a:lnTo>
                  <a:lnTo>
                    <a:pt x="12356" y="2165"/>
                  </a:lnTo>
                  <a:lnTo>
                    <a:pt x="12433" y="2260"/>
                  </a:lnTo>
                  <a:lnTo>
                    <a:pt x="12509" y="2366"/>
                  </a:lnTo>
                  <a:lnTo>
                    <a:pt x="12576" y="2471"/>
                  </a:lnTo>
                  <a:lnTo>
                    <a:pt x="12634" y="2577"/>
                  </a:lnTo>
                  <a:lnTo>
                    <a:pt x="12691" y="2691"/>
                  </a:lnTo>
                  <a:lnTo>
                    <a:pt x="12749" y="2806"/>
                  </a:lnTo>
                  <a:lnTo>
                    <a:pt x="12797" y="2921"/>
                  </a:lnTo>
                  <a:lnTo>
                    <a:pt x="12835" y="3046"/>
                  </a:lnTo>
                  <a:lnTo>
                    <a:pt x="12873" y="3170"/>
                  </a:lnTo>
                  <a:lnTo>
                    <a:pt x="12902" y="3295"/>
                  </a:lnTo>
                  <a:lnTo>
                    <a:pt x="12921" y="3419"/>
                  </a:lnTo>
                  <a:lnTo>
                    <a:pt x="12940" y="3554"/>
                  </a:lnTo>
                  <a:lnTo>
                    <a:pt x="12950" y="3688"/>
                  </a:lnTo>
                  <a:lnTo>
                    <a:pt x="12950" y="3822"/>
                  </a:lnTo>
                  <a:lnTo>
                    <a:pt x="14166" y="3822"/>
                  </a:lnTo>
                  <a:lnTo>
                    <a:pt x="14166" y="3621"/>
                  </a:lnTo>
                  <a:lnTo>
                    <a:pt x="14147" y="3429"/>
                  </a:lnTo>
                  <a:lnTo>
                    <a:pt x="14128" y="3237"/>
                  </a:lnTo>
                  <a:lnTo>
                    <a:pt x="14090" y="3046"/>
                  </a:lnTo>
                  <a:lnTo>
                    <a:pt x="14051" y="2864"/>
                  </a:lnTo>
                  <a:lnTo>
                    <a:pt x="13994" y="2682"/>
                  </a:lnTo>
                  <a:lnTo>
                    <a:pt x="13936" y="2510"/>
                  </a:lnTo>
                  <a:lnTo>
                    <a:pt x="13869" y="2337"/>
                  </a:lnTo>
                  <a:lnTo>
                    <a:pt x="13793" y="2165"/>
                  </a:lnTo>
                  <a:lnTo>
                    <a:pt x="13707" y="2002"/>
                  </a:lnTo>
                  <a:lnTo>
                    <a:pt x="13611" y="1839"/>
                  </a:lnTo>
                  <a:lnTo>
                    <a:pt x="13515" y="1686"/>
                  </a:lnTo>
                  <a:lnTo>
                    <a:pt x="13410" y="1533"/>
                  </a:lnTo>
                  <a:lnTo>
                    <a:pt x="13295" y="1389"/>
                  </a:lnTo>
                  <a:lnTo>
                    <a:pt x="13170" y="1245"/>
                  </a:lnTo>
                  <a:lnTo>
                    <a:pt x="13046" y="1121"/>
                  </a:lnTo>
                  <a:lnTo>
                    <a:pt x="12912" y="987"/>
                  </a:lnTo>
                  <a:lnTo>
                    <a:pt x="12778" y="872"/>
                  </a:lnTo>
                  <a:lnTo>
                    <a:pt x="12634" y="757"/>
                  </a:lnTo>
                  <a:lnTo>
                    <a:pt x="12481" y="651"/>
                  </a:lnTo>
                  <a:lnTo>
                    <a:pt x="12327" y="546"/>
                  </a:lnTo>
                  <a:lnTo>
                    <a:pt x="12165" y="460"/>
                  </a:lnTo>
                  <a:lnTo>
                    <a:pt x="12002" y="374"/>
                  </a:lnTo>
                  <a:lnTo>
                    <a:pt x="11829" y="297"/>
                  </a:lnTo>
                  <a:lnTo>
                    <a:pt x="11657" y="230"/>
                  </a:lnTo>
                  <a:lnTo>
                    <a:pt x="11475" y="163"/>
                  </a:lnTo>
                  <a:lnTo>
                    <a:pt x="11303" y="115"/>
                  </a:lnTo>
                  <a:lnTo>
                    <a:pt x="11111" y="77"/>
                  </a:lnTo>
                  <a:lnTo>
                    <a:pt x="10929" y="38"/>
                  </a:lnTo>
                  <a:lnTo>
                    <a:pt x="10737" y="19"/>
                  </a:lnTo>
                  <a:lnTo>
                    <a:pt x="1053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9"/>
            <p:cNvSpPr/>
            <p:nvPr/>
          </p:nvSpPr>
          <p:spPr>
            <a:xfrm>
              <a:off x="2991123" y="3677925"/>
              <a:ext cx="129732" cy="201774"/>
            </a:xfrm>
            <a:custGeom>
              <a:avLst/>
              <a:gdLst/>
              <a:ahLst/>
              <a:cxnLst/>
              <a:rect l="l" t="t" r="r" b="b"/>
              <a:pathLst>
                <a:path w="3209" h="4991" extrusionOk="0">
                  <a:moveTo>
                    <a:pt x="0" y="1"/>
                  </a:moveTo>
                  <a:lnTo>
                    <a:pt x="603" y="4991"/>
                  </a:lnTo>
                  <a:lnTo>
                    <a:pt x="2605" y="4991"/>
                  </a:lnTo>
                  <a:lnTo>
                    <a:pt x="320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9"/>
            <p:cNvSpPr/>
            <p:nvPr/>
          </p:nvSpPr>
          <p:spPr>
            <a:xfrm>
              <a:off x="2638357" y="3666323"/>
              <a:ext cx="835273" cy="68565"/>
            </a:xfrm>
            <a:custGeom>
              <a:avLst/>
              <a:gdLst/>
              <a:ahLst/>
              <a:cxnLst/>
              <a:rect l="l" t="t" r="r" b="b"/>
              <a:pathLst>
                <a:path w="20661" h="1696" extrusionOk="0">
                  <a:moveTo>
                    <a:pt x="0" y="0"/>
                  </a:moveTo>
                  <a:lnTo>
                    <a:pt x="0" y="1696"/>
                  </a:lnTo>
                  <a:lnTo>
                    <a:pt x="20660" y="1696"/>
                  </a:lnTo>
                  <a:lnTo>
                    <a:pt x="2066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9"/>
            <p:cNvSpPr/>
            <p:nvPr/>
          </p:nvSpPr>
          <p:spPr>
            <a:xfrm>
              <a:off x="2608158" y="3560607"/>
              <a:ext cx="895671" cy="132845"/>
            </a:xfrm>
            <a:custGeom>
              <a:avLst/>
              <a:gdLst/>
              <a:ahLst/>
              <a:cxnLst/>
              <a:rect l="l" t="t" r="r" b="b"/>
              <a:pathLst>
                <a:path w="22155" h="3286" extrusionOk="0">
                  <a:moveTo>
                    <a:pt x="3286" y="0"/>
                  </a:moveTo>
                  <a:lnTo>
                    <a:pt x="3113" y="10"/>
                  </a:lnTo>
                  <a:lnTo>
                    <a:pt x="2950" y="20"/>
                  </a:lnTo>
                  <a:lnTo>
                    <a:pt x="2788" y="39"/>
                  </a:lnTo>
                  <a:lnTo>
                    <a:pt x="2625" y="68"/>
                  </a:lnTo>
                  <a:lnTo>
                    <a:pt x="2462" y="106"/>
                  </a:lnTo>
                  <a:lnTo>
                    <a:pt x="2309" y="154"/>
                  </a:lnTo>
                  <a:lnTo>
                    <a:pt x="2155" y="202"/>
                  </a:lnTo>
                  <a:lnTo>
                    <a:pt x="2012" y="259"/>
                  </a:lnTo>
                  <a:lnTo>
                    <a:pt x="1858" y="326"/>
                  </a:lnTo>
                  <a:lnTo>
                    <a:pt x="1724" y="403"/>
                  </a:lnTo>
                  <a:lnTo>
                    <a:pt x="1581" y="479"/>
                  </a:lnTo>
                  <a:lnTo>
                    <a:pt x="1447" y="566"/>
                  </a:lnTo>
                  <a:lnTo>
                    <a:pt x="1322" y="652"/>
                  </a:lnTo>
                  <a:lnTo>
                    <a:pt x="1198" y="757"/>
                  </a:lnTo>
                  <a:lnTo>
                    <a:pt x="1083" y="853"/>
                  </a:lnTo>
                  <a:lnTo>
                    <a:pt x="968" y="968"/>
                  </a:lnTo>
                  <a:lnTo>
                    <a:pt x="853" y="1083"/>
                  </a:lnTo>
                  <a:lnTo>
                    <a:pt x="757" y="1198"/>
                  </a:lnTo>
                  <a:lnTo>
                    <a:pt x="652" y="1322"/>
                  </a:lnTo>
                  <a:lnTo>
                    <a:pt x="565" y="1447"/>
                  </a:lnTo>
                  <a:lnTo>
                    <a:pt x="479" y="1581"/>
                  </a:lnTo>
                  <a:lnTo>
                    <a:pt x="403" y="1725"/>
                  </a:lnTo>
                  <a:lnTo>
                    <a:pt x="326" y="1859"/>
                  </a:lnTo>
                  <a:lnTo>
                    <a:pt x="259" y="2012"/>
                  </a:lnTo>
                  <a:lnTo>
                    <a:pt x="201" y="2156"/>
                  </a:lnTo>
                  <a:lnTo>
                    <a:pt x="154" y="2309"/>
                  </a:lnTo>
                  <a:lnTo>
                    <a:pt x="106" y="2462"/>
                  </a:lnTo>
                  <a:lnTo>
                    <a:pt x="67" y="2625"/>
                  </a:lnTo>
                  <a:lnTo>
                    <a:pt x="39" y="2788"/>
                  </a:lnTo>
                  <a:lnTo>
                    <a:pt x="19" y="2951"/>
                  </a:lnTo>
                  <a:lnTo>
                    <a:pt x="10" y="3113"/>
                  </a:lnTo>
                  <a:lnTo>
                    <a:pt x="0" y="3286"/>
                  </a:lnTo>
                  <a:lnTo>
                    <a:pt x="22154" y="3286"/>
                  </a:lnTo>
                  <a:lnTo>
                    <a:pt x="22145" y="3113"/>
                  </a:lnTo>
                  <a:lnTo>
                    <a:pt x="22135" y="2951"/>
                  </a:lnTo>
                  <a:lnTo>
                    <a:pt x="22116" y="2788"/>
                  </a:lnTo>
                  <a:lnTo>
                    <a:pt x="22087" y="2625"/>
                  </a:lnTo>
                  <a:lnTo>
                    <a:pt x="22049" y="2462"/>
                  </a:lnTo>
                  <a:lnTo>
                    <a:pt x="22001" y="2309"/>
                  </a:lnTo>
                  <a:lnTo>
                    <a:pt x="21953" y="2156"/>
                  </a:lnTo>
                  <a:lnTo>
                    <a:pt x="21896" y="2012"/>
                  </a:lnTo>
                  <a:lnTo>
                    <a:pt x="21829" y="1859"/>
                  </a:lnTo>
                  <a:lnTo>
                    <a:pt x="21752" y="1725"/>
                  </a:lnTo>
                  <a:lnTo>
                    <a:pt x="21676" y="1581"/>
                  </a:lnTo>
                  <a:lnTo>
                    <a:pt x="21589" y="1447"/>
                  </a:lnTo>
                  <a:lnTo>
                    <a:pt x="21503" y="1322"/>
                  </a:lnTo>
                  <a:lnTo>
                    <a:pt x="21407" y="1198"/>
                  </a:lnTo>
                  <a:lnTo>
                    <a:pt x="21302" y="1083"/>
                  </a:lnTo>
                  <a:lnTo>
                    <a:pt x="21187" y="968"/>
                  </a:lnTo>
                  <a:lnTo>
                    <a:pt x="21082" y="853"/>
                  </a:lnTo>
                  <a:lnTo>
                    <a:pt x="20957" y="757"/>
                  </a:lnTo>
                  <a:lnTo>
                    <a:pt x="20833" y="652"/>
                  </a:lnTo>
                  <a:lnTo>
                    <a:pt x="20708" y="566"/>
                  </a:lnTo>
                  <a:lnTo>
                    <a:pt x="20574" y="479"/>
                  </a:lnTo>
                  <a:lnTo>
                    <a:pt x="20430" y="403"/>
                  </a:lnTo>
                  <a:lnTo>
                    <a:pt x="20296" y="326"/>
                  </a:lnTo>
                  <a:lnTo>
                    <a:pt x="20153" y="259"/>
                  </a:lnTo>
                  <a:lnTo>
                    <a:pt x="19999" y="202"/>
                  </a:lnTo>
                  <a:lnTo>
                    <a:pt x="19846" y="154"/>
                  </a:lnTo>
                  <a:lnTo>
                    <a:pt x="19693" y="106"/>
                  </a:lnTo>
                  <a:lnTo>
                    <a:pt x="19530" y="68"/>
                  </a:lnTo>
                  <a:lnTo>
                    <a:pt x="19367" y="39"/>
                  </a:lnTo>
                  <a:lnTo>
                    <a:pt x="19204" y="20"/>
                  </a:lnTo>
                  <a:lnTo>
                    <a:pt x="19042" y="10"/>
                  </a:lnTo>
                  <a:lnTo>
                    <a:pt x="1886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9"/>
            <p:cNvSpPr/>
            <p:nvPr/>
          </p:nvSpPr>
          <p:spPr>
            <a:xfrm>
              <a:off x="2727418" y="3376301"/>
              <a:ext cx="506516" cy="60439"/>
            </a:xfrm>
            <a:custGeom>
              <a:avLst/>
              <a:gdLst/>
              <a:ahLst/>
              <a:cxnLst/>
              <a:rect l="l" t="t" r="r" b="b"/>
              <a:pathLst>
                <a:path w="12529" h="1495" extrusionOk="0">
                  <a:moveTo>
                    <a:pt x="39" y="0"/>
                  </a:moveTo>
                  <a:lnTo>
                    <a:pt x="0" y="537"/>
                  </a:lnTo>
                  <a:lnTo>
                    <a:pt x="12481" y="1494"/>
                  </a:lnTo>
                  <a:lnTo>
                    <a:pt x="12529" y="949"/>
                  </a:lnTo>
                  <a:lnTo>
                    <a:pt x="39" y="0"/>
                  </a:lnTo>
                  <a:close/>
                </a:path>
              </a:pathLst>
            </a:custGeom>
            <a:solidFill>
              <a:srgbClr val="87A0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9"/>
            <p:cNvSpPr/>
            <p:nvPr/>
          </p:nvSpPr>
          <p:spPr>
            <a:xfrm>
              <a:off x="2636821" y="1931606"/>
              <a:ext cx="169998" cy="314445"/>
            </a:xfrm>
            <a:custGeom>
              <a:avLst/>
              <a:gdLst/>
              <a:ahLst/>
              <a:cxnLst/>
              <a:rect l="l" t="t" r="r" b="b"/>
              <a:pathLst>
                <a:path w="4205" h="7778" extrusionOk="0">
                  <a:moveTo>
                    <a:pt x="1839" y="0"/>
                  </a:moveTo>
                  <a:lnTo>
                    <a:pt x="1782" y="20"/>
                  </a:lnTo>
                  <a:lnTo>
                    <a:pt x="1724" y="48"/>
                  </a:lnTo>
                  <a:lnTo>
                    <a:pt x="1686" y="96"/>
                  </a:lnTo>
                  <a:lnTo>
                    <a:pt x="1648" y="144"/>
                  </a:lnTo>
                  <a:lnTo>
                    <a:pt x="1628" y="202"/>
                  </a:lnTo>
                  <a:lnTo>
                    <a:pt x="0" y="7663"/>
                  </a:lnTo>
                  <a:lnTo>
                    <a:pt x="517" y="7778"/>
                  </a:lnTo>
                  <a:lnTo>
                    <a:pt x="2069" y="671"/>
                  </a:lnTo>
                  <a:lnTo>
                    <a:pt x="3946" y="1744"/>
                  </a:lnTo>
                  <a:lnTo>
                    <a:pt x="4205" y="1293"/>
                  </a:lnTo>
                  <a:lnTo>
                    <a:pt x="2011" y="29"/>
                  </a:lnTo>
                  <a:lnTo>
                    <a:pt x="1964" y="10"/>
                  </a:lnTo>
                  <a:lnTo>
                    <a:pt x="18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9"/>
            <p:cNvSpPr/>
            <p:nvPr/>
          </p:nvSpPr>
          <p:spPr>
            <a:xfrm>
              <a:off x="2378129" y="3053371"/>
              <a:ext cx="1130353" cy="532066"/>
            </a:xfrm>
            <a:custGeom>
              <a:avLst/>
              <a:gdLst/>
              <a:ahLst/>
              <a:cxnLst/>
              <a:rect l="l" t="t" r="r" b="b"/>
              <a:pathLst>
                <a:path w="27960" h="13161" extrusionOk="0">
                  <a:moveTo>
                    <a:pt x="13975" y="0"/>
                  </a:moveTo>
                  <a:lnTo>
                    <a:pt x="13458" y="278"/>
                  </a:lnTo>
                  <a:lnTo>
                    <a:pt x="12079" y="1006"/>
                  </a:lnTo>
                  <a:lnTo>
                    <a:pt x="11159" y="1504"/>
                  </a:lnTo>
                  <a:lnTo>
                    <a:pt x="10125" y="2069"/>
                  </a:lnTo>
                  <a:lnTo>
                    <a:pt x="9014" y="2682"/>
                  </a:lnTo>
                  <a:lnTo>
                    <a:pt x="7865" y="3343"/>
                  </a:lnTo>
                  <a:lnTo>
                    <a:pt x="6715" y="4023"/>
                  </a:lnTo>
                  <a:lnTo>
                    <a:pt x="6140" y="4368"/>
                  </a:lnTo>
                  <a:lnTo>
                    <a:pt x="5585" y="4713"/>
                  </a:lnTo>
                  <a:lnTo>
                    <a:pt x="5039" y="5048"/>
                  </a:lnTo>
                  <a:lnTo>
                    <a:pt x="4522" y="5393"/>
                  </a:lnTo>
                  <a:lnTo>
                    <a:pt x="4024" y="5718"/>
                  </a:lnTo>
                  <a:lnTo>
                    <a:pt x="3554" y="6044"/>
                  </a:lnTo>
                  <a:lnTo>
                    <a:pt x="3123" y="6360"/>
                  </a:lnTo>
                  <a:lnTo>
                    <a:pt x="2721" y="6667"/>
                  </a:lnTo>
                  <a:lnTo>
                    <a:pt x="2367" y="6954"/>
                  </a:lnTo>
                  <a:lnTo>
                    <a:pt x="2060" y="7222"/>
                  </a:lnTo>
                  <a:lnTo>
                    <a:pt x="1917" y="7356"/>
                  </a:lnTo>
                  <a:lnTo>
                    <a:pt x="1792" y="7481"/>
                  </a:lnTo>
                  <a:lnTo>
                    <a:pt x="1687" y="7605"/>
                  </a:lnTo>
                  <a:lnTo>
                    <a:pt x="1591" y="7720"/>
                  </a:lnTo>
                  <a:lnTo>
                    <a:pt x="1514" y="7835"/>
                  </a:lnTo>
                  <a:lnTo>
                    <a:pt x="1447" y="7940"/>
                  </a:lnTo>
                  <a:lnTo>
                    <a:pt x="1399" y="8036"/>
                  </a:lnTo>
                  <a:lnTo>
                    <a:pt x="1361" y="8132"/>
                  </a:lnTo>
                  <a:lnTo>
                    <a:pt x="1" y="13160"/>
                  </a:lnTo>
                  <a:lnTo>
                    <a:pt x="22787" y="12136"/>
                  </a:lnTo>
                  <a:lnTo>
                    <a:pt x="27959" y="2874"/>
                  </a:lnTo>
                  <a:lnTo>
                    <a:pt x="13975" y="0"/>
                  </a:lnTo>
                  <a:close/>
                </a:path>
              </a:pathLst>
            </a:custGeom>
            <a:solidFill>
              <a:srgbClr val="D2D8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9"/>
            <p:cNvSpPr/>
            <p:nvPr/>
          </p:nvSpPr>
          <p:spPr>
            <a:xfrm>
              <a:off x="2548892" y="2179787"/>
              <a:ext cx="691229" cy="743906"/>
            </a:xfrm>
            <a:custGeom>
              <a:avLst/>
              <a:gdLst/>
              <a:ahLst/>
              <a:cxnLst/>
              <a:rect l="l" t="t" r="r" b="b"/>
              <a:pathLst>
                <a:path w="17098" h="18401" extrusionOk="0">
                  <a:moveTo>
                    <a:pt x="16169" y="1"/>
                  </a:moveTo>
                  <a:lnTo>
                    <a:pt x="16102" y="11"/>
                  </a:lnTo>
                  <a:lnTo>
                    <a:pt x="15958" y="49"/>
                  </a:lnTo>
                  <a:lnTo>
                    <a:pt x="15805" y="106"/>
                  </a:lnTo>
                  <a:lnTo>
                    <a:pt x="15651" y="192"/>
                  </a:lnTo>
                  <a:lnTo>
                    <a:pt x="15489" y="298"/>
                  </a:lnTo>
                  <a:lnTo>
                    <a:pt x="15316" y="422"/>
                  </a:lnTo>
                  <a:lnTo>
                    <a:pt x="15134" y="566"/>
                  </a:lnTo>
                  <a:lnTo>
                    <a:pt x="14962" y="729"/>
                  </a:lnTo>
                  <a:lnTo>
                    <a:pt x="14770" y="911"/>
                  </a:lnTo>
                  <a:lnTo>
                    <a:pt x="14579" y="1112"/>
                  </a:lnTo>
                  <a:lnTo>
                    <a:pt x="14387" y="1323"/>
                  </a:lnTo>
                  <a:lnTo>
                    <a:pt x="14186" y="1553"/>
                  </a:lnTo>
                  <a:lnTo>
                    <a:pt x="13985" y="1792"/>
                  </a:lnTo>
                  <a:lnTo>
                    <a:pt x="13573" y="2319"/>
                  </a:lnTo>
                  <a:lnTo>
                    <a:pt x="13152" y="2884"/>
                  </a:lnTo>
                  <a:lnTo>
                    <a:pt x="12721" y="3487"/>
                  </a:lnTo>
                  <a:lnTo>
                    <a:pt x="12290" y="4120"/>
                  </a:lnTo>
                  <a:lnTo>
                    <a:pt x="11868" y="4780"/>
                  </a:lnTo>
                  <a:lnTo>
                    <a:pt x="11437" y="5441"/>
                  </a:lnTo>
                  <a:lnTo>
                    <a:pt x="11025" y="6121"/>
                  </a:lnTo>
                  <a:lnTo>
                    <a:pt x="10623" y="6792"/>
                  </a:lnTo>
                  <a:lnTo>
                    <a:pt x="10230" y="7453"/>
                  </a:lnTo>
                  <a:lnTo>
                    <a:pt x="9847" y="8094"/>
                  </a:lnTo>
                  <a:lnTo>
                    <a:pt x="9167" y="9301"/>
                  </a:lnTo>
                  <a:lnTo>
                    <a:pt x="8592" y="10345"/>
                  </a:lnTo>
                  <a:lnTo>
                    <a:pt x="8142" y="11169"/>
                  </a:lnTo>
                  <a:lnTo>
                    <a:pt x="7759" y="11907"/>
                  </a:lnTo>
                  <a:lnTo>
                    <a:pt x="202" y="1802"/>
                  </a:lnTo>
                  <a:lnTo>
                    <a:pt x="1" y="3832"/>
                  </a:lnTo>
                  <a:lnTo>
                    <a:pt x="231" y="4455"/>
                  </a:lnTo>
                  <a:lnTo>
                    <a:pt x="489" y="5173"/>
                  </a:lnTo>
                  <a:lnTo>
                    <a:pt x="834" y="6102"/>
                  </a:lnTo>
                  <a:lnTo>
                    <a:pt x="1256" y="7204"/>
                  </a:lnTo>
                  <a:lnTo>
                    <a:pt x="1734" y="8439"/>
                  </a:lnTo>
                  <a:lnTo>
                    <a:pt x="2271" y="9751"/>
                  </a:lnTo>
                  <a:lnTo>
                    <a:pt x="2549" y="10432"/>
                  </a:lnTo>
                  <a:lnTo>
                    <a:pt x="2846" y="11112"/>
                  </a:lnTo>
                  <a:lnTo>
                    <a:pt x="3142" y="11792"/>
                  </a:lnTo>
                  <a:lnTo>
                    <a:pt x="3449" y="12472"/>
                  </a:lnTo>
                  <a:lnTo>
                    <a:pt x="3755" y="13142"/>
                  </a:lnTo>
                  <a:lnTo>
                    <a:pt x="4072" y="13793"/>
                  </a:lnTo>
                  <a:lnTo>
                    <a:pt x="4388" y="14416"/>
                  </a:lnTo>
                  <a:lnTo>
                    <a:pt x="4704" y="15019"/>
                  </a:lnTo>
                  <a:lnTo>
                    <a:pt x="5010" y="15594"/>
                  </a:lnTo>
                  <a:lnTo>
                    <a:pt x="5326" y="16121"/>
                  </a:lnTo>
                  <a:lnTo>
                    <a:pt x="5633" y="16609"/>
                  </a:lnTo>
                  <a:lnTo>
                    <a:pt x="5786" y="16839"/>
                  </a:lnTo>
                  <a:lnTo>
                    <a:pt x="5939" y="17060"/>
                  </a:lnTo>
                  <a:lnTo>
                    <a:pt x="6083" y="17261"/>
                  </a:lnTo>
                  <a:lnTo>
                    <a:pt x="6236" y="17443"/>
                  </a:lnTo>
                  <a:lnTo>
                    <a:pt x="6380" y="17615"/>
                  </a:lnTo>
                  <a:lnTo>
                    <a:pt x="6524" y="17778"/>
                  </a:lnTo>
                  <a:lnTo>
                    <a:pt x="6658" y="17912"/>
                  </a:lnTo>
                  <a:lnTo>
                    <a:pt x="6801" y="18037"/>
                  </a:lnTo>
                  <a:lnTo>
                    <a:pt x="6935" y="18142"/>
                  </a:lnTo>
                  <a:lnTo>
                    <a:pt x="7069" y="18238"/>
                  </a:lnTo>
                  <a:lnTo>
                    <a:pt x="7194" y="18305"/>
                  </a:lnTo>
                  <a:lnTo>
                    <a:pt x="7319" y="18362"/>
                  </a:lnTo>
                  <a:lnTo>
                    <a:pt x="7443" y="18391"/>
                  </a:lnTo>
                  <a:lnTo>
                    <a:pt x="7568" y="18400"/>
                  </a:lnTo>
                  <a:lnTo>
                    <a:pt x="7721" y="18391"/>
                  </a:lnTo>
                  <a:lnTo>
                    <a:pt x="7884" y="18372"/>
                  </a:lnTo>
                  <a:lnTo>
                    <a:pt x="8056" y="18343"/>
                  </a:lnTo>
                  <a:lnTo>
                    <a:pt x="8228" y="18295"/>
                  </a:lnTo>
                  <a:lnTo>
                    <a:pt x="8410" y="18228"/>
                  </a:lnTo>
                  <a:lnTo>
                    <a:pt x="8583" y="18161"/>
                  </a:lnTo>
                  <a:lnTo>
                    <a:pt x="8765" y="18075"/>
                  </a:lnTo>
                  <a:lnTo>
                    <a:pt x="8956" y="17979"/>
                  </a:lnTo>
                  <a:lnTo>
                    <a:pt x="9138" y="17874"/>
                  </a:lnTo>
                  <a:lnTo>
                    <a:pt x="9330" y="17759"/>
                  </a:lnTo>
                  <a:lnTo>
                    <a:pt x="9531" y="17625"/>
                  </a:lnTo>
                  <a:lnTo>
                    <a:pt x="9723" y="17481"/>
                  </a:lnTo>
                  <a:lnTo>
                    <a:pt x="9924" y="17328"/>
                  </a:lnTo>
                  <a:lnTo>
                    <a:pt x="10115" y="17165"/>
                  </a:lnTo>
                  <a:lnTo>
                    <a:pt x="10316" y="17002"/>
                  </a:lnTo>
                  <a:lnTo>
                    <a:pt x="10518" y="16820"/>
                  </a:lnTo>
                  <a:lnTo>
                    <a:pt x="10719" y="16629"/>
                  </a:lnTo>
                  <a:lnTo>
                    <a:pt x="10929" y="16427"/>
                  </a:lnTo>
                  <a:lnTo>
                    <a:pt x="11131" y="16217"/>
                  </a:lnTo>
                  <a:lnTo>
                    <a:pt x="11332" y="15996"/>
                  </a:lnTo>
                  <a:lnTo>
                    <a:pt x="11744" y="15537"/>
                  </a:lnTo>
                  <a:lnTo>
                    <a:pt x="12146" y="15039"/>
                  </a:lnTo>
                  <a:lnTo>
                    <a:pt x="12548" y="14512"/>
                  </a:lnTo>
                  <a:lnTo>
                    <a:pt x="12941" y="13966"/>
                  </a:lnTo>
                  <a:lnTo>
                    <a:pt x="13334" y="13391"/>
                  </a:lnTo>
                  <a:lnTo>
                    <a:pt x="13717" y="12788"/>
                  </a:lnTo>
                  <a:lnTo>
                    <a:pt x="14081" y="12165"/>
                  </a:lnTo>
                  <a:lnTo>
                    <a:pt x="14435" y="11533"/>
                  </a:lnTo>
                  <a:lnTo>
                    <a:pt x="14780" y="10872"/>
                  </a:lnTo>
                  <a:lnTo>
                    <a:pt x="15106" y="10202"/>
                  </a:lnTo>
                  <a:lnTo>
                    <a:pt x="15412" y="9512"/>
                  </a:lnTo>
                  <a:lnTo>
                    <a:pt x="15565" y="9167"/>
                  </a:lnTo>
                  <a:lnTo>
                    <a:pt x="15699" y="8822"/>
                  </a:lnTo>
                  <a:lnTo>
                    <a:pt x="15843" y="8468"/>
                  </a:lnTo>
                  <a:lnTo>
                    <a:pt x="15968" y="8114"/>
                  </a:lnTo>
                  <a:lnTo>
                    <a:pt x="16092" y="7759"/>
                  </a:lnTo>
                  <a:lnTo>
                    <a:pt x="16207" y="7405"/>
                  </a:lnTo>
                  <a:lnTo>
                    <a:pt x="16322" y="7050"/>
                  </a:lnTo>
                  <a:lnTo>
                    <a:pt x="16427" y="6696"/>
                  </a:lnTo>
                  <a:lnTo>
                    <a:pt x="16523" y="6342"/>
                  </a:lnTo>
                  <a:lnTo>
                    <a:pt x="16619" y="5978"/>
                  </a:lnTo>
                  <a:lnTo>
                    <a:pt x="16705" y="5623"/>
                  </a:lnTo>
                  <a:lnTo>
                    <a:pt x="16782" y="5259"/>
                  </a:lnTo>
                  <a:lnTo>
                    <a:pt x="16849" y="4905"/>
                  </a:lnTo>
                  <a:lnTo>
                    <a:pt x="16906" y="4551"/>
                  </a:lnTo>
                  <a:lnTo>
                    <a:pt x="16964" y="4196"/>
                  </a:lnTo>
                  <a:lnTo>
                    <a:pt x="17002" y="3842"/>
                  </a:lnTo>
                  <a:lnTo>
                    <a:pt x="17040" y="3487"/>
                  </a:lnTo>
                  <a:lnTo>
                    <a:pt x="17069" y="3143"/>
                  </a:lnTo>
                  <a:lnTo>
                    <a:pt x="17088" y="2788"/>
                  </a:lnTo>
                  <a:lnTo>
                    <a:pt x="17098" y="2443"/>
                  </a:lnTo>
                  <a:lnTo>
                    <a:pt x="17098" y="2099"/>
                  </a:lnTo>
                  <a:lnTo>
                    <a:pt x="17079" y="1763"/>
                  </a:lnTo>
                  <a:lnTo>
                    <a:pt x="17059" y="1438"/>
                  </a:lnTo>
                  <a:lnTo>
                    <a:pt x="17031" y="1150"/>
                  </a:lnTo>
                  <a:lnTo>
                    <a:pt x="16983" y="901"/>
                  </a:lnTo>
                  <a:lnTo>
                    <a:pt x="16925" y="681"/>
                  </a:lnTo>
                  <a:lnTo>
                    <a:pt x="16858" y="499"/>
                  </a:lnTo>
                  <a:lnTo>
                    <a:pt x="16820" y="413"/>
                  </a:lnTo>
                  <a:lnTo>
                    <a:pt x="16772" y="346"/>
                  </a:lnTo>
                  <a:lnTo>
                    <a:pt x="16734" y="279"/>
                  </a:lnTo>
                  <a:lnTo>
                    <a:pt x="16686" y="221"/>
                  </a:lnTo>
                  <a:lnTo>
                    <a:pt x="16638" y="164"/>
                  </a:lnTo>
                  <a:lnTo>
                    <a:pt x="16590" y="125"/>
                  </a:lnTo>
                  <a:lnTo>
                    <a:pt x="16533" y="87"/>
                  </a:lnTo>
                  <a:lnTo>
                    <a:pt x="16475" y="58"/>
                  </a:lnTo>
                  <a:lnTo>
                    <a:pt x="16418" y="30"/>
                  </a:lnTo>
                  <a:lnTo>
                    <a:pt x="16360" y="20"/>
                  </a:lnTo>
                  <a:lnTo>
                    <a:pt x="16293" y="1"/>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9"/>
            <p:cNvSpPr/>
            <p:nvPr/>
          </p:nvSpPr>
          <p:spPr>
            <a:xfrm>
              <a:off x="2861757" y="2179019"/>
              <a:ext cx="379129" cy="650964"/>
            </a:xfrm>
            <a:custGeom>
              <a:avLst/>
              <a:gdLst/>
              <a:ahLst/>
              <a:cxnLst/>
              <a:rect l="l" t="t" r="r" b="b"/>
              <a:pathLst>
                <a:path w="9378" h="16102" extrusionOk="0">
                  <a:moveTo>
                    <a:pt x="8363" y="1"/>
                  </a:moveTo>
                  <a:lnTo>
                    <a:pt x="8229" y="20"/>
                  </a:lnTo>
                  <a:lnTo>
                    <a:pt x="8094" y="68"/>
                  </a:lnTo>
                  <a:lnTo>
                    <a:pt x="7951" y="125"/>
                  </a:lnTo>
                  <a:lnTo>
                    <a:pt x="7798" y="202"/>
                  </a:lnTo>
                  <a:lnTo>
                    <a:pt x="7644" y="298"/>
                  </a:lnTo>
                  <a:lnTo>
                    <a:pt x="7491" y="413"/>
                  </a:lnTo>
                  <a:lnTo>
                    <a:pt x="7319" y="547"/>
                  </a:lnTo>
                  <a:lnTo>
                    <a:pt x="7156" y="690"/>
                  </a:lnTo>
                  <a:lnTo>
                    <a:pt x="6983" y="844"/>
                  </a:lnTo>
                  <a:lnTo>
                    <a:pt x="6801" y="1016"/>
                  </a:lnTo>
                  <a:lnTo>
                    <a:pt x="6619" y="1198"/>
                  </a:lnTo>
                  <a:lnTo>
                    <a:pt x="6246" y="1610"/>
                  </a:lnTo>
                  <a:lnTo>
                    <a:pt x="5863" y="2060"/>
                  </a:lnTo>
                  <a:lnTo>
                    <a:pt x="5480" y="2549"/>
                  </a:lnTo>
                  <a:lnTo>
                    <a:pt x="5077" y="3066"/>
                  </a:lnTo>
                  <a:lnTo>
                    <a:pt x="4675" y="3612"/>
                  </a:lnTo>
                  <a:lnTo>
                    <a:pt x="4282" y="4186"/>
                  </a:lnTo>
                  <a:lnTo>
                    <a:pt x="3880" y="4771"/>
                  </a:lnTo>
                  <a:lnTo>
                    <a:pt x="3487" y="5365"/>
                  </a:lnTo>
                  <a:lnTo>
                    <a:pt x="3104" y="5958"/>
                  </a:lnTo>
                  <a:lnTo>
                    <a:pt x="2721" y="6562"/>
                  </a:lnTo>
                  <a:lnTo>
                    <a:pt x="2357" y="7146"/>
                  </a:lnTo>
                  <a:lnTo>
                    <a:pt x="2003" y="7730"/>
                  </a:lnTo>
                  <a:lnTo>
                    <a:pt x="1351" y="8822"/>
                  </a:lnTo>
                  <a:lnTo>
                    <a:pt x="786" y="9799"/>
                  </a:lnTo>
                  <a:lnTo>
                    <a:pt x="336" y="10623"/>
                  </a:lnTo>
                  <a:lnTo>
                    <a:pt x="1" y="11226"/>
                  </a:lnTo>
                  <a:lnTo>
                    <a:pt x="3909" y="16102"/>
                  </a:lnTo>
                  <a:lnTo>
                    <a:pt x="4072" y="16063"/>
                  </a:lnTo>
                  <a:lnTo>
                    <a:pt x="4234" y="16015"/>
                  </a:lnTo>
                  <a:lnTo>
                    <a:pt x="4388" y="15967"/>
                  </a:lnTo>
                  <a:lnTo>
                    <a:pt x="4541" y="15900"/>
                  </a:lnTo>
                  <a:lnTo>
                    <a:pt x="4694" y="15833"/>
                  </a:lnTo>
                  <a:lnTo>
                    <a:pt x="4847" y="15757"/>
                  </a:lnTo>
                  <a:lnTo>
                    <a:pt x="5001" y="15671"/>
                  </a:lnTo>
                  <a:lnTo>
                    <a:pt x="5154" y="15575"/>
                  </a:lnTo>
                  <a:lnTo>
                    <a:pt x="5298" y="15469"/>
                  </a:lnTo>
                  <a:lnTo>
                    <a:pt x="5441" y="15354"/>
                  </a:lnTo>
                  <a:lnTo>
                    <a:pt x="5585" y="15240"/>
                  </a:lnTo>
                  <a:lnTo>
                    <a:pt x="5719" y="15115"/>
                  </a:lnTo>
                  <a:lnTo>
                    <a:pt x="5863" y="14981"/>
                  </a:lnTo>
                  <a:lnTo>
                    <a:pt x="5997" y="14847"/>
                  </a:lnTo>
                  <a:lnTo>
                    <a:pt x="6131" y="14703"/>
                  </a:lnTo>
                  <a:lnTo>
                    <a:pt x="6265" y="14550"/>
                  </a:lnTo>
                  <a:lnTo>
                    <a:pt x="6390" y="14387"/>
                  </a:lnTo>
                  <a:lnTo>
                    <a:pt x="6524" y="14224"/>
                  </a:lnTo>
                  <a:lnTo>
                    <a:pt x="6773" y="13870"/>
                  </a:lnTo>
                  <a:lnTo>
                    <a:pt x="7003" y="13496"/>
                  </a:lnTo>
                  <a:lnTo>
                    <a:pt x="7232" y="13094"/>
                  </a:lnTo>
                  <a:lnTo>
                    <a:pt x="7453" y="12673"/>
                  </a:lnTo>
                  <a:lnTo>
                    <a:pt x="7663" y="12232"/>
                  </a:lnTo>
                  <a:lnTo>
                    <a:pt x="7855" y="11763"/>
                  </a:lnTo>
                  <a:lnTo>
                    <a:pt x="8047" y="11284"/>
                  </a:lnTo>
                  <a:lnTo>
                    <a:pt x="8219" y="10776"/>
                  </a:lnTo>
                  <a:lnTo>
                    <a:pt x="8382" y="10259"/>
                  </a:lnTo>
                  <a:lnTo>
                    <a:pt x="8535" y="9723"/>
                  </a:lnTo>
                  <a:lnTo>
                    <a:pt x="8679" y="9177"/>
                  </a:lnTo>
                  <a:lnTo>
                    <a:pt x="8803" y="8612"/>
                  </a:lnTo>
                  <a:lnTo>
                    <a:pt x="8918" y="8037"/>
                  </a:lnTo>
                  <a:lnTo>
                    <a:pt x="9024" y="7443"/>
                  </a:lnTo>
                  <a:lnTo>
                    <a:pt x="9119" y="6849"/>
                  </a:lnTo>
                  <a:lnTo>
                    <a:pt x="9196" y="6236"/>
                  </a:lnTo>
                  <a:lnTo>
                    <a:pt x="9263" y="5614"/>
                  </a:lnTo>
                  <a:lnTo>
                    <a:pt x="9311" y="4991"/>
                  </a:lnTo>
                  <a:lnTo>
                    <a:pt x="9349" y="4359"/>
                  </a:lnTo>
                  <a:lnTo>
                    <a:pt x="9368" y="3717"/>
                  </a:lnTo>
                  <a:lnTo>
                    <a:pt x="9378" y="3075"/>
                  </a:lnTo>
                  <a:lnTo>
                    <a:pt x="9368" y="2434"/>
                  </a:lnTo>
                  <a:lnTo>
                    <a:pt x="9340" y="1782"/>
                  </a:lnTo>
                  <a:lnTo>
                    <a:pt x="9320" y="1485"/>
                  </a:lnTo>
                  <a:lnTo>
                    <a:pt x="9292" y="1227"/>
                  </a:lnTo>
                  <a:lnTo>
                    <a:pt x="9253" y="987"/>
                  </a:lnTo>
                  <a:lnTo>
                    <a:pt x="9206" y="777"/>
                  </a:lnTo>
                  <a:lnTo>
                    <a:pt x="9148" y="595"/>
                  </a:lnTo>
                  <a:lnTo>
                    <a:pt x="9071" y="441"/>
                  </a:lnTo>
                  <a:lnTo>
                    <a:pt x="8995" y="307"/>
                  </a:lnTo>
                  <a:lnTo>
                    <a:pt x="8909" y="202"/>
                  </a:lnTo>
                  <a:lnTo>
                    <a:pt x="8813" y="116"/>
                  </a:lnTo>
                  <a:lnTo>
                    <a:pt x="8765" y="77"/>
                  </a:lnTo>
                  <a:lnTo>
                    <a:pt x="8717" y="49"/>
                  </a:lnTo>
                  <a:lnTo>
                    <a:pt x="8660" y="30"/>
                  </a:lnTo>
                  <a:lnTo>
                    <a:pt x="8602" y="10"/>
                  </a:lnTo>
                  <a:lnTo>
                    <a:pt x="8487" y="1"/>
                  </a:lnTo>
                  <a:close/>
                </a:path>
              </a:pathLst>
            </a:custGeom>
            <a:solidFill>
              <a:srgbClr val="FF80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9"/>
            <p:cNvSpPr/>
            <p:nvPr/>
          </p:nvSpPr>
          <p:spPr>
            <a:xfrm>
              <a:off x="2947341" y="2125574"/>
              <a:ext cx="715243" cy="1044000"/>
            </a:xfrm>
            <a:custGeom>
              <a:avLst/>
              <a:gdLst/>
              <a:ahLst/>
              <a:cxnLst/>
              <a:rect l="l" t="t" r="r" b="b"/>
              <a:pathLst>
                <a:path w="17692" h="25824" extrusionOk="0">
                  <a:moveTo>
                    <a:pt x="8698" y="1"/>
                  </a:moveTo>
                  <a:lnTo>
                    <a:pt x="8257" y="20"/>
                  </a:lnTo>
                  <a:lnTo>
                    <a:pt x="7816" y="49"/>
                  </a:lnTo>
                  <a:lnTo>
                    <a:pt x="7673" y="68"/>
                  </a:lnTo>
                  <a:lnTo>
                    <a:pt x="7510" y="106"/>
                  </a:lnTo>
                  <a:lnTo>
                    <a:pt x="7338" y="145"/>
                  </a:lnTo>
                  <a:lnTo>
                    <a:pt x="7146" y="202"/>
                  </a:lnTo>
                  <a:lnTo>
                    <a:pt x="6954" y="269"/>
                  </a:lnTo>
                  <a:lnTo>
                    <a:pt x="6744" y="346"/>
                  </a:lnTo>
                  <a:lnTo>
                    <a:pt x="6533" y="432"/>
                  </a:lnTo>
                  <a:lnTo>
                    <a:pt x="6303" y="537"/>
                  </a:lnTo>
                  <a:lnTo>
                    <a:pt x="6073" y="652"/>
                  </a:lnTo>
                  <a:lnTo>
                    <a:pt x="5834" y="777"/>
                  </a:lnTo>
                  <a:lnTo>
                    <a:pt x="5594" y="911"/>
                  </a:lnTo>
                  <a:lnTo>
                    <a:pt x="5345" y="1064"/>
                  </a:lnTo>
                  <a:lnTo>
                    <a:pt x="5096" y="1227"/>
                  </a:lnTo>
                  <a:lnTo>
                    <a:pt x="4838" y="1409"/>
                  </a:lnTo>
                  <a:lnTo>
                    <a:pt x="4579" y="1601"/>
                  </a:lnTo>
                  <a:lnTo>
                    <a:pt x="4320" y="1802"/>
                  </a:lnTo>
                  <a:lnTo>
                    <a:pt x="4062" y="2012"/>
                  </a:lnTo>
                  <a:lnTo>
                    <a:pt x="3813" y="2252"/>
                  </a:lnTo>
                  <a:lnTo>
                    <a:pt x="3554" y="2491"/>
                  </a:lnTo>
                  <a:lnTo>
                    <a:pt x="3305" y="2750"/>
                  </a:lnTo>
                  <a:lnTo>
                    <a:pt x="3056" y="3028"/>
                  </a:lnTo>
                  <a:lnTo>
                    <a:pt x="2807" y="3315"/>
                  </a:lnTo>
                  <a:lnTo>
                    <a:pt x="2568" y="3612"/>
                  </a:lnTo>
                  <a:lnTo>
                    <a:pt x="2338" y="3928"/>
                  </a:lnTo>
                  <a:lnTo>
                    <a:pt x="2117" y="4263"/>
                  </a:lnTo>
                  <a:lnTo>
                    <a:pt x="1897" y="4608"/>
                  </a:lnTo>
                  <a:lnTo>
                    <a:pt x="1686" y="4962"/>
                  </a:lnTo>
                  <a:lnTo>
                    <a:pt x="1495" y="5346"/>
                  </a:lnTo>
                  <a:lnTo>
                    <a:pt x="1303" y="5738"/>
                  </a:lnTo>
                  <a:lnTo>
                    <a:pt x="1131" y="6141"/>
                  </a:lnTo>
                  <a:lnTo>
                    <a:pt x="968" y="6562"/>
                  </a:lnTo>
                  <a:lnTo>
                    <a:pt x="824" y="7003"/>
                  </a:lnTo>
                  <a:lnTo>
                    <a:pt x="738" y="7280"/>
                  </a:lnTo>
                  <a:lnTo>
                    <a:pt x="662" y="7568"/>
                  </a:lnTo>
                  <a:lnTo>
                    <a:pt x="585" y="7865"/>
                  </a:lnTo>
                  <a:lnTo>
                    <a:pt x="518" y="8171"/>
                  </a:lnTo>
                  <a:lnTo>
                    <a:pt x="451" y="8478"/>
                  </a:lnTo>
                  <a:lnTo>
                    <a:pt x="393" y="8784"/>
                  </a:lnTo>
                  <a:lnTo>
                    <a:pt x="288" y="9435"/>
                  </a:lnTo>
                  <a:lnTo>
                    <a:pt x="202" y="10096"/>
                  </a:lnTo>
                  <a:lnTo>
                    <a:pt x="135" y="10776"/>
                  </a:lnTo>
                  <a:lnTo>
                    <a:pt x="77" y="11466"/>
                  </a:lnTo>
                  <a:lnTo>
                    <a:pt x="39" y="12165"/>
                  </a:lnTo>
                  <a:lnTo>
                    <a:pt x="10" y="12874"/>
                  </a:lnTo>
                  <a:lnTo>
                    <a:pt x="1" y="13583"/>
                  </a:lnTo>
                  <a:lnTo>
                    <a:pt x="1" y="14301"/>
                  </a:lnTo>
                  <a:lnTo>
                    <a:pt x="10" y="15010"/>
                  </a:lnTo>
                  <a:lnTo>
                    <a:pt x="29" y="15709"/>
                  </a:lnTo>
                  <a:lnTo>
                    <a:pt x="49" y="16408"/>
                  </a:lnTo>
                  <a:lnTo>
                    <a:pt x="87" y="17098"/>
                  </a:lnTo>
                  <a:lnTo>
                    <a:pt x="125" y="17768"/>
                  </a:lnTo>
                  <a:lnTo>
                    <a:pt x="173" y="18420"/>
                  </a:lnTo>
                  <a:lnTo>
                    <a:pt x="221" y="19061"/>
                  </a:lnTo>
                  <a:lnTo>
                    <a:pt x="336" y="20249"/>
                  </a:lnTo>
                  <a:lnTo>
                    <a:pt x="451" y="21331"/>
                  </a:lnTo>
                  <a:lnTo>
                    <a:pt x="566" y="22270"/>
                  </a:lnTo>
                  <a:lnTo>
                    <a:pt x="662" y="23036"/>
                  </a:lnTo>
                  <a:lnTo>
                    <a:pt x="748" y="23621"/>
                  </a:lnTo>
                  <a:lnTo>
                    <a:pt x="824" y="24109"/>
                  </a:lnTo>
                  <a:lnTo>
                    <a:pt x="13879" y="25824"/>
                  </a:lnTo>
                  <a:lnTo>
                    <a:pt x="14042" y="25546"/>
                  </a:lnTo>
                  <a:lnTo>
                    <a:pt x="14224" y="25201"/>
                  </a:lnTo>
                  <a:lnTo>
                    <a:pt x="14473" y="24722"/>
                  </a:lnTo>
                  <a:lnTo>
                    <a:pt x="14761" y="24128"/>
                  </a:lnTo>
                  <a:lnTo>
                    <a:pt x="14914" y="23774"/>
                  </a:lnTo>
                  <a:lnTo>
                    <a:pt x="15086" y="23400"/>
                  </a:lnTo>
                  <a:lnTo>
                    <a:pt x="15249" y="22988"/>
                  </a:lnTo>
                  <a:lnTo>
                    <a:pt x="15431" y="22557"/>
                  </a:lnTo>
                  <a:lnTo>
                    <a:pt x="15603" y="22098"/>
                  </a:lnTo>
                  <a:lnTo>
                    <a:pt x="15785" y="21600"/>
                  </a:lnTo>
                  <a:lnTo>
                    <a:pt x="15958" y="21082"/>
                  </a:lnTo>
                  <a:lnTo>
                    <a:pt x="16140" y="20536"/>
                  </a:lnTo>
                  <a:lnTo>
                    <a:pt x="16312" y="19962"/>
                  </a:lnTo>
                  <a:lnTo>
                    <a:pt x="16485" y="19368"/>
                  </a:lnTo>
                  <a:lnTo>
                    <a:pt x="16647" y="18736"/>
                  </a:lnTo>
                  <a:lnTo>
                    <a:pt x="16801" y="18094"/>
                  </a:lnTo>
                  <a:lnTo>
                    <a:pt x="16954" y="17414"/>
                  </a:lnTo>
                  <a:lnTo>
                    <a:pt x="17098" y="16724"/>
                  </a:lnTo>
                  <a:lnTo>
                    <a:pt x="17222" y="15996"/>
                  </a:lnTo>
                  <a:lnTo>
                    <a:pt x="17337" y="15259"/>
                  </a:lnTo>
                  <a:lnTo>
                    <a:pt x="17442" y="14493"/>
                  </a:lnTo>
                  <a:lnTo>
                    <a:pt x="17529" y="13707"/>
                  </a:lnTo>
                  <a:lnTo>
                    <a:pt x="17596" y="12893"/>
                  </a:lnTo>
                  <a:lnTo>
                    <a:pt x="17644" y="12069"/>
                  </a:lnTo>
                  <a:lnTo>
                    <a:pt x="17682" y="11217"/>
                  </a:lnTo>
                  <a:lnTo>
                    <a:pt x="17691" y="10355"/>
                  </a:lnTo>
                  <a:lnTo>
                    <a:pt x="17682" y="9972"/>
                  </a:lnTo>
                  <a:lnTo>
                    <a:pt x="17672" y="9608"/>
                  </a:lnTo>
                  <a:lnTo>
                    <a:pt x="17653" y="9244"/>
                  </a:lnTo>
                  <a:lnTo>
                    <a:pt x="17634" y="8889"/>
                  </a:lnTo>
                  <a:lnTo>
                    <a:pt x="17596" y="8545"/>
                  </a:lnTo>
                  <a:lnTo>
                    <a:pt x="17557" y="8209"/>
                  </a:lnTo>
                  <a:lnTo>
                    <a:pt x="17509" y="7884"/>
                  </a:lnTo>
                  <a:lnTo>
                    <a:pt x="17452" y="7558"/>
                  </a:lnTo>
                  <a:lnTo>
                    <a:pt x="17395" y="7242"/>
                  </a:lnTo>
                  <a:lnTo>
                    <a:pt x="17327" y="6936"/>
                  </a:lnTo>
                  <a:lnTo>
                    <a:pt x="17260" y="6639"/>
                  </a:lnTo>
                  <a:lnTo>
                    <a:pt x="17174" y="6351"/>
                  </a:lnTo>
                  <a:lnTo>
                    <a:pt x="17088" y="6064"/>
                  </a:lnTo>
                  <a:lnTo>
                    <a:pt x="17002" y="5786"/>
                  </a:lnTo>
                  <a:lnTo>
                    <a:pt x="16906" y="5518"/>
                  </a:lnTo>
                  <a:lnTo>
                    <a:pt x="16801" y="5250"/>
                  </a:lnTo>
                  <a:lnTo>
                    <a:pt x="16695" y="5001"/>
                  </a:lnTo>
                  <a:lnTo>
                    <a:pt x="16580" y="4752"/>
                  </a:lnTo>
                  <a:lnTo>
                    <a:pt x="16456" y="4503"/>
                  </a:lnTo>
                  <a:lnTo>
                    <a:pt x="16331" y="4273"/>
                  </a:lnTo>
                  <a:lnTo>
                    <a:pt x="16207" y="4043"/>
                  </a:lnTo>
                  <a:lnTo>
                    <a:pt x="16073" y="3823"/>
                  </a:lnTo>
                  <a:lnTo>
                    <a:pt x="15939" y="3612"/>
                  </a:lnTo>
                  <a:lnTo>
                    <a:pt x="15795" y="3401"/>
                  </a:lnTo>
                  <a:lnTo>
                    <a:pt x="15642" y="3200"/>
                  </a:lnTo>
                  <a:lnTo>
                    <a:pt x="15488" y="3009"/>
                  </a:lnTo>
                  <a:lnTo>
                    <a:pt x="15335" y="2817"/>
                  </a:lnTo>
                  <a:lnTo>
                    <a:pt x="15172" y="2645"/>
                  </a:lnTo>
                  <a:lnTo>
                    <a:pt x="15010" y="2463"/>
                  </a:lnTo>
                  <a:lnTo>
                    <a:pt x="14847" y="2300"/>
                  </a:lnTo>
                  <a:lnTo>
                    <a:pt x="14674" y="2137"/>
                  </a:lnTo>
                  <a:lnTo>
                    <a:pt x="14492" y="1984"/>
                  </a:lnTo>
                  <a:lnTo>
                    <a:pt x="14320" y="1830"/>
                  </a:lnTo>
                  <a:lnTo>
                    <a:pt x="14138" y="1687"/>
                  </a:lnTo>
                  <a:lnTo>
                    <a:pt x="13946" y="1553"/>
                  </a:lnTo>
                  <a:lnTo>
                    <a:pt x="13764" y="1419"/>
                  </a:lnTo>
                  <a:lnTo>
                    <a:pt x="13573" y="1304"/>
                  </a:lnTo>
                  <a:lnTo>
                    <a:pt x="13381" y="1179"/>
                  </a:lnTo>
                  <a:lnTo>
                    <a:pt x="13180" y="1064"/>
                  </a:lnTo>
                  <a:lnTo>
                    <a:pt x="12979" y="959"/>
                  </a:lnTo>
                  <a:lnTo>
                    <a:pt x="12778" y="863"/>
                  </a:lnTo>
                  <a:lnTo>
                    <a:pt x="12577" y="767"/>
                  </a:lnTo>
                  <a:lnTo>
                    <a:pt x="12376" y="681"/>
                  </a:lnTo>
                  <a:lnTo>
                    <a:pt x="12165" y="595"/>
                  </a:lnTo>
                  <a:lnTo>
                    <a:pt x="11954" y="518"/>
                  </a:lnTo>
                  <a:lnTo>
                    <a:pt x="11743" y="442"/>
                  </a:lnTo>
                  <a:lnTo>
                    <a:pt x="11322" y="317"/>
                  </a:lnTo>
                  <a:lnTo>
                    <a:pt x="10891" y="212"/>
                  </a:lnTo>
                  <a:lnTo>
                    <a:pt x="10450" y="126"/>
                  </a:lnTo>
                  <a:lnTo>
                    <a:pt x="10019" y="68"/>
                  </a:lnTo>
                  <a:lnTo>
                    <a:pt x="9579" y="30"/>
                  </a:lnTo>
                  <a:lnTo>
                    <a:pt x="913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9"/>
            <p:cNvSpPr/>
            <p:nvPr/>
          </p:nvSpPr>
          <p:spPr>
            <a:xfrm>
              <a:off x="3213755" y="1813115"/>
              <a:ext cx="234682" cy="453071"/>
            </a:xfrm>
            <a:custGeom>
              <a:avLst/>
              <a:gdLst/>
              <a:ahLst/>
              <a:cxnLst/>
              <a:rect l="l" t="t" r="r" b="b"/>
              <a:pathLst>
                <a:path w="5805" h="11207" extrusionOk="0">
                  <a:moveTo>
                    <a:pt x="5805" y="0"/>
                  </a:moveTo>
                  <a:lnTo>
                    <a:pt x="1629" y="3698"/>
                  </a:lnTo>
                  <a:lnTo>
                    <a:pt x="1648" y="3793"/>
                  </a:lnTo>
                  <a:lnTo>
                    <a:pt x="1667" y="3908"/>
                  </a:lnTo>
                  <a:lnTo>
                    <a:pt x="1677" y="4062"/>
                  </a:lnTo>
                  <a:lnTo>
                    <a:pt x="1686" y="4263"/>
                  </a:lnTo>
                  <a:lnTo>
                    <a:pt x="1686" y="4502"/>
                  </a:lnTo>
                  <a:lnTo>
                    <a:pt x="1667" y="4780"/>
                  </a:lnTo>
                  <a:lnTo>
                    <a:pt x="1638" y="5096"/>
                  </a:lnTo>
                  <a:lnTo>
                    <a:pt x="1581" y="5450"/>
                  </a:lnTo>
                  <a:lnTo>
                    <a:pt x="1504" y="5853"/>
                  </a:lnTo>
                  <a:lnTo>
                    <a:pt x="1447" y="6063"/>
                  </a:lnTo>
                  <a:lnTo>
                    <a:pt x="1389" y="6284"/>
                  </a:lnTo>
                  <a:lnTo>
                    <a:pt x="1322" y="6504"/>
                  </a:lnTo>
                  <a:lnTo>
                    <a:pt x="1246" y="6743"/>
                  </a:lnTo>
                  <a:lnTo>
                    <a:pt x="1159" y="6992"/>
                  </a:lnTo>
                  <a:lnTo>
                    <a:pt x="1064" y="7251"/>
                  </a:lnTo>
                  <a:lnTo>
                    <a:pt x="949" y="7510"/>
                  </a:lnTo>
                  <a:lnTo>
                    <a:pt x="834" y="7778"/>
                  </a:lnTo>
                  <a:lnTo>
                    <a:pt x="700" y="8056"/>
                  </a:lnTo>
                  <a:lnTo>
                    <a:pt x="556" y="8343"/>
                  </a:lnTo>
                  <a:lnTo>
                    <a:pt x="403" y="8640"/>
                  </a:lnTo>
                  <a:lnTo>
                    <a:pt x="230" y="8946"/>
                  </a:lnTo>
                  <a:lnTo>
                    <a:pt x="182" y="9042"/>
                  </a:lnTo>
                  <a:lnTo>
                    <a:pt x="135" y="9148"/>
                  </a:lnTo>
                  <a:lnTo>
                    <a:pt x="96" y="9253"/>
                  </a:lnTo>
                  <a:lnTo>
                    <a:pt x="58" y="9358"/>
                  </a:lnTo>
                  <a:lnTo>
                    <a:pt x="39" y="9473"/>
                  </a:lnTo>
                  <a:lnTo>
                    <a:pt x="20" y="9579"/>
                  </a:lnTo>
                  <a:lnTo>
                    <a:pt x="10" y="9694"/>
                  </a:lnTo>
                  <a:lnTo>
                    <a:pt x="0" y="9799"/>
                  </a:lnTo>
                  <a:lnTo>
                    <a:pt x="10" y="9914"/>
                  </a:lnTo>
                  <a:lnTo>
                    <a:pt x="20" y="10019"/>
                  </a:lnTo>
                  <a:lnTo>
                    <a:pt x="39" y="10134"/>
                  </a:lnTo>
                  <a:lnTo>
                    <a:pt x="67" y="10239"/>
                  </a:lnTo>
                  <a:lnTo>
                    <a:pt x="106" y="10345"/>
                  </a:lnTo>
                  <a:lnTo>
                    <a:pt x="154" y="10450"/>
                  </a:lnTo>
                  <a:lnTo>
                    <a:pt x="202" y="10546"/>
                  </a:lnTo>
                  <a:lnTo>
                    <a:pt x="269" y="10642"/>
                  </a:lnTo>
                  <a:lnTo>
                    <a:pt x="355" y="10747"/>
                  </a:lnTo>
                  <a:lnTo>
                    <a:pt x="460" y="10852"/>
                  </a:lnTo>
                  <a:lnTo>
                    <a:pt x="585" y="10948"/>
                  </a:lnTo>
                  <a:lnTo>
                    <a:pt x="738" y="11025"/>
                  </a:lnTo>
                  <a:lnTo>
                    <a:pt x="901" y="11101"/>
                  </a:lnTo>
                  <a:lnTo>
                    <a:pt x="1083" y="11149"/>
                  </a:lnTo>
                  <a:lnTo>
                    <a:pt x="1284" y="11188"/>
                  </a:lnTo>
                  <a:lnTo>
                    <a:pt x="1389" y="11197"/>
                  </a:lnTo>
                  <a:lnTo>
                    <a:pt x="1495" y="11207"/>
                  </a:lnTo>
                  <a:lnTo>
                    <a:pt x="1610" y="11197"/>
                  </a:lnTo>
                  <a:lnTo>
                    <a:pt x="1724" y="11197"/>
                  </a:lnTo>
                  <a:lnTo>
                    <a:pt x="1849" y="11178"/>
                  </a:lnTo>
                  <a:lnTo>
                    <a:pt x="1974" y="11159"/>
                  </a:lnTo>
                  <a:lnTo>
                    <a:pt x="2098" y="11130"/>
                  </a:lnTo>
                  <a:lnTo>
                    <a:pt x="2232" y="11101"/>
                  </a:lnTo>
                  <a:lnTo>
                    <a:pt x="2366" y="11054"/>
                  </a:lnTo>
                  <a:lnTo>
                    <a:pt x="2500" y="11006"/>
                  </a:lnTo>
                  <a:lnTo>
                    <a:pt x="2634" y="10948"/>
                  </a:lnTo>
                  <a:lnTo>
                    <a:pt x="2778" y="10881"/>
                  </a:lnTo>
                  <a:lnTo>
                    <a:pt x="2922" y="10805"/>
                  </a:lnTo>
                  <a:lnTo>
                    <a:pt x="3065" y="10718"/>
                  </a:lnTo>
                  <a:lnTo>
                    <a:pt x="3219" y="10623"/>
                  </a:lnTo>
                  <a:lnTo>
                    <a:pt x="3372" y="10517"/>
                  </a:lnTo>
                  <a:lnTo>
                    <a:pt x="3525" y="10402"/>
                  </a:lnTo>
                  <a:lnTo>
                    <a:pt x="3678" y="10278"/>
                  </a:lnTo>
                  <a:lnTo>
                    <a:pt x="3765" y="10211"/>
                  </a:lnTo>
                  <a:lnTo>
                    <a:pt x="3832" y="10134"/>
                  </a:lnTo>
                  <a:lnTo>
                    <a:pt x="3975" y="9971"/>
                  </a:lnTo>
                  <a:lnTo>
                    <a:pt x="4090" y="9808"/>
                  </a:lnTo>
                  <a:lnTo>
                    <a:pt x="4186" y="9626"/>
                  </a:lnTo>
                  <a:lnTo>
                    <a:pt x="4272" y="9435"/>
                  </a:lnTo>
                  <a:lnTo>
                    <a:pt x="4330" y="9234"/>
                  </a:lnTo>
                  <a:lnTo>
                    <a:pt x="4368" y="9023"/>
                  </a:lnTo>
                  <a:lnTo>
                    <a:pt x="4378" y="8812"/>
                  </a:lnTo>
                  <a:lnTo>
                    <a:pt x="4387" y="8075"/>
                  </a:lnTo>
                  <a:lnTo>
                    <a:pt x="4387" y="7146"/>
                  </a:lnTo>
                  <a:lnTo>
                    <a:pt x="4397" y="6629"/>
                  </a:lnTo>
                  <a:lnTo>
                    <a:pt x="4416" y="6073"/>
                  </a:lnTo>
                  <a:lnTo>
                    <a:pt x="4454" y="5498"/>
                  </a:lnTo>
                  <a:lnTo>
                    <a:pt x="4493" y="4904"/>
                  </a:lnTo>
                  <a:lnTo>
                    <a:pt x="4560" y="4291"/>
                  </a:lnTo>
                  <a:lnTo>
                    <a:pt x="4655" y="3669"/>
                  </a:lnTo>
                  <a:lnTo>
                    <a:pt x="4703" y="3353"/>
                  </a:lnTo>
                  <a:lnTo>
                    <a:pt x="4761" y="3037"/>
                  </a:lnTo>
                  <a:lnTo>
                    <a:pt x="4828" y="2730"/>
                  </a:lnTo>
                  <a:lnTo>
                    <a:pt x="4904" y="2414"/>
                  </a:lnTo>
                  <a:lnTo>
                    <a:pt x="4981" y="2098"/>
                  </a:lnTo>
                  <a:lnTo>
                    <a:pt x="5077" y="1792"/>
                  </a:lnTo>
                  <a:lnTo>
                    <a:pt x="5173" y="1485"/>
                  </a:lnTo>
                  <a:lnTo>
                    <a:pt x="5278" y="1179"/>
                  </a:lnTo>
                  <a:lnTo>
                    <a:pt x="5402" y="872"/>
                  </a:lnTo>
                  <a:lnTo>
                    <a:pt x="5527" y="575"/>
                  </a:lnTo>
                  <a:lnTo>
                    <a:pt x="5661" y="288"/>
                  </a:lnTo>
                  <a:lnTo>
                    <a:pt x="5805"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9"/>
            <p:cNvSpPr/>
            <p:nvPr/>
          </p:nvSpPr>
          <p:spPr>
            <a:xfrm>
              <a:off x="3095263" y="1636935"/>
              <a:ext cx="328797" cy="476317"/>
            </a:xfrm>
            <a:custGeom>
              <a:avLst/>
              <a:gdLst/>
              <a:ahLst/>
              <a:cxnLst/>
              <a:rect l="l" t="t" r="r" b="b"/>
              <a:pathLst>
                <a:path w="8133" h="11782" extrusionOk="0">
                  <a:moveTo>
                    <a:pt x="1734" y="0"/>
                  </a:moveTo>
                  <a:lnTo>
                    <a:pt x="1533" y="10"/>
                  </a:lnTo>
                  <a:lnTo>
                    <a:pt x="1341" y="39"/>
                  </a:lnTo>
                  <a:lnTo>
                    <a:pt x="1159" y="77"/>
                  </a:lnTo>
                  <a:lnTo>
                    <a:pt x="997" y="125"/>
                  </a:lnTo>
                  <a:lnTo>
                    <a:pt x="834" y="192"/>
                  </a:lnTo>
                  <a:lnTo>
                    <a:pt x="681" y="278"/>
                  </a:lnTo>
                  <a:lnTo>
                    <a:pt x="546" y="374"/>
                  </a:lnTo>
                  <a:lnTo>
                    <a:pt x="422" y="489"/>
                  </a:lnTo>
                  <a:lnTo>
                    <a:pt x="317" y="623"/>
                  </a:lnTo>
                  <a:lnTo>
                    <a:pt x="221" y="767"/>
                  </a:lnTo>
                  <a:lnTo>
                    <a:pt x="144" y="929"/>
                  </a:lnTo>
                  <a:lnTo>
                    <a:pt x="87" y="1121"/>
                  </a:lnTo>
                  <a:lnTo>
                    <a:pt x="39" y="1322"/>
                  </a:lnTo>
                  <a:lnTo>
                    <a:pt x="10" y="1542"/>
                  </a:lnTo>
                  <a:lnTo>
                    <a:pt x="1" y="1782"/>
                  </a:lnTo>
                  <a:lnTo>
                    <a:pt x="10" y="2050"/>
                  </a:lnTo>
                  <a:lnTo>
                    <a:pt x="1" y="2251"/>
                  </a:lnTo>
                  <a:lnTo>
                    <a:pt x="1" y="2797"/>
                  </a:lnTo>
                  <a:lnTo>
                    <a:pt x="1" y="3190"/>
                  </a:lnTo>
                  <a:lnTo>
                    <a:pt x="10" y="3631"/>
                  </a:lnTo>
                  <a:lnTo>
                    <a:pt x="29" y="4129"/>
                  </a:lnTo>
                  <a:lnTo>
                    <a:pt x="68" y="4665"/>
                  </a:lnTo>
                  <a:lnTo>
                    <a:pt x="125" y="5240"/>
                  </a:lnTo>
                  <a:lnTo>
                    <a:pt x="192" y="5833"/>
                  </a:lnTo>
                  <a:lnTo>
                    <a:pt x="288" y="6446"/>
                  </a:lnTo>
                  <a:lnTo>
                    <a:pt x="345" y="6753"/>
                  </a:lnTo>
                  <a:lnTo>
                    <a:pt x="412" y="7069"/>
                  </a:lnTo>
                  <a:lnTo>
                    <a:pt x="479" y="7376"/>
                  </a:lnTo>
                  <a:lnTo>
                    <a:pt x="556" y="7682"/>
                  </a:lnTo>
                  <a:lnTo>
                    <a:pt x="642" y="7979"/>
                  </a:lnTo>
                  <a:lnTo>
                    <a:pt x="728" y="8276"/>
                  </a:lnTo>
                  <a:lnTo>
                    <a:pt x="834" y="8573"/>
                  </a:lnTo>
                  <a:lnTo>
                    <a:pt x="939" y="8860"/>
                  </a:lnTo>
                  <a:lnTo>
                    <a:pt x="1064" y="9138"/>
                  </a:lnTo>
                  <a:lnTo>
                    <a:pt x="1188" y="9406"/>
                  </a:lnTo>
                  <a:lnTo>
                    <a:pt x="1380" y="9780"/>
                  </a:lnTo>
                  <a:lnTo>
                    <a:pt x="1600" y="10163"/>
                  </a:lnTo>
                  <a:lnTo>
                    <a:pt x="1715" y="10354"/>
                  </a:lnTo>
                  <a:lnTo>
                    <a:pt x="1830" y="10546"/>
                  </a:lnTo>
                  <a:lnTo>
                    <a:pt x="1954" y="10728"/>
                  </a:lnTo>
                  <a:lnTo>
                    <a:pt x="2089" y="10910"/>
                  </a:lnTo>
                  <a:lnTo>
                    <a:pt x="2223" y="11073"/>
                  </a:lnTo>
                  <a:lnTo>
                    <a:pt x="2357" y="11226"/>
                  </a:lnTo>
                  <a:lnTo>
                    <a:pt x="2491" y="11370"/>
                  </a:lnTo>
                  <a:lnTo>
                    <a:pt x="2635" y="11494"/>
                  </a:lnTo>
                  <a:lnTo>
                    <a:pt x="2778" y="11600"/>
                  </a:lnTo>
                  <a:lnTo>
                    <a:pt x="2931" y="11676"/>
                  </a:lnTo>
                  <a:lnTo>
                    <a:pt x="2998" y="11714"/>
                  </a:lnTo>
                  <a:lnTo>
                    <a:pt x="3075" y="11734"/>
                  </a:lnTo>
                  <a:lnTo>
                    <a:pt x="3152" y="11753"/>
                  </a:lnTo>
                  <a:lnTo>
                    <a:pt x="3228" y="11772"/>
                  </a:lnTo>
                  <a:lnTo>
                    <a:pt x="3372" y="11781"/>
                  </a:lnTo>
                  <a:lnTo>
                    <a:pt x="3516" y="11772"/>
                  </a:lnTo>
                  <a:lnTo>
                    <a:pt x="3669" y="11753"/>
                  </a:lnTo>
                  <a:lnTo>
                    <a:pt x="3832" y="11714"/>
                  </a:lnTo>
                  <a:lnTo>
                    <a:pt x="3995" y="11667"/>
                  </a:lnTo>
                  <a:lnTo>
                    <a:pt x="4157" y="11600"/>
                  </a:lnTo>
                  <a:lnTo>
                    <a:pt x="4330" y="11523"/>
                  </a:lnTo>
                  <a:lnTo>
                    <a:pt x="4502" y="11437"/>
                  </a:lnTo>
                  <a:lnTo>
                    <a:pt x="4684" y="11331"/>
                  </a:lnTo>
                  <a:lnTo>
                    <a:pt x="4857" y="11216"/>
                  </a:lnTo>
                  <a:lnTo>
                    <a:pt x="5039" y="11092"/>
                  </a:lnTo>
                  <a:lnTo>
                    <a:pt x="5221" y="10958"/>
                  </a:lnTo>
                  <a:lnTo>
                    <a:pt x="5403" y="10805"/>
                  </a:lnTo>
                  <a:lnTo>
                    <a:pt x="5575" y="10651"/>
                  </a:lnTo>
                  <a:lnTo>
                    <a:pt x="5757" y="10479"/>
                  </a:lnTo>
                  <a:lnTo>
                    <a:pt x="5929" y="10297"/>
                  </a:lnTo>
                  <a:lnTo>
                    <a:pt x="6150" y="10057"/>
                  </a:lnTo>
                  <a:lnTo>
                    <a:pt x="6380" y="9780"/>
                  </a:lnTo>
                  <a:lnTo>
                    <a:pt x="6609" y="9473"/>
                  </a:lnTo>
                  <a:lnTo>
                    <a:pt x="6839" y="9128"/>
                  </a:lnTo>
                  <a:lnTo>
                    <a:pt x="7069" y="8755"/>
                  </a:lnTo>
                  <a:lnTo>
                    <a:pt x="7280" y="8362"/>
                  </a:lnTo>
                  <a:lnTo>
                    <a:pt x="7385" y="8151"/>
                  </a:lnTo>
                  <a:lnTo>
                    <a:pt x="7481" y="7931"/>
                  </a:lnTo>
                  <a:lnTo>
                    <a:pt x="7577" y="7711"/>
                  </a:lnTo>
                  <a:lnTo>
                    <a:pt x="7673" y="7481"/>
                  </a:lnTo>
                  <a:lnTo>
                    <a:pt x="7759" y="7241"/>
                  </a:lnTo>
                  <a:lnTo>
                    <a:pt x="7845" y="6992"/>
                  </a:lnTo>
                  <a:lnTo>
                    <a:pt x="7912" y="6753"/>
                  </a:lnTo>
                  <a:lnTo>
                    <a:pt x="7970" y="6514"/>
                  </a:lnTo>
                  <a:lnTo>
                    <a:pt x="8027" y="6274"/>
                  </a:lnTo>
                  <a:lnTo>
                    <a:pt x="8065" y="6035"/>
                  </a:lnTo>
                  <a:lnTo>
                    <a:pt x="8094" y="5795"/>
                  </a:lnTo>
                  <a:lnTo>
                    <a:pt x="8123" y="5556"/>
                  </a:lnTo>
                  <a:lnTo>
                    <a:pt x="8132" y="5326"/>
                  </a:lnTo>
                  <a:lnTo>
                    <a:pt x="8132" y="5086"/>
                  </a:lnTo>
                  <a:lnTo>
                    <a:pt x="8132" y="4857"/>
                  </a:lnTo>
                  <a:lnTo>
                    <a:pt x="8113" y="4636"/>
                  </a:lnTo>
                  <a:lnTo>
                    <a:pt x="8084" y="4406"/>
                  </a:lnTo>
                  <a:lnTo>
                    <a:pt x="8046" y="4186"/>
                  </a:lnTo>
                  <a:lnTo>
                    <a:pt x="7998" y="3975"/>
                  </a:lnTo>
                  <a:lnTo>
                    <a:pt x="7941" y="3755"/>
                  </a:lnTo>
                  <a:lnTo>
                    <a:pt x="7874" y="3554"/>
                  </a:lnTo>
                  <a:lnTo>
                    <a:pt x="7797" y="3343"/>
                  </a:lnTo>
                  <a:lnTo>
                    <a:pt x="7711" y="3142"/>
                  </a:lnTo>
                  <a:lnTo>
                    <a:pt x="7615" y="2950"/>
                  </a:lnTo>
                  <a:lnTo>
                    <a:pt x="7500" y="2759"/>
                  </a:lnTo>
                  <a:lnTo>
                    <a:pt x="7385" y="2577"/>
                  </a:lnTo>
                  <a:lnTo>
                    <a:pt x="7251" y="2395"/>
                  </a:lnTo>
                  <a:lnTo>
                    <a:pt x="7107" y="2223"/>
                  </a:lnTo>
                  <a:lnTo>
                    <a:pt x="6954" y="2060"/>
                  </a:lnTo>
                  <a:lnTo>
                    <a:pt x="6791" y="1897"/>
                  </a:lnTo>
                  <a:lnTo>
                    <a:pt x="6619" y="1744"/>
                  </a:lnTo>
                  <a:lnTo>
                    <a:pt x="6437" y="1600"/>
                  </a:lnTo>
                  <a:lnTo>
                    <a:pt x="6236" y="1456"/>
                  </a:lnTo>
                  <a:lnTo>
                    <a:pt x="6035" y="1322"/>
                  </a:lnTo>
                  <a:lnTo>
                    <a:pt x="5814" y="1198"/>
                  </a:lnTo>
                  <a:lnTo>
                    <a:pt x="5585" y="1083"/>
                  </a:lnTo>
                  <a:lnTo>
                    <a:pt x="5087" y="853"/>
                  </a:lnTo>
                  <a:lnTo>
                    <a:pt x="4588" y="642"/>
                  </a:lnTo>
                  <a:lnTo>
                    <a:pt x="4081" y="451"/>
                  </a:lnTo>
                  <a:lnTo>
                    <a:pt x="3832" y="374"/>
                  </a:lnTo>
                  <a:lnTo>
                    <a:pt x="3583" y="297"/>
                  </a:lnTo>
                  <a:lnTo>
                    <a:pt x="3334" y="221"/>
                  </a:lnTo>
                  <a:lnTo>
                    <a:pt x="3094" y="163"/>
                  </a:lnTo>
                  <a:lnTo>
                    <a:pt x="2855" y="106"/>
                  </a:lnTo>
                  <a:lnTo>
                    <a:pt x="2615" y="67"/>
                  </a:lnTo>
                  <a:lnTo>
                    <a:pt x="2385" y="29"/>
                  </a:lnTo>
                  <a:lnTo>
                    <a:pt x="2165" y="10"/>
                  </a:lnTo>
                  <a:lnTo>
                    <a:pt x="1945"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9"/>
            <p:cNvSpPr/>
            <p:nvPr/>
          </p:nvSpPr>
          <p:spPr>
            <a:xfrm>
              <a:off x="3144827" y="1846022"/>
              <a:ext cx="22114" cy="45360"/>
            </a:xfrm>
            <a:custGeom>
              <a:avLst/>
              <a:gdLst/>
              <a:ahLst/>
              <a:cxnLst/>
              <a:rect l="l" t="t" r="r" b="b"/>
              <a:pathLst>
                <a:path w="547" h="1122" extrusionOk="0">
                  <a:moveTo>
                    <a:pt x="269" y="1"/>
                  </a:moveTo>
                  <a:lnTo>
                    <a:pt x="240" y="10"/>
                  </a:lnTo>
                  <a:lnTo>
                    <a:pt x="192" y="39"/>
                  </a:lnTo>
                  <a:lnTo>
                    <a:pt x="144" y="87"/>
                  </a:lnTo>
                  <a:lnTo>
                    <a:pt x="96" y="154"/>
                  </a:lnTo>
                  <a:lnTo>
                    <a:pt x="58" y="240"/>
                  </a:lnTo>
                  <a:lnTo>
                    <a:pt x="29" y="336"/>
                  </a:lnTo>
                  <a:lnTo>
                    <a:pt x="10" y="441"/>
                  </a:lnTo>
                  <a:lnTo>
                    <a:pt x="1" y="556"/>
                  </a:lnTo>
                  <a:lnTo>
                    <a:pt x="1" y="661"/>
                  </a:lnTo>
                  <a:lnTo>
                    <a:pt x="20" y="776"/>
                  </a:lnTo>
                  <a:lnTo>
                    <a:pt x="39" y="872"/>
                  </a:lnTo>
                  <a:lnTo>
                    <a:pt x="68" y="949"/>
                  </a:lnTo>
                  <a:lnTo>
                    <a:pt x="106" y="1025"/>
                  </a:lnTo>
                  <a:lnTo>
                    <a:pt x="154" y="1073"/>
                  </a:lnTo>
                  <a:lnTo>
                    <a:pt x="202" y="1112"/>
                  </a:lnTo>
                  <a:lnTo>
                    <a:pt x="230" y="1121"/>
                  </a:lnTo>
                  <a:lnTo>
                    <a:pt x="278" y="1121"/>
                  </a:lnTo>
                  <a:lnTo>
                    <a:pt x="307" y="1112"/>
                  </a:lnTo>
                  <a:lnTo>
                    <a:pt x="365" y="1083"/>
                  </a:lnTo>
                  <a:lnTo>
                    <a:pt x="412" y="1035"/>
                  </a:lnTo>
                  <a:lnTo>
                    <a:pt x="451" y="968"/>
                  </a:lnTo>
                  <a:lnTo>
                    <a:pt x="489" y="882"/>
                  </a:lnTo>
                  <a:lnTo>
                    <a:pt x="518" y="796"/>
                  </a:lnTo>
                  <a:lnTo>
                    <a:pt x="537" y="690"/>
                  </a:lnTo>
                  <a:lnTo>
                    <a:pt x="546" y="575"/>
                  </a:lnTo>
                  <a:lnTo>
                    <a:pt x="546" y="460"/>
                  </a:lnTo>
                  <a:lnTo>
                    <a:pt x="537" y="355"/>
                  </a:lnTo>
                  <a:lnTo>
                    <a:pt x="518" y="259"/>
                  </a:lnTo>
                  <a:lnTo>
                    <a:pt x="489" y="173"/>
                  </a:lnTo>
                  <a:lnTo>
                    <a:pt x="451" y="106"/>
                  </a:lnTo>
                  <a:lnTo>
                    <a:pt x="403" y="48"/>
                  </a:lnTo>
                  <a:lnTo>
                    <a:pt x="355" y="10"/>
                  </a:lnTo>
                  <a:lnTo>
                    <a:pt x="3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9"/>
            <p:cNvSpPr/>
            <p:nvPr/>
          </p:nvSpPr>
          <p:spPr>
            <a:xfrm>
              <a:off x="3252484" y="1852208"/>
              <a:ext cx="22114" cy="45360"/>
            </a:xfrm>
            <a:custGeom>
              <a:avLst/>
              <a:gdLst/>
              <a:ahLst/>
              <a:cxnLst/>
              <a:rect l="l" t="t" r="r" b="b"/>
              <a:pathLst>
                <a:path w="547" h="1122" extrusionOk="0">
                  <a:moveTo>
                    <a:pt x="268" y="1"/>
                  </a:moveTo>
                  <a:lnTo>
                    <a:pt x="240" y="10"/>
                  </a:lnTo>
                  <a:lnTo>
                    <a:pt x="192" y="39"/>
                  </a:lnTo>
                  <a:lnTo>
                    <a:pt x="144" y="87"/>
                  </a:lnTo>
                  <a:lnTo>
                    <a:pt x="96" y="154"/>
                  </a:lnTo>
                  <a:lnTo>
                    <a:pt x="58" y="240"/>
                  </a:lnTo>
                  <a:lnTo>
                    <a:pt x="29" y="336"/>
                  </a:lnTo>
                  <a:lnTo>
                    <a:pt x="10" y="441"/>
                  </a:lnTo>
                  <a:lnTo>
                    <a:pt x="0" y="556"/>
                  </a:lnTo>
                  <a:lnTo>
                    <a:pt x="0" y="662"/>
                  </a:lnTo>
                  <a:lnTo>
                    <a:pt x="19" y="767"/>
                  </a:lnTo>
                  <a:lnTo>
                    <a:pt x="39" y="872"/>
                  </a:lnTo>
                  <a:lnTo>
                    <a:pt x="67" y="949"/>
                  </a:lnTo>
                  <a:lnTo>
                    <a:pt x="106" y="1026"/>
                  </a:lnTo>
                  <a:lnTo>
                    <a:pt x="154" y="1074"/>
                  </a:lnTo>
                  <a:lnTo>
                    <a:pt x="201" y="1112"/>
                  </a:lnTo>
                  <a:lnTo>
                    <a:pt x="230" y="1121"/>
                  </a:lnTo>
                  <a:lnTo>
                    <a:pt x="278" y="1121"/>
                  </a:lnTo>
                  <a:lnTo>
                    <a:pt x="307" y="1112"/>
                  </a:lnTo>
                  <a:lnTo>
                    <a:pt x="364" y="1083"/>
                  </a:lnTo>
                  <a:lnTo>
                    <a:pt x="412" y="1035"/>
                  </a:lnTo>
                  <a:lnTo>
                    <a:pt x="450" y="968"/>
                  </a:lnTo>
                  <a:lnTo>
                    <a:pt x="489" y="882"/>
                  </a:lnTo>
                  <a:lnTo>
                    <a:pt x="517" y="786"/>
                  </a:lnTo>
                  <a:lnTo>
                    <a:pt x="537" y="690"/>
                  </a:lnTo>
                  <a:lnTo>
                    <a:pt x="546" y="576"/>
                  </a:lnTo>
                  <a:lnTo>
                    <a:pt x="546" y="461"/>
                  </a:lnTo>
                  <a:lnTo>
                    <a:pt x="537" y="355"/>
                  </a:lnTo>
                  <a:lnTo>
                    <a:pt x="517" y="259"/>
                  </a:lnTo>
                  <a:lnTo>
                    <a:pt x="489" y="173"/>
                  </a:lnTo>
                  <a:lnTo>
                    <a:pt x="450" y="106"/>
                  </a:lnTo>
                  <a:lnTo>
                    <a:pt x="403" y="49"/>
                  </a:lnTo>
                  <a:lnTo>
                    <a:pt x="355" y="10"/>
                  </a:lnTo>
                  <a:lnTo>
                    <a:pt x="3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9"/>
            <p:cNvSpPr/>
            <p:nvPr/>
          </p:nvSpPr>
          <p:spPr>
            <a:xfrm>
              <a:off x="3173085" y="1864619"/>
              <a:ext cx="38366" cy="102645"/>
            </a:xfrm>
            <a:custGeom>
              <a:avLst/>
              <a:gdLst/>
              <a:ahLst/>
              <a:cxnLst/>
              <a:rect l="l" t="t" r="r" b="b"/>
              <a:pathLst>
                <a:path w="949" h="2539" extrusionOk="0">
                  <a:moveTo>
                    <a:pt x="690" y="0"/>
                  </a:moveTo>
                  <a:lnTo>
                    <a:pt x="595" y="240"/>
                  </a:lnTo>
                  <a:lnTo>
                    <a:pt x="374" y="786"/>
                  </a:lnTo>
                  <a:lnTo>
                    <a:pt x="250" y="1111"/>
                  </a:lnTo>
                  <a:lnTo>
                    <a:pt x="144" y="1418"/>
                  </a:lnTo>
                  <a:lnTo>
                    <a:pt x="58" y="1696"/>
                  </a:lnTo>
                  <a:lnTo>
                    <a:pt x="29" y="1811"/>
                  </a:lnTo>
                  <a:lnTo>
                    <a:pt x="10" y="1897"/>
                  </a:lnTo>
                  <a:lnTo>
                    <a:pt x="1" y="1983"/>
                  </a:lnTo>
                  <a:lnTo>
                    <a:pt x="1" y="2050"/>
                  </a:lnTo>
                  <a:lnTo>
                    <a:pt x="10" y="2117"/>
                  </a:lnTo>
                  <a:lnTo>
                    <a:pt x="29" y="2184"/>
                  </a:lnTo>
                  <a:lnTo>
                    <a:pt x="58" y="2242"/>
                  </a:lnTo>
                  <a:lnTo>
                    <a:pt x="97" y="2290"/>
                  </a:lnTo>
                  <a:lnTo>
                    <a:pt x="135" y="2337"/>
                  </a:lnTo>
                  <a:lnTo>
                    <a:pt x="173" y="2376"/>
                  </a:lnTo>
                  <a:lnTo>
                    <a:pt x="221" y="2414"/>
                  </a:lnTo>
                  <a:lnTo>
                    <a:pt x="269" y="2443"/>
                  </a:lnTo>
                  <a:lnTo>
                    <a:pt x="374" y="2491"/>
                  </a:lnTo>
                  <a:lnTo>
                    <a:pt x="480" y="2529"/>
                  </a:lnTo>
                  <a:lnTo>
                    <a:pt x="575" y="2539"/>
                  </a:lnTo>
                  <a:lnTo>
                    <a:pt x="652" y="2529"/>
                  </a:lnTo>
                  <a:lnTo>
                    <a:pt x="729" y="2510"/>
                  </a:lnTo>
                  <a:lnTo>
                    <a:pt x="796" y="2472"/>
                  </a:lnTo>
                  <a:lnTo>
                    <a:pt x="853" y="2424"/>
                  </a:lnTo>
                  <a:lnTo>
                    <a:pt x="901" y="2366"/>
                  </a:lnTo>
                  <a:lnTo>
                    <a:pt x="930" y="2299"/>
                  </a:lnTo>
                  <a:lnTo>
                    <a:pt x="949" y="2222"/>
                  </a:lnTo>
                  <a:lnTo>
                    <a:pt x="949" y="2146"/>
                  </a:lnTo>
                  <a:lnTo>
                    <a:pt x="69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9"/>
            <p:cNvSpPr/>
            <p:nvPr/>
          </p:nvSpPr>
          <p:spPr>
            <a:xfrm>
              <a:off x="3239709" y="1819705"/>
              <a:ext cx="50737" cy="27531"/>
            </a:xfrm>
            <a:custGeom>
              <a:avLst/>
              <a:gdLst/>
              <a:ahLst/>
              <a:cxnLst/>
              <a:rect l="l" t="t" r="r" b="b"/>
              <a:pathLst>
                <a:path w="1255" h="681" extrusionOk="0">
                  <a:moveTo>
                    <a:pt x="470" y="0"/>
                  </a:moveTo>
                  <a:lnTo>
                    <a:pt x="364" y="10"/>
                  </a:lnTo>
                  <a:lnTo>
                    <a:pt x="259" y="29"/>
                  </a:lnTo>
                  <a:lnTo>
                    <a:pt x="163" y="58"/>
                  </a:lnTo>
                  <a:lnTo>
                    <a:pt x="115" y="77"/>
                  </a:lnTo>
                  <a:lnTo>
                    <a:pt x="67" y="96"/>
                  </a:lnTo>
                  <a:lnTo>
                    <a:pt x="29" y="134"/>
                  </a:lnTo>
                  <a:lnTo>
                    <a:pt x="0" y="182"/>
                  </a:lnTo>
                  <a:lnTo>
                    <a:pt x="86" y="192"/>
                  </a:lnTo>
                  <a:lnTo>
                    <a:pt x="173" y="211"/>
                  </a:lnTo>
                  <a:lnTo>
                    <a:pt x="345" y="259"/>
                  </a:lnTo>
                  <a:lnTo>
                    <a:pt x="498" y="316"/>
                  </a:lnTo>
                  <a:lnTo>
                    <a:pt x="642" y="374"/>
                  </a:lnTo>
                  <a:lnTo>
                    <a:pt x="786" y="431"/>
                  </a:lnTo>
                  <a:lnTo>
                    <a:pt x="939" y="508"/>
                  </a:lnTo>
                  <a:lnTo>
                    <a:pt x="1092" y="585"/>
                  </a:lnTo>
                  <a:lnTo>
                    <a:pt x="1255" y="680"/>
                  </a:lnTo>
                  <a:lnTo>
                    <a:pt x="1236" y="585"/>
                  </a:lnTo>
                  <a:lnTo>
                    <a:pt x="1207" y="489"/>
                  </a:lnTo>
                  <a:lnTo>
                    <a:pt x="1159" y="393"/>
                  </a:lnTo>
                  <a:lnTo>
                    <a:pt x="1102" y="316"/>
                  </a:lnTo>
                  <a:lnTo>
                    <a:pt x="1025" y="240"/>
                  </a:lnTo>
                  <a:lnTo>
                    <a:pt x="948" y="173"/>
                  </a:lnTo>
                  <a:lnTo>
                    <a:pt x="862" y="115"/>
                  </a:lnTo>
                  <a:lnTo>
                    <a:pt x="766" y="67"/>
                  </a:lnTo>
                  <a:lnTo>
                    <a:pt x="671" y="39"/>
                  </a:lnTo>
                  <a:lnTo>
                    <a:pt x="565" y="10"/>
                  </a:lnTo>
                  <a:lnTo>
                    <a:pt x="4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9"/>
            <p:cNvSpPr/>
            <p:nvPr/>
          </p:nvSpPr>
          <p:spPr>
            <a:xfrm>
              <a:off x="3129343" y="1813519"/>
              <a:ext cx="53486" cy="24822"/>
            </a:xfrm>
            <a:custGeom>
              <a:avLst/>
              <a:gdLst/>
              <a:ahLst/>
              <a:cxnLst/>
              <a:rect l="l" t="t" r="r" b="b"/>
              <a:pathLst>
                <a:path w="1323" h="614" extrusionOk="0">
                  <a:moveTo>
                    <a:pt x="748" y="0"/>
                  </a:moveTo>
                  <a:lnTo>
                    <a:pt x="652" y="10"/>
                  </a:lnTo>
                  <a:lnTo>
                    <a:pt x="546" y="29"/>
                  </a:lnTo>
                  <a:lnTo>
                    <a:pt x="441" y="58"/>
                  </a:lnTo>
                  <a:lnTo>
                    <a:pt x="345" y="105"/>
                  </a:lnTo>
                  <a:lnTo>
                    <a:pt x="259" y="172"/>
                  </a:lnTo>
                  <a:lnTo>
                    <a:pt x="173" y="239"/>
                  </a:lnTo>
                  <a:lnTo>
                    <a:pt x="106" y="326"/>
                  </a:lnTo>
                  <a:lnTo>
                    <a:pt x="48" y="412"/>
                  </a:lnTo>
                  <a:lnTo>
                    <a:pt x="10" y="508"/>
                  </a:lnTo>
                  <a:lnTo>
                    <a:pt x="0" y="613"/>
                  </a:lnTo>
                  <a:lnTo>
                    <a:pt x="163" y="517"/>
                  </a:lnTo>
                  <a:lnTo>
                    <a:pt x="240" y="479"/>
                  </a:lnTo>
                  <a:lnTo>
                    <a:pt x="326" y="441"/>
                  </a:lnTo>
                  <a:lnTo>
                    <a:pt x="470" y="393"/>
                  </a:lnTo>
                  <a:lnTo>
                    <a:pt x="546" y="364"/>
                  </a:lnTo>
                  <a:lnTo>
                    <a:pt x="623" y="345"/>
                  </a:lnTo>
                  <a:lnTo>
                    <a:pt x="786" y="307"/>
                  </a:lnTo>
                  <a:lnTo>
                    <a:pt x="949" y="268"/>
                  </a:lnTo>
                  <a:lnTo>
                    <a:pt x="1131" y="239"/>
                  </a:lnTo>
                  <a:lnTo>
                    <a:pt x="1322" y="192"/>
                  </a:lnTo>
                  <a:lnTo>
                    <a:pt x="1236" y="134"/>
                  </a:lnTo>
                  <a:lnTo>
                    <a:pt x="1150" y="86"/>
                  </a:lnTo>
                  <a:lnTo>
                    <a:pt x="1054" y="48"/>
                  </a:lnTo>
                  <a:lnTo>
                    <a:pt x="958" y="19"/>
                  </a:lnTo>
                  <a:lnTo>
                    <a:pt x="8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9"/>
            <p:cNvSpPr/>
            <p:nvPr/>
          </p:nvSpPr>
          <p:spPr>
            <a:xfrm>
              <a:off x="3172317" y="1990832"/>
              <a:ext cx="74791" cy="39174"/>
            </a:xfrm>
            <a:custGeom>
              <a:avLst/>
              <a:gdLst/>
              <a:ahLst/>
              <a:cxnLst/>
              <a:rect l="l" t="t" r="r" b="b"/>
              <a:pathLst>
                <a:path w="1850" h="969" extrusionOk="0">
                  <a:moveTo>
                    <a:pt x="1" y="1"/>
                  </a:moveTo>
                  <a:lnTo>
                    <a:pt x="1" y="97"/>
                  </a:lnTo>
                  <a:lnTo>
                    <a:pt x="10" y="192"/>
                  </a:lnTo>
                  <a:lnTo>
                    <a:pt x="29" y="279"/>
                  </a:lnTo>
                  <a:lnTo>
                    <a:pt x="58" y="365"/>
                  </a:lnTo>
                  <a:lnTo>
                    <a:pt x="87" y="451"/>
                  </a:lnTo>
                  <a:lnTo>
                    <a:pt x="135" y="528"/>
                  </a:lnTo>
                  <a:lnTo>
                    <a:pt x="183" y="604"/>
                  </a:lnTo>
                  <a:lnTo>
                    <a:pt x="240" y="671"/>
                  </a:lnTo>
                  <a:lnTo>
                    <a:pt x="307" y="729"/>
                  </a:lnTo>
                  <a:lnTo>
                    <a:pt x="374" y="786"/>
                  </a:lnTo>
                  <a:lnTo>
                    <a:pt x="451" y="834"/>
                  </a:lnTo>
                  <a:lnTo>
                    <a:pt x="527" y="882"/>
                  </a:lnTo>
                  <a:lnTo>
                    <a:pt x="614" y="911"/>
                  </a:lnTo>
                  <a:lnTo>
                    <a:pt x="700" y="939"/>
                  </a:lnTo>
                  <a:lnTo>
                    <a:pt x="786" y="959"/>
                  </a:lnTo>
                  <a:lnTo>
                    <a:pt x="882" y="968"/>
                  </a:lnTo>
                  <a:lnTo>
                    <a:pt x="978" y="968"/>
                  </a:lnTo>
                  <a:lnTo>
                    <a:pt x="1073" y="959"/>
                  </a:lnTo>
                  <a:lnTo>
                    <a:pt x="1160" y="939"/>
                  </a:lnTo>
                  <a:lnTo>
                    <a:pt x="1246" y="911"/>
                  </a:lnTo>
                  <a:lnTo>
                    <a:pt x="1332" y="872"/>
                  </a:lnTo>
                  <a:lnTo>
                    <a:pt x="1409" y="834"/>
                  </a:lnTo>
                  <a:lnTo>
                    <a:pt x="1476" y="777"/>
                  </a:lnTo>
                  <a:lnTo>
                    <a:pt x="1552" y="729"/>
                  </a:lnTo>
                  <a:lnTo>
                    <a:pt x="1610" y="662"/>
                  </a:lnTo>
                  <a:lnTo>
                    <a:pt x="1667" y="595"/>
                  </a:lnTo>
                  <a:lnTo>
                    <a:pt x="1715" y="518"/>
                  </a:lnTo>
                  <a:lnTo>
                    <a:pt x="1763" y="441"/>
                  </a:lnTo>
                  <a:lnTo>
                    <a:pt x="1792" y="355"/>
                  </a:lnTo>
                  <a:lnTo>
                    <a:pt x="1820" y="269"/>
                  </a:lnTo>
                  <a:lnTo>
                    <a:pt x="1840" y="173"/>
                  </a:lnTo>
                  <a:lnTo>
                    <a:pt x="1849" y="77"/>
                  </a:lnTo>
                  <a:lnTo>
                    <a:pt x="1" y="1"/>
                  </a:lnTo>
                  <a:close/>
                </a:path>
              </a:pathLst>
            </a:custGeom>
            <a:solidFill>
              <a:srgbClr val="F9F8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9"/>
            <p:cNvSpPr/>
            <p:nvPr/>
          </p:nvSpPr>
          <p:spPr>
            <a:xfrm>
              <a:off x="2936102" y="1485900"/>
              <a:ext cx="533643" cy="434151"/>
            </a:xfrm>
            <a:custGeom>
              <a:avLst/>
              <a:gdLst/>
              <a:ahLst/>
              <a:cxnLst/>
              <a:rect l="l" t="t" r="r" b="b"/>
              <a:pathLst>
                <a:path w="13200" h="10739" extrusionOk="0">
                  <a:moveTo>
                    <a:pt x="4752" y="1"/>
                  </a:moveTo>
                  <a:lnTo>
                    <a:pt x="4531" y="20"/>
                  </a:lnTo>
                  <a:lnTo>
                    <a:pt x="4311" y="49"/>
                  </a:lnTo>
                  <a:lnTo>
                    <a:pt x="4091" y="87"/>
                  </a:lnTo>
                  <a:lnTo>
                    <a:pt x="3880" y="145"/>
                  </a:lnTo>
                  <a:lnTo>
                    <a:pt x="3660" y="202"/>
                  </a:lnTo>
                  <a:lnTo>
                    <a:pt x="3449" y="279"/>
                  </a:lnTo>
                  <a:lnTo>
                    <a:pt x="3238" y="365"/>
                  </a:lnTo>
                  <a:lnTo>
                    <a:pt x="3028" y="451"/>
                  </a:lnTo>
                  <a:lnTo>
                    <a:pt x="2826" y="566"/>
                  </a:lnTo>
                  <a:lnTo>
                    <a:pt x="2625" y="681"/>
                  </a:lnTo>
                  <a:lnTo>
                    <a:pt x="2424" y="806"/>
                  </a:lnTo>
                  <a:lnTo>
                    <a:pt x="2223" y="949"/>
                  </a:lnTo>
                  <a:lnTo>
                    <a:pt x="2032" y="1102"/>
                  </a:lnTo>
                  <a:lnTo>
                    <a:pt x="1840" y="1265"/>
                  </a:lnTo>
                  <a:lnTo>
                    <a:pt x="1658" y="1438"/>
                  </a:lnTo>
                  <a:lnTo>
                    <a:pt x="1476" y="1629"/>
                  </a:lnTo>
                  <a:lnTo>
                    <a:pt x="1304" y="1821"/>
                  </a:lnTo>
                  <a:lnTo>
                    <a:pt x="1131" y="2032"/>
                  </a:lnTo>
                  <a:lnTo>
                    <a:pt x="968" y="2252"/>
                  </a:lnTo>
                  <a:lnTo>
                    <a:pt x="806" y="2482"/>
                  </a:lnTo>
                  <a:lnTo>
                    <a:pt x="643" y="2721"/>
                  </a:lnTo>
                  <a:lnTo>
                    <a:pt x="528" y="2922"/>
                  </a:lnTo>
                  <a:lnTo>
                    <a:pt x="432" y="3114"/>
                  </a:lnTo>
                  <a:lnTo>
                    <a:pt x="336" y="3296"/>
                  </a:lnTo>
                  <a:lnTo>
                    <a:pt x="260" y="3487"/>
                  </a:lnTo>
                  <a:lnTo>
                    <a:pt x="193" y="3660"/>
                  </a:lnTo>
                  <a:lnTo>
                    <a:pt x="135" y="3842"/>
                  </a:lnTo>
                  <a:lnTo>
                    <a:pt x="97" y="4014"/>
                  </a:lnTo>
                  <a:lnTo>
                    <a:pt x="58" y="4177"/>
                  </a:lnTo>
                  <a:lnTo>
                    <a:pt x="30" y="4340"/>
                  </a:lnTo>
                  <a:lnTo>
                    <a:pt x="11" y="4503"/>
                  </a:lnTo>
                  <a:lnTo>
                    <a:pt x="1" y="4656"/>
                  </a:lnTo>
                  <a:lnTo>
                    <a:pt x="1" y="4809"/>
                  </a:lnTo>
                  <a:lnTo>
                    <a:pt x="1" y="4953"/>
                  </a:lnTo>
                  <a:lnTo>
                    <a:pt x="20" y="5087"/>
                  </a:lnTo>
                  <a:lnTo>
                    <a:pt x="30" y="5221"/>
                  </a:lnTo>
                  <a:lnTo>
                    <a:pt x="49" y="5355"/>
                  </a:lnTo>
                  <a:lnTo>
                    <a:pt x="106" y="5595"/>
                  </a:lnTo>
                  <a:lnTo>
                    <a:pt x="173" y="5815"/>
                  </a:lnTo>
                  <a:lnTo>
                    <a:pt x="250" y="6006"/>
                  </a:lnTo>
                  <a:lnTo>
                    <a:pt x="327" y="6179"/>
                  </a:lnTo>
                  <a:lnTo>
                    <a:pt x="403" y="6323"/>
                  </a:lnTo>
                  <a:lnTo>
                    <a:pt x="470" y="6437"/>
                  </a:lnTo>
                  <a:lnTo>
                    <a:pt x="576" y="6591"/>
                  </a:lnTo>
                  <a:lnTo>
                    <a:pt x="786" y="6840"/>
                  </a:lnTo>
                  <a:lnTo>
                    <a:pt x="1007" y="7070"/>
                  </a:lnTo>
                  <a:lnTo>
                    <a:pt x="1227" y="7271"/>
                  </a:lnTo>
                  <a:lnTo>
                    <a:pt x="1447" y="7453"/>
                  </a:lnTo>
                  <a:lnTo>
                    <a:pt x="1677" y="7616"/>
                  </a:lnTo>
                  <a:lnTo>
                    <a:pt x="1907" y="7750"/>
                  </a:lnTo>
                  <a:lnTo>
                    <a:pt x="2146" y="7874"/>
                  </a:lnTo>
                  <a:lnTo>
                    <a:pt x="2386" y="7970"/>
                  </a:lnTo>
                  <a:lnTo>
                    <a:pt x="2625" y="8056"/>
                  </a:lnTo>
                  <a:lnTo>
                    <a:pt x="2865" y="8123"/>
                  </a:lnTo>
                  <a:lnTo>
                    <a:pt x="3104" y="8171"/>
                  </a:lnTo>
                  <a:lnTo>
                    <a:pt x="3344" y="8200"/>
                  </a:lnTo>
                  <a:lnTo>
                    <a:pt x="3583" y="8229"/>
                  </a:lnTo>
                  <a:lnTo>
                    <a:pt x="4072" y="8229"/>
                  </a:lnTo>
                  <a:lnTo>
                    <a:pt x="4311" y="8209"/>
                  </a:lnTo>
                  <a:lnTo>
                    <a:pt x="4551" y="8190"/>
                  </a:lnTo>
                  <a:lnTo>
                    <a:pt x="4790" y="8152"/>
                  </a:lnTo>
                  <a:lnTo>
                    <a:pt x="5029" y="8114"/>
                  </a:lnTo>
                  <a:lnTo>
                    <a:pt x="5269" y="8066"/>
                  </a:lnTo>
                  <a:lnTo>
                    <a:pt x="5499" y="8008"/>
                  </a:lnTo>
                  <a:lnTo>
                    <a:pt x="5729" y="7941"/>
                  </a:lnTo>
                  <a:lnTo>
                    <a:pt x="6179" y="7817"/>
                  </a:lnTo>
                  <a:lnTo>
                    <a:pt x="6610" y="7673"/>
                  </a:lnTo>
                  <a:lnTo>
                    <a:pt x="7022" y="7539"/>
                  </a:lnTo>
                  <a:lnTo>
                    <a:pt x="7414" y="7405"/>
                  </a:lnTo>
                  <a:lnTo>
                    <a:pt x="7788" y="7290"/>
                  </a:lnTo>
                  <a:lnTo>
                    <a:pt x="7970" y="7252"/>
                  </a:lnTo>
                  <a:lnTo>
                    <a:pt x="8152" y="7223"/>
                  </a:lnTo>
                  <a:lnTo>
                    <a:pt x="8334" y="7213"/>
                  </a:lnTo>
                  <a:lnTo>
                    <a:pt x="8525" y="7213"/>
                  </a:lnTo>
                  <a:lnTo>
                    <a:pt x="8717" y="7232"/>
                  </a:lnTo>
                  <a:lnTo>
                    <a:pt x="8899" y="7261"/>
                  </a:lnTo>
                  <a:lnTo>
                    <a:pt x="9081" y="7309"/>
                  </a:lnTo>
                  <a:lnTo>
                    <a:pt x="9263" y="7376"/>
                  </a:lnTo>
                  <a:lnTo>
                    <a:pt x="9435" y="7453"/>
                  </a:lnTo>
                  <a:lnTo>
                    <a:pt x="9598" y="7539"/>
                  </a:lnTo>
                  <a:lnTo>
                    <a:pt x="9751" y="7644"/>
                  </a:lnTo>
                  <a:lnTo>
                    <a:pt x="9895" y="7759"/>
                  </a:lnTo>
                  <a:lnTo>
                    <a:pt x="10020" y="7884"/>
                  </a:lnTo>
                  <a:lnTo>
                    <a:pt x="10125" y="8027"/>
                  </a:lnTo>
                  <a:lnTo>
                    <a:pt x="10221" y="8181"/>
                  </a:lnTo>
                  <a:lnTo>
                    <a:pt x="10297" y="8343"/>
                  </a:lnTo>
                  <a:lnTo>
                    <a:pt x="10326" y="8449"/>
                  </a:lnTo>
                  <a:lnTo>
                    <a:pt x="10355" y="8573"/>
                  </a:lnTo>
                  <a:lnTo>
                    <a:pt x="10374" y="8727"/>
                  </a:lnTo>
                  <a:lnTo>
                    <a:pt x="10393" y="8899"/>
                  </a:lnTo>
                  <a:lnTo>
                    <a:pt x="10412" y="9273"/>
                  </a:lnTo>
                  <a:lnTo>
                    <a:pt x="10412" y="9665"/>
                  </a:lnTo>
                  <a:lnTo>
                    <a:pt x="10422" y="10345"/>
                  </a:lnTo>
                  <a:lnTo>
                    <a:pt x="10431" y="10566"/>
                  </a:lnTo>
                  <a:lnTo>
                    <a:pt x="10431" y="10633"/>
                  </a:lnTo>
                  <a:lnTo>
                    <a:pt x="10441" y="10661"/>
                  </a:lnTo>
                  <a:lnTo>
                    <a:pt x="10499" y="10690"/>
                  </a:lnTo>
                  <a:lnTo>
                    <a:pt x="10556" y="10719"/>
                  </a:lnTo>
                  <a:lnTo>
                    <a:pt x="10613" y="10738"/>
                  </a:lnTo>
                  <a:lnTo>
                    <a:pt x="10805" y="10738"/>
                  </a:lnTo>
                  <a:lnTo>
                    <a:pt x="10872" y="10719"/>
                  </a:lnTo>
                  <a:lnTo>
                    <a:pt x="10939" y="10700"/>
                  </a:lnTo>
                  <a:lnTo>
                    <a:pt x="11083" y="10642"/>
                  </a:lnTo>
                  <a:lnTo>
                    <a:pt x="11217" y="10556"/>
                  </a:lnTo>
                  <a:lnTo>
                    <a:pt x="11361" y="10460"/>
                  </a:lnTo>
                  <a:lnTo>
                    <a:pt x="11514" y="10345"/>
                  </a:lnTo>
                  <a:lnTo>
                    <a:pt x="11657" y="10211"/>
                  </a:lnTo>
                  <a:lnTo>
                    <a:pt x="11801" y="10077"/>
                  </a:lnTo>
                  <a:lnTo>
                    <a:pt x="12089" y="9790"/>
                  </a:lnTo>
                  <a:lnTo>
                    <a:pt x="12366" y="9512"/>
                  </a:lnTo>
                  <a:lnTo>
                    <a:pt x="12615" y="9253"/>
                  </a:lnTo>
                  <a:lnTo>
                    <a:pt x="12673" y="9244"/>
                  </a:lnTo>
                  <a:lnTo>
                    <a:pt x="12730" y="9234"/>
                  </a:lnTo>
                  <a:lnTo>
                    <a:pt x="12778" y="9206"/>
                  </a:lnTo>
                  <a:lnTo>
                    <a:pt x="12826" y="9167"/>
                  </a:lnTo>
                  <a:lnTo>
                    <a:pt x="12874" y="9119"/>
                  </a:lnTo>
                  <a:lnTo>
                    <a:pt x="12922" y="9071"/>
                  </a:lnTo>
                  <a:lnTo>
                    <a:pt x="12960" y="9004"/>
                  </a:lnTo>
                  <a:lnTo>
                    <a:pt x="12998" y="8937"/>
                  </a:lnTo>
                  <a:lnTo>
                    <a:pt x="13065" y="8784"/>
                  </a:lnTo>
                  <a:lnTo>
                    <a:pt x="13113" y="8602"/>
                  </a:lnTo>
                  <a:lnTo>
                    <a:pt x="13161" y="8411"/>
                  </a:lnTo>
                  <a:lnTo>
                    <a:pt x="13180" y="8190"/>
                  </a:lnTo>
                  <a:lnTo>
                    <a:pt x="13200" y="7970"/>
                  </a:lnTo>
                  <a:lnTo>
                    <a:pt x="13200" y="7730"/>
                  </a:lnTo>
                  <a:lnTo>
                    <a:pt x="13180" y="7501"/>
                  </a:lnTo>
                  <a:lnTo>
                    <a:pt x="13161" y="7261"/>
                  </a:lnTo>
                  <a:lnTo>
                    <a:pt x="13113" y="7022"/>
                  </a:lnTo>
                  <a:lnTo>
                    <a:pt x="13056" y="6792"/>
                  </a:lnTo>
                  <a:lnTo>
                    <a:pt x="12989" y="6572"/>
                  </a:lnTo>
                  <a:lnTo>
                    <a:pt x="12893" y="6370"/>
                  </a:lnTo>
                  <a:lnTo>
                    <a:pt x="12836" y="6246"/>
                  </a:lnTo>
                  <a:lnTo>
                    <a:pt x="12778" y="6102"/>
                  </a:lnTo>
                  <a:lnTo>
                    <a:pt x="12654" y="5767"/>
                  </a:lnTo>
                  <a:lnTo>
                    <a:pt x="12539" y="5393"/>
                  </a:lnTo>
                  <a:lnTo>
                    <a:pt x="12414" y="5020"/>
                  </a:lnTo>
                  <a:lnTo>
                    <a:pt x="12232" y="4378"/>
                  </a:lnTo>
                  <a:lnTo>
                    <a:pt x="12156" y="4091"/>
                  </a:lnTo>
                  <a:lnTo>
                    <a:pt x="12060" y="3890"/>
                  </a:lnTo>
                  <a:lnTo>
                    <a:pt x="11964" y="3708"/>
                  </a:lnTo>
                  <a:lnTo>
                    <a:pt x="11868" y="3526"/>
                  </a:lnTo>
                  <a:lnTo>
                    <a:pt x="11772" y="3363"/>
                  </a:lnTo>
                  <a:lnTo>
                    <a:pt x="11677" y="3210"/>
                  </a:lnTo>
                  <a:lnTo>
                    <a:pt x="11571" y="3066"/>
                  </a:lnTo>
                  <a:lnTo>
                    <a:pt x="11466" y="2932"/>
                  </a:lnTo>
                  <a:lnTo>
                    <a:pt x="11351" y="2798"/>
                  </a:lnTo>
                  <a:lnTo>
                    <a:pt x="11246" y="2683"/>
                  </a:lnTo>
                  <a:lnTo>
                    <a:pt x="11131" y="2568"/>
                  </a:lnTo>
                  <a:lnTo>
                    <a:pt x="11006" y="2463"/>
                  </a:lnTo>
                  <a:lnTo>
                    <a:pt x="10882" y="2357"/>
                  </a:lnTo>
                  <a:lnTo>
                    <a:pt x="10757" y="2261"/>
                  </a:lnTo>
                  <a:lnTo>
                    <a:pt x="10623" y="2175"/>
                  </a:lnTo>
                  <a:lnTo>
                    <a:pt x="10345" y="1993"/>
                  </a:lnTo>
                  <a:lnTo>
                    <a:pt x="10048" y="1830"/>
                  </a:lnTo>
                  <a:lnTo>
                    <a:pt x="9723" y="1677"/>
                  </a:lnTo>
                  <a:lnTo>
                    <a:pt x="9378" y="1514"/>
                  </a:lnTo>
                  <a:lnTo>
                    <a:pt x="9004" y="1351"/>
                  </a:lnTo>
                  <a:lnTo>
                    <a:pt x="8171" y="987"/>
                  </a:lnTo>
                  <a:lnTo>
                    <a:pt x="7711" y="777"/>
                  </a:lnTo>
                  <a:lnTo>
                    <a:pt x="7213" y="537"/>
                  </a:lnTo>
                  <a:lnTo>
                    <a:pt x="6993" y="432"/>
                  </a:lnTo>
                  <a:lnTo>
                    <a:pt x="6773" y="346"/>
                  </a:lnTo>
                  <a:lnTo>
                    <a:pt x="6543" y="260"/>
                  </a:lnTo>
                  <a:lnTo>
                    <a:pt x="6322" y="193"/>
                  </a:lnTo>
                  <a:lnTo>
                    <a:pt x="6093" y="135"/>
                  </a:lnTo>
                  <a:lnTo>
                    <a:pt x="5872" y="78"/>
                  </a:lnTo>
                  <a:lnTo>
                    <a:pt x="5652" y="49"/>
                  </a:lnTo>
                  <a:lnTo>
                    <a:pt x="5422" y="20"/>
                  </a:lnTo>
                  <a:lnTo>
                    <a:pt x="52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9"/>
            <p:cNvSpPr/>
            <p:nvPr/>
          </p:nvSpPr>
          <p:spPr>
            <a:xfrm>
              <a:off x="3362445" y="1835956"/>
              <a:ext cx="85989" cy="123951"/>
            </a:xfrm>
            <a:custGeom>
              <a:avLst/>
              <a:gdLst/>
              <a:ahLst/>
              <a:cxnLst/>
              <a:rect l="l" t="t" r="r" b="b"/>
              <a:pathLst>
                <a:path w="2127" h="3066" extrusionOk="0">
                  <a:moveTo>
                    <a:pt x="1361" y="1"/>
                  </a:moveTo>
                  <a:lnTo>
                    <a:pt x="1274" y="20"/>
                  </a:lnTo>
                  <a:lnTo>
                    <a:pt x="1188" y="48"/>
                  </a:lnTo>
                  <a:lnTo>
                    <a:pt x="1102" y="96"/>
                  </a:lnTo>
                  <a:lnTo>
                    <a:pt x="1025" y="154"/>
                  </a:lnTo>
                  <a:lnTo>
                    <a:pt x="949" y="230"/>
                  </a:lnTo>
                  <a:lnTo>
                    <a:pt x="882" y="317"/>
                  </a:lnTo>
                  <a:lnTo>
                    <a:pt x="815" y="412"/>
                  </a:lnTo>
                  <a:lnTo>
                    <a:pt x="748" y="518"/>
                  </a:lnTo>
                  <a:lnTo>
                    <a:pt x="680" y="633"/>
                  </a:lnTo>
                  <a:lnTo>
                    <a:pt x="623" y="767"/>
                  </a:lnTo>
                  <a:lnTo>
                    <a:pt x="508" y="1045"/>
                  </a:lnTo>
                  <a:lnTo>
                    <a:pt x="403" y="1342"/>
                  </a:lnTo>
                  <a:lnTo>
                    <a:pt x="297" y="1648"/>
                  </a:lnTo>
                  <a:lnTo>
                    <a:pt x="192" y="1935"/>
                  </a:lnTo>
                  <a:lnTo>
                    <a:pt x="106" y="2194"/>
                  </a:lnTo>
                  <a:lnTo>
                    <a:pt x="67" y="2318"/>
                  </a:lnTo>
                  <a:lnTo>
                    <a:pt x="39" y="2433"/>
                  </a:lnTo>
                  <a:lnTo>
                    <a:pt x="10" y="2539"/>
                  </a:lnTo>
                  <a:lnTo>
                    <a:pt x="0" y="2644"/>
                  </a:lnTo>
                  <a:lnTo>
                    <a:pt x="10" y="2730"/>
                  </a:lnTo>
                  <a:lnTo>
                    <a:pt x="20" y="2817"/>
                  </a:lnTo>
                  <a:lnTo>
                    <a:pt x="58" y="2884"/>
                  </a:lnTo>
                  <a:lnTo>
                    <a:pt x="106" y="2941"/>
                  </a:lnTo>
                  <a:lnTo>
                    <a:pt x="173" y="2989"/>
                  </a:lnTo>
                  <a:lnTo>
                    <a:pt x="259" y="3027"/>
                  </a:lnTo>
                  <a:lnTo>
                    <a:pt x="364" y="3056"/>
                  </a:lnTo>
                  <a:lnTo>
                    <a:pt x="470" y="3066"/>
                  </a:lnTo>
                  <a:lnTo>
                    <a:pt x="594" y="3056"/>
                  </a:lnTo>
                  <a:lnTo>
                    <a:pt x="719" y="3027"/>
                  </a:lnTo>
                  <a:lnTo>
                    <a:pt x="843" y="2989"/>
                  </a:lnTo>
                  <a:lnTo>
                    <a:pt x="977" y="2941"/>
                  </a:lnTo>
                  <a:lnTo>
                    <a:pt x="1102" y="2884"/>
                  </a:lnTo>
                  <a:lnTo>
                    <a:pt x="1236" y="2807"/>
                  </a:lnTo>
                  <a:lnTo>
                    <a:pt x="1361" y="2721"/>
                  </a:lnTo>
                  <a:lnTo>
                    <a:pt x="1475" y="2615"/>
                  </a:lnTo>
                  <a:lnTo>
                    <a:pt x="1590" y="2510"/>
                  </a:lnTo>
                  <a:lnTo>
                    <a:pt x="1696" y="2395"/>
                  </a:lnTo>
                  <a:lnTo>
                    <a:pt x="1801" y="2261"/>
                  </a:lnTo>
                  <a:lnTo>
                    <a:pt x="1878" y="2127"/>
                  </a:lnTo>
                  <a:lnTo>
                    <a:pt x="1954" y="1983"/>
                  </a:lnTo>
                  <a:lnTo>
                    <a:pt x="2012" y="1830"/>
                  </a:lnTo>
                  <a:lnTo>
                    <a:pt x="2060" y="1677"/>
                  </a:lnTo>
                  <a:lnTo>
                    <a:pt x="2088" y="1523"/>
                  </a:lnTo>
                  <a:lnTo>
                    <a:pt x="2117" y="1370"/>
                  </a:lnTo>
                  <a:lnTo>
                    <a:pt x="2127" y="1227"/>
                  </a:lnTo>
                  <a:lnTo>
                    <a:pt x="2127" y="1083"/>
                  </a:lnTo>
                  <a:lnTo>
                    <a:pt x="2117" y="939"/>
                  </a:lnTo>
                  <a:lnTo>
                    <a:pt x="2108" y="805"/>
                  </a:lnTo>
                  <a:lnTo>
                    <a:pt x="2079" y="681"/>
                  </a:lnTo>
                  <a:lnTo>
                    <a:pt x="2041" y="566"/>
                  </a:lnTo>
                  <a:lnTo>
                    <a:pt x="1993" y="451"/>
                  </a:lnTo>
                  <a:lnTo>
                    <a:pt x="1945" y="355"/>
                  </a:lnTo>
                  <a:lnTo>
                    <a:pt x="1878" y="269"/>
                  </a:lnTo>
                  <a:lnTo>
                    <a:pt x="1811" y="192"/>
                  </a:lnTo>
                  <a:lnTo>
                    <a:pt x="1734" y="125"/>
                  </a:lnTo>
                  <a:lnTo>
                    <a:pt x="1648" y="68"/>
                  </a:lnTo>
                  <a:lnTo>
                    <a:pt x="1552" y="29"/>
                  </a:lnTo>
                  <a:lnTo>
                    <a:pt x="1456" y="10"/>
                  </a:lnTo>
                  <a:lnTo>
                    <a:pt x="1361"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9"/>
            <p:cNvSpPr/>
            <p:nvPr/>
          </p:nvSpPr>
          <p:spPr>
            <a:xfrm>
              <a:off x="2094695" y="4153426"/>
              <a:ext cx="274220" cy="484079"/>
            </a:xfrm>
            <a:custGeom>
              <a:avLst/>
              <a:gdLst/>
              <a:ahLst/>
              <a:cxnLst/>
              <a:rect l="l" t="t" r="r" b="b"/>
              <a:pathLst>
                <a:path w="6783" h="11974" extrusionOk="0">
                  <a:moveTo>
                    <a:pt x="4167" y="1"/>
                  </a:moveTo>
                  <a:lnTo>
                    <a:pt x="3803" y="3726"/>
                  </a:lnTo>
                  <a:lnTo>
                    <a:pt x="3497" y="6763"/>
                  </a:lnTo>
                  <a:lnTo>
                    <a:pt x="3353" y="8094"/>
                  </a:lnTo>
                  <a:lnTo>
                    <a:pt x="3238" y="9119"/>
                  </a:lnTo>
                  <a:lnTo>
                    <a:pt x="3209" y="9263"/>
                  </a:lnTo>
                  <a:lnTo>
                    <a:pt x="3171" y="9397"/>
                  </a:lnTo>
                  <a:lnTo>
                    <a:pt x="3114" y="9521"/>
                  </a:lnTo>
                  <a:lnTo>
                    <a:pt x="3037" y="9646"/>
                  </a:lnTo>
                  <a:lnTo>
                    <a:pt x="2951" y="9761"/>
                  </a:lnTo>
                  <a:lnTo>
                    <a:pt x="2855" y="9856"/>
                  </a:lnTo>
                  <a:lnTo>
                    <a:pt x="2740" y="9943"/>
                  </a:lnTo>
                  <a:lnTo>
                    <a:pt x="2616" y="10019"/>
                  </a:lnTo>
                  <a:lnTo>
                    <a:pt x="1543" y="10594"/>
                  </a:lnTo>
                  <a:lnTo>
                    <a:pt x="202" y="11418"/>
                  </a:lnTo>
                  <a:lnTo>
                    <a:pt x="144" y="11456"/>
                  </a:lnTo>
                  <a:lnTo>
                    <a:pt x="87" y="11504"/>
                  </a:lnTo>
                  <a:lnTo>
                    <a:pt x="49" y="11552"/>
                  </a:lnTo>
                  <a:lnTo>
                    <a:pt x="29" y="11600"/>
                  </a:lnTo>
                  <a:lnTo>
                    <a:pt x="10" y="11648"/>
                  </a:lnTo>
                  <a:lnTo>
                    <a:pt x="1" y="11695"/>
                  </a:lnTo>
                  <a:lnTo>
                    <a:pt x="1" y="11743"/>
                  </a:lnTo>
                  <a:lnTo>
                    <a:pt x="10" y="11791"/>
                  </a:lnTo>
                  <a:lnTo>
                    <a:pt x="39" y="11830"/>
                  </a:lnTo>
                  <a:lnTo>
                    <a:pt x="68" y="11868"/>
                  </a:lnTo>
                  <a:lnTo>
                    <a:pt x="106" y="11897"/>
                  </a:lnTo>
                  <a:lnTo>
                    <a:pt x="154" y="11925"/>
                  </a:lnTo>
                  <a:lnTo>
                    <a:pt x="202" y="11944"/>
                  </a:lnTo>
                  <a:lnTo>
                    <a:pt x="269" y="11964"/>
                  </a:lnTo>
                  <a:lnTo>
                    <a:pt x="336" y="11973"/>
                  </a:lnTo>
                  <a:lnTo>
                    <a:pt x="413" y="11973"/>
                  </a:lnTo>
                  <a:lnTo>
                    <a:pt x="1074" y="11925"/>
                  </a:lnTo>
                  <a:lnTo>
                    <a:pt x="1715" y="11868"/>
                  </a:lnTo>
                  <a:lnTo>
                    <a:pt x="2098" y="11830"/>
                  </a:lnTo>
                  <a:lnTo>
                    <a:pt x="2491" y="11772"/>
                  </a:lnTo>
                  <a:lnTo>
                    <a:pt x="2874" y="11724"/>
                  </a:lnTo>
                  <a:lnTo>
                    <a:pt x="3238" y="11657"/>
                  </a:lnTo>
                  <a:lnTo>
                    <a:pt x="3363" y="11638"/>
                  </a:lnTo>
                  <a:lnTo>
                    <a:pt x="3478" y="11600"/>
                  </a:lnTo>
                  <a:lnTo>
                    <a:pt x="3593" y="11552"/>
                  </a:lnTo>
                  <a:lnTo>
                    <a:pt x="3698" y="11494"/>
                  </a:lnTo>
                  <a:lnTo>
                    <a:pt x="3803" y="11427"/>
                  </a:lnTo>
                  <a:lnTo>
                    <a:pt x="3889" y="11360"/>
                  </a:lnTo>
                  <a:lnTo>
                    <a:pt x="3985" y="11274"/>
                  </a:lnTo>
                  <a:lnTo>
                    <a:pt x="4062" y="11188"/>
                  </a:lnTo>
                  <a:lnTo>
                    <a:pt x="4129" y="11092"/>
                  </a:lnTo>
                  <a:lnTo>
                    <a:pt x="4196" y="10996"/>
                  </a:lnTo>
                  <a:lnTo>
                    <a:pt x="4253" y="10891"/>
                  </a:lnTo>
                  <a:lnTo>
                    <a:pt x="4301" y="10776"/>
                  </a:lnTo>
                  <a:lnTo>
                    <a:pt x="4340" y="10661"/>
                  </a:lnTo>
                  <a:lnTo>
                    <a:pt x="4359" y="10546"/>
                  </a:lnTo>
                  <a:lnTo>
                    <a:pt x="4378" y="10422"/>
                  </a:lnTo>
                  <a:lnTo>
                    <a:pt x="4388" y="10297"/>
                  </a:lnTo>
                  <a:lnTo>
                    <a:pt x="4445" y="9694"/>
                  </a:lnTo>
                  <a:lnTo>
                    <a:pt x="6782" y="269"/>
                  </a:lnTo>
                  <a:lnTo>
                    <a:pt x="4167"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9"/>
            <p:cNvSpPr/>
            <p:nvPr/>
          </p:nvSpPr>
          <p:spPr>
            <a:xfrm>
              <a:off x="2094695" y="4545284"/>
              <a:ext cx="179700" cy="92215"/>
            </a:xfrm>
            <a:custGeom>
              <a:avLst/>
              <a:gdLst/>
              <a:ahLst/>
              <a:cxnLst/>
              <a:rect l="l" t="t" r="r" b="b"/>
              <a:pathLst>
                <a:path w="4445" h="2281" extrusionOk="0">
                  <a:moveTo>
                    <a:pt x="4445" y="1"/>
                  </a:moveTo>
                  <a:lnTo>
                    <a:pt x="4416" y="58"/>
                  </a:lnTo>
                  <a:lnTo>
                    <a:pt x="4368" y="106"/>
                  </a:lnTo>
                  <a:lnTo>
                    <a:pt x="4273" y="211"/>
                  </a:lnTo>
                  <a:lnTo>
                    <a:pt x="4148" y="307"/>
                  </a:lnTo>
                  <a:lnTo>
                    <a:pt x="4004" y="403"/>
                  </a:lnTo>
                  <a:lnTo>
                    <a:pt x="3851" y="489"/>
                  </a:lnTo>
                  <a:lnTo>
                    <a:pt x="3679" y="566"/>
                  </a:lnTo>
                  <a:lnTo>
                    <a:pt x="3497" y="642"/>
                  </a:lnTo>
                  <a:lnTo>
                    <a:pt x="3315" y="709"/>
                  </a:lnTo>
                  <a:lnTo>
                    <a:pt x="3133" y="767"/>
                  </a:lnTo>
                  <a:lnTo>
                    <a:pt x="2941" y="815"/>
                  </a:lnTo>
                  <a:lnTo>
                    <a:pt x="2769" y="863"/>
                  </a:lnTo>
                  <a:lnTo>
                    <a:pt x="2587" y="891"/>
                  </a:lnTo>
                  <a:lnTo>
                    <a:pt x="2280" y="949"/>
                  </a:lnTo>
                  <a:lnTo>
                    <a:pt x="2146" y="958"/>
                  </a:lnTo>
                  <a:lnTo>
                    <a:pt x="1907" y="958"/>
                  </a:lnTo>
                  <a:lnTo>
                    <a:pt x="1782" y="949"/>
                  </a:lnTo>
                  <a:lnTo>
                    <a:pt x="1658" y="930"/>
                  </a:lnTo>
                  <a:lnTo>
                    <a:pt x="1543" y="901"/>
                  </a:lnTo>
                  <a:lnTo>
                    <a:pt x="202" y="1725"/>
                  </a:lnTo>
                  <a:lnTo>
                    <a:pt x="144" y="1763"/>
                  </a:lnTo>
                  <a:lnTo>
                    <a:pt x="87" y="1811"/>
                  </a:lnTo>
                  <a:lnTo>
                    <a:pt x="49" y="1859"/>
                  </a:lnTo>
                  <a:lnTo>
                    <a:pt x="29" y="1907"/>
                  </a:lnTo>
                  <a:lnTo>
                    <a:pt x="10" y="1955"/>
                  </a:lnTo>
                  <a:lnTo>
                    <a:pt x="1" y="2002"/>
                  </a:lnTo>
                  <a:lnTo>
                    <a:pt x="1" y="2050"/>
                  </a:lnTo>
                  <a:lnTo>
                    <a:pt x="10" y="2098"/>
                  </a:lnTo>
                  <a:lnTo>
                    <a:pt x="39" y="2137"/>
                  </a:lnTo>
                  <a:lnTo>
                    <a:pt x="68" y="2175"/>
                  </a:lnTo>
                  <a:lnTo>
                    <a:pt x="106" y="2204"/>
                  </a:lnTo>
                  <a:lnTo>
                    <a:pt x="154" y="2232"/>
                  </a:lnTo>
                  <a:lnTo>
                    <a:pt x="202" y="2251"/>
                  </a:lnTo>
                  <a:lnTo>
                    <a:pt x="269" y="2271"/>
                  </a:lnTo>
                  <a:lnTo>
                    <a:pt x="336" y="2280"/>
                  </a:lnTo>
                  <a:lnTo>
                    <a:pt x="413" y="2280"/>
                  </a:lnTo>
                  <a:lnTo>
                    <a:pt x="1074" y="2232"/>
                  </a:lnTo>
                  <a:lnTo>
                    <a:pt x="1715" y="2175"/>
                  </a:lnTo>
                  <a:lnTo>
                    <a:pt x="2098" y="2137"/>
                  </a:lnTo>
                  <a:lnTo>
                    <a:pt x="2491" y="2079"/>
                  </a:lnTo>
                  <a:lnTo>
                    <a:pt x="2874" y="2022"/>
                  </a:lnTo>
                  <a:lnTo>
                    <a:pt x="3238" y="1964"/>
                  </a:lnTo>
                  <a:lnTo>
                    <a:pt x="3363" y="1935"/>
                  </a:lnTo>
                  <a:lnTo>
                    <a:pt x="3478" y="1907"/>
                  </a:lnTo>
                  <a:lnTo>
                    <a:pt x="3593" y="1859"/>
                  </a:lnTo>
                  <a:lnTo>
                    <a:pt x="3698" y="1801"/>
                  </a:lnTo>
                  <a:lnTo>
                    <a:pt x="3803" y="1734"/>
                  </a:lnTo>
                  <a:lnTo>
                    <a:pt x="3889" y="1667"/>
                  </a:lnTo>
                  <a:lnTo>
                    <a:pt x="3985" y="1581"/>
                  </a:lnTo>
                  <a:lnTo>
                    <a:pt x="4062" y="1495"/>
                  </a:lnTo>
                  <a:lnTo>
                    <a:pt x="4129" y="1399"/>
                  </a:lnTo>
                  <a:lnTo>
                    <a:pt x="4196" y="1303"/>
                  </a:lnTo>
                  <a:lnTo>
                    <a:pt x="4253" y="1198"/>
                  </a:lnTo>
                  <a:lnTo>
                    <a:pt x="4301" y="1083"/>
                  </a:lnTo>
                  <a:lnTo>
                    <a:pt x="4340" y="968"/>
                  </a:lnTo>
                  <a:lnTo>
                    <a:pt x="4359" y="853"/>
                  </a:lnTo>
                  <a:lnTo>
                    <a:pt x="4378" y="729"/>
                  </a:lnTo>
                  <a:lnTo>
                    <a:pt x="4388" y="604"/>
                  </a:lnTo>
                  <a:lnTo>
                    <a:pt x="444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9"/>
            <p:cNvSpPr/>
            <p:nvPr/>
          </p:nvSpPr>
          <p:spPr>
            <a:xfrm>
              <a:off x="2538058" y="2129455"/>
              <a:ext cx="197933" cy="312909"/>
            </a:xfrm>
            <a:custGeom>
              <a:avLst/>
              <a:gdLst/>
              <a:ahLst/>
              <a:cxnLst/>
              <a:rect l="l" t="t" r="r" b="b"/>
              <a:pathLst>
                <a:path w="4896" h="7740" extrusionOk="0">
                  <a:moveTo>
                    <a:pt x="1" y="1"/>
                  </a:moveTo>
                  <a:lnTo>
                    <a:pt x="863" y="7184"/>
                  </a:lnTo>
                  <a:lnTo>
                    <a:pt x="891" y="7299"/>
                  </a:lnTo>
                  <a:lnTo>
                    <a:pt x="930" y="7405"/>
                  </a:lnTo>
                  <a:lnTo>
                    <a:pt x="997" y="7500"/>
                  </a:lnTo>
                  <a:lnTo>
                    <a:pt x="1073" y="7577"/>
                  </a:lnTo>
                  <a:lnTo>
                    <a:pt x="1160" y="7644"/>
                  </a:lnTo>
                  <a:lnTo>
                    <a:pt x="1255" y="7692"/>
                  </a:lnTo>
                  <a:lnTo>
                    <a:pt x="1370" y="7730"/>
                  </a:lnTo>
                  <a:lnTo>
                    <a:pt x="1485" y="7740"/>
                  </a:lnTo>
                  <a:lnTo>
                    <a:pt x="3506" y="7740"/>
                  </a:lnTo>
                  <a:lnTo>
                    <a:pt x="3621" y="7730"/>
                  </a:lnTo>
                  <a:lnTo>
                    <a:pt x="3736" y="7692"/>
                  </a:lnTo>
                  <a:lnTo>
                    <a:pt x="3832" y="7644"/>
                  </a:lnTo>
                  <a:lnTo>
                    <a:pt x="3918" y="7577"/>
                  </a:lnTo>
                  <a:lnTo>
                    <a:pt x="3995" y="7500"/>
                  </a:lnTo>
                  <a:lnTo>
                    <a:pt x="4062" y="7405"/>
                  </a:lnTo>
                  <a:lnTo>
                    <a:pt x="4100" y="7299"/>
                  </a:lnTo>
                  <a:lnTo>
                    <a:pt x="4129" y="7184"/>
                  </a:lnTo>
                  <a:lnTo>
                    <a:pt x="48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9"/>
            <p:cNvSpPr/>
            <p:nvPr/>
          </p:nvSpPr>
          <p:spPr>
            <a:xfrm>
              <a:off x="2690629" y="2229350"/>
              <a:ext cx="913864" cy="865108"/>
            </a:xfrm>
            <a:custGeom>
              <a:avLst/>
              <a:gdLst/>
              <a:ahLst/>
              <a:cxnLst/>
              <a:rect l="l" t="t" r="r" b="b"/>
              <a:pathLst>
                <a:path w="22605" h="21399" extrusionOk="0">
                  <a:moveTo>
                    <a:pt x="18237" y="1"/>
                  </a:moveTo>
                  <a:lnTo>
                    <a:pt x="18151" y="20"/>
                  </a:lnTo>
                  <a:lnTo>
                    <a:pt x="18055" y="39"/>
                  </a:lnTo>
                  <a:lnTo>
                    <a:pt x="17969" y="58"/>
                  </a:lnTo>
                  <a:lnTo>
                    <a:pt x="17883" y="97"/>
                  </a:lnTo>
                  <a:lnTo>
                    <a:pt x="17797" y="135"/>
                  </a:lnTo>
                  <a:lnTo>
                    <a:pt x="17710" y="183"/>
                  </a:lnTo>
                  <a:lnTo>
                    <a:pt x="17634" y="240"/>
                  </a:lnTo>
                  <a:lnTo>
                    <a:pt x="17557" y="298"/>
                  </a:lnTo>
                  <a:lnTo>
                    <a:pt x="17480" y="365"/>
                  </a:lnTo>
                  <a:lnTo>
                    <a:pt x="17404" y="442"/>
                  </a:lnTo>
                  <a:lnTo>
                    <a:pt x="17270" y="604"/>
                  </a:lnTo>
                  <a:lnTo>
                    <a:pt x="17136" y="796"/>
                  </a:lnTo>
                  <a:lnTo>
                    <a:pt x="17011" y="1007"/>
                  </a:lnTo>
                  <a:lnTo>
                    <a:pt x="16887" y="1237"/>
                  </a:lnTo>
                  <a:lnTo>
                    <a:pt x="16781" y="1486"/>
                  </a:lnTo>
                  <a:lnTo>
                    <a:pt x="16676" y="1763"/>
                  </a:lnTo>
                  <a:lnTo>
                    <a:pt x="16580" y="2051"/>
                  </a:lnTo>
                  <a:lnTo>
                    <a:pt x="16494" y="2357"/>
                  </a:lnTo>
                  <a:lnTo>
                    <a:pt x="16408" y="2683"/>
                  </a:lnTo>
                  <a:lnTo>
                    <a:pt x="16331" y="3018"/>
                  </a:lnTo>
                  <a:lnTo>
                    <a:pt x="16264" y="3372"/>
                  </a:lnTo>
                  <a:lnTo>
                    <a:pt x="16197" y="3736"/>
                  </a:lnTo>
                  <a:lnTo>
                    <a:pt x="16140" y="4120"/>
                  </a:lnTo>
                  <a:lnTo>
                    <a:pt x="16092" y="4503"/>
                  </a:lnTo>
                  <a:lnTo>
                    <a:pt x="16044" y="4905"/>
                  </a:lnTo>
                  <a:lnTo>
                    <a:pt x="15996" y="5307"/>
                  </a:lnTo>
                  <a:lnTo>
                    <a:pt x="15929" y="6150"/>
                  </a:lnTo>
                  <a:lnTo>
                    <a:pt x="15871" y="7003"/>
                  </a:lnTo>
                  <a:lnTo>
                    <a:pt x="15843" y="7874"/>
                  </a:lnTo>
                  <a:lnTo>
                    <a:pt x="15814" y="8755"/>
                  </a:lnTo>
                  <a:lnTo>
                    <a:pt x="15804" y="9627"/>
                  </a:lnTo>
                  <a:lnTo>
                    <a:pt x="15804" y="10489"/>
                  </a:lnTo>
                  <a:lnTo>
                    <a:pt x="15823" y="11332"/>
                  </a:lnTo>
                  <a:lnTo>
                    <a:pt x="15843" y="12146"/>
                  </a:lnTo>
                  <a:lnTo>
                    <a:pt x="15862" y="12912"/>
                  </a:lnTo>
                  <a:lnTo>
                    <a:pt x="15890" y="13650"/>
                  </a:lnTo>
                  <a:lnTo>
                    <a:pt x="15958" y="14933"/>
                  </a:lnTo>
                  <a:lnTo>
                    <a:pt x="16025" y="15939"/>
                  </a:lnTo>
                  <a:lnTo>
                    <a:pt x="16092" y="16830"/>
                  </a:lnTo>
                  <a:lnTo>
                    <a:pt x="15728" y="16878"/>
                  </a:lnTo>
                  <a:lnTo>
                    <a:pt x="14703" y="17021"/>
                  </a:lnTo>
                  <a:lnTo>
                    <a:pt x="13975" y="17117"/>
                  </a:lnTo>
                  <a:lnTo>
                    <a:pt x="13122" y="17222"/>
                  </a:lnTo>
                  <a:lnTo>
                    <a:pt x="12165" y="17328"/>
                  </a:lnTo>
                  <a:lnTo>
                    <a:pt x="11092" y="17443"/>
                  </a:lnTo>
                  <a:lnTo>
                    <a:pt x="9942" y="17558"/>
                  </a:lnTo>
                  <a:lnTo>
                    <a:pt x="8717" y="17663"/>
                  </a:lnTo>
                  <a:lnTo>
                    <a:pt x="7433" y="17759"/>
                  </a:lnTo>
                  <a:lnTo>
                    <a:pt x="6102" y="17845"/>
                  </a:lnTo>
                  <a:lnTo>
                    <a:pt x="4742" y="17912"/>
                  </a:lnTo>
                  <a:lnTo>
                    <a:pt x="4042" y="17941"/>
                  </a:lnTo>
                  <a:lnTo>
                    <a:pt x="3353" y="17960"/>
                  </a:lnTo>
                  <a:lnTo>
                    <a:pt x="2654" y="17969"/>
                  </a:lnTo>
                  <a:lnTo>
                    <a:pt x="1954" y="17979"/>
                  </a:lnTo>
                  <a:lnTo>
                    <a:pt x="1255" y="17979"/>
                  </a:lnTo>
                  <a:lnTo>
                    <a:pt x="566" y="17969"/>
                  </a:lnTo>
                  <a:lnTo>
                    <a:pt x="0" y="19023"/>
                  </a:lnTo>
                  <a:lnTo>
                    <a:pt x="613" y="19186"/>
                  </a:lnTo>
                  <a:lnTo>
                    <a:pt x="1332" y="19377"/>
                  </a:lnTo>
                  <a:lnTo>
                    <a:pt x="2280" y="19607"/>
                  </a:lnTo>
                  <a:lnTo>
                    <a:pt x="3429" y="19885"/>
                  </a:lnTo>
                  <a:lnTo>
                    <a:pt x="4071" y="20019"/>
                  </a:lnTo>
                  <a:lnTo>
                    <a:pt x="4742" y="20163"/>
                  </a:lnTo>
                  <a:lnTo>
                    <a:pt x="5450" y="20316"/>
                  </a:lnTo>
                  <a:lnTo>
                    <a:pt x="6188" y="20460"/>
                  </a:lnTo>
                  <a:lnTo>
                    <a:pt x="6954" y="20594"/>
                  </a:lnTo>
                  <a:lnTo>
                    <a:pt x="7730" y="20728"/>
                  </a:lnTo>
                  <a:lnTo>
                    <a:pt x="8535" y="20862"/>
                  </a:lnTo>
                  <a:lnTo>
                    <a:pt x="9339" y="20977"/>
                  </a:lnTo>
                  <a:lnTo>
                    <a:pt x="10163" y="21082"/>
                  </a:lnTo>
                  <a:lnTo>
                    <a:pt x="10987" y="21178"/>
                  </a:lnTo>
                  <a:lnTo>
                    <a:pt x="11810" y="21264"/>
                  </a:lnTo>
                  <a:lnTo>
                    <a:pt x="12634" y="21322"/>
                  </a:lnTo>
                  <a:lnTo>
                    <a:pt x="13439" y="21370"/>
                  </a:lnTo>
                  <a:lnTo>
                    <a:pt x="14243" y="21398"/>
                  </a:lnTo>
                  <a:lnTo>
                    <a:pt x="15019" y="21398"/>
                  </a:lnTo>
                  <a:lnTo>
                    <a:pt x="15402" y="21389"/>
                  </a:lnTo>
                  <a:lnTo>
                    <a:pt x="15785" y="21379"/>
                  </a:lnTo>
                  <a:lnTo>
                    <a:pt x="16159" y="21351"/>
                  </a:lnTo>
                  <a:lnTo>
                    <a:pt x="16523" y="21322"/>
                  </a:lnTo>
                  <a:lnTo>
                    <a:pt x="16877" y="21293"/>
                  </a:lnTo>
                  <a:lnTo>
                    <a:pt x="17231" y="21245"/>
                  </a:lnTo>
                  <a:lnTo>
                    <a:pt x="17576" y="21197"/>
                  </a:lnTo>
                  <a:lnTo>
                    <a:pt x="17911" y="21140"/>
                  </a:lnTo>
                  <a:lnTo>
                    <a:pt x="18228" y="21073"/>
                  </a:lnTo>
                  <a:lnTo>
                    <a:pt x="18544" y="21006"/>
                  </a:lnTo>
                  <a:lnTo>
                    <a:pt x="18850" y="20920"/>
                  </a:lnTo>
                  <a:lnTo>
                    <a:pt x="19147" y="20824"/>
                  </a:lnTo>
                  <a:lnTo>
                    <a:pt x="19425" y="20728"/>
                  </a:lnTo>
                  <a:lnTo>
                    <a:pt x="19693" y="20623"/>
                  </a:lnTo>
                  <a:lnTo>
                    <a:pt x="19846" y="20546"/>
                  </a:lnTo>
                  <a:lnTo>
                    <a:pt x="19980" y="20469"/>
                  </a:lnTo>
                  <a:lnTo>
                    <a:pt x="20114" y="20393"/>
                  </a:lnTo>
                  <a:lnTo>
                    <a:pt x="20249" y="20297"/>
                  </a:lnTo>
                  <a:lnTo>
                    <a:pt x="20363" y="20201"/>
                  </a:lnTo>
                  <a:lnTo>
                    <a:pt x="20478" y="20096"/>
                  </a:lnTo>
                  <a:lnTo>
                    <a:pt x="20593" y="19981"/>
                  </a:lnTo>
                  <a:lnTo>
                    <a:pt x="20699" y="19866"/>
                  </a:lnTo>
                  <a:lnTo>
                    <a:pt x="20794" y="19741"/>
                  </a:lnTo>
                  <a:lnTo>
                    <a:pt x="20881" y="19607"/>
                  </a:lnTo>
                  <a:lnTo>
                    <a:pt x="20967" y="19473"/>
                  </a:lnTo>
                  <a:lnTo>
                    <a:pt x="21044" y="19339"/>
                  </a:lnTo>
                  <a:lnTo>
                    <a:pt x="21111" y="19195"/>
                  </a:lnTo>
                  <a:lnTo>
                    <a:pt x="21168" y="19042"/>
                  </a:lnTo>
                  <a:lnTo>
                    <a:pt x="21216" y="18889"/>
                  </a:lnTo>
                  <a:lnTo>
                    <a:pt x="21264" y="18736"/>
                  </a:lnTo>
                  <a:lnTo>
                    <a:pt x="21446" y="18008"/>
                  </a:lnTo>
                  <a:lnTo>
                    <a:pt x="21637" y="17127"/>
                  </a:lnTo>
                  <a:lnTo>
                    <a:pt x="21743" y="16638"/>
                  </a:lnTo>
                  <a:lnTo>
                    <a:pt x="21848" y="16121"/>
                  </a:lnTo>
                  <a:lnTo>
                    <a:pt x="21953" y="15575"/>
                  </a:lnTo>
                  <a:lnTo>
                    <a:pt x="22049" y="15010"/>
                  </a:lnTo>
                  <a:lnTo>
                    <a:pt x="22155" y="14416"/>
                  </a:lnTo>
                  <a:lnTo>
                    <a:pt x="22241" y="13803"/>
                  </a:lnTo>
                  <a:lnTo>
                    <a:pt x="22327" y="13180"/>
                  </a:lnTo>
                  <a:lnTo>
                    <a:pt x="22404" y="12529"/>
                  </a:lnTo>
                  <a:lnTo>
                    <a:pt x="22471" y="11878"/>
                  </a:lnTo>
                  <a:lnTo>
                    <a:pt x="22519" y="11217"/>
                  </a:lnTo>
                  <a:lnTo>
                    <a:pt x="22566" y="10546"/>
                  </a:lnTo>
                  <a:lnTo>
                    <a:pt x="22595" y="9876"/>
                  </a:lnTo>
                  <a:lnTo>
                    <a:pt x="22605" y="9196"/>
                  </a:lnTo>
                  <a:lnTo>
                    <a:pt x="22595" y="8525"/>
                  </a:lnTo>
                  <a:lnTo>
                    <a:pt x="22566" y="7855"/>
                  </a:lnTo>
                  <a:lnTo>
                    <a:pt x="22519" y="7194"/>
                  </a:lnTo>
                  <a:lnTo>
                    <a:pt x="22490" y="6868"/>
                  </a:lnTo>
                  <a:lnTo>
                    <a:pt x="22451" y="6543"/>
                  </a:lnTo>
                  <a:lnTo>
                    <a:pt x="22413" y="6217"/>
                  </a:lnTo>
                  <a:lnTo>
                    <a:pt x="22365" y="5901"/>
                  </a:lnTo>
                  <a:lnTo>
                    <a:pt x="22308" y="5585"/>
                  </a:lnTo>
                  <a:lnTo>
                    <a:pt x="22241" y="5269"/>
                  </a:lnTo>
                  <a:lnTo>
                    <a:pt x="22174" y="4962"/>
                  </a:lnTo>
                  <a:lnTo>
                    <a:pt x="22097" y="4656"/>
                  </a:lnTo>
                  <a:lnTo>
                    <a:pt x="22020" y="4359"/>
                  </a:lnTo>
                  <a:lnTo>
                    <a:pt x="21925" y="4062"/>
                  </a:lnTo>
                  <a:lnTo>
                    <a:pt x="21829" y="3775"/>
                  </a:lnTo>
                  <a:lnTo>
                    <a:pt x="21724" y="3497"/>
                  </a:lnTo>
                  <a:lnTo>
                    <a:pt x="21609" y="3219"/>
                  </a:lnTo>
                  <a:lnTo>
                    <a:pt x="21494" y="2951"/>
                  </a:lnTo>
                  <a:lnTo>
                    <a:pt x="21360" y="2683"/>
                  </a:lnTo>
                  <a:lnTo>
                    <a:pt x="21225" y="2434"/>
                  </a:lnTo>
                  <a:lnTo>
                    <a:pt x="21082" y="2185"/>
                  </a:lnTo>
                  <a:lnTo>
                    <a:pt x="20929" y="1945"/>
                  </a:lnTo>
                  <a:lnTo>
                    <a:pt x="20756" y="1706"/>
                  </a:lnTo>
                  <a:lnTo>
                    <a:pt x="20584" y="1486"/>
                  </a:lnTo>
                  <a:lnTo>
                    <a:pt x="20402" y="1275"/>
                  </a:lnTo>
                  <a:lnTo>
                    <a:pt x="20210" y="1064"/>
                  </a:lnTo>
                  <a:lnTo>
                    <a:pt x="20009" y="863"/>
                  </a:lnTo>
                  <a:lnTo>
                    <a:pt x="19798" y="681"/>
                  </a:lnTo>
                  <a:lnTo>
                    <a:pt x="19549" y="480"/>
                  </a:lnTo>
                  <a:lnTo>
                    <a:pt x="19425" y="394"/>
                  </a:lnTo>
                  <a:lnTo>
                    <a:pt x="19300" y="317"/>
                  </a:lnTo>
                  <a:lnTo>
                    <a:pt x="19185" y="250"/>
                  </a:lnTo>
                  <a:lnTo>
                    <a:pt x="19070" y="183"/>
                  </a:lnTo>
                  <a:lnTo>
                    <a:pt x="18955" y="135"/>
                  </a:lnTo>
                  <a:lnTo>
                    <a:pt x="18850" y="97"/>
                  </a:lnTo>
                  <a:lnTo>
                    <a:pt x="18745" y="58"/>
                  </a:lnTo>
                  <a:lnTo>
                    <a:pt x="18639" y="30"/>
                  </a:lnTo>
                  <a:lnTo>
                    <a:pt x="18534" y="11"/>
                  </a:lnTo>
                  <a:lnTo>
                    <a:pt x="18429"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9"/>
            <p:cNvSpPr/>
            <p:nvPr/>
          </p:nvSpPr>
          <p:spPr>
            <a:xfrm>
              <a:off x="2245326" y="3107947"/>
              <a:ext cx="1263157" cy="1100154"/>
            </a:xfrm>
            <a:custGeom>
              <a:avLst/>
              <a:gdLst/>
              <a:ahLst/>
              <a:cxnLst/>
              <a:rect l="l" t="t" r="r" b="b"/>
              <a:pathLst>
                <a:path w="31245" h="27213" extrusionOk="0">
                  <a:moveTo>
                    <a:pt x="19626" y="1"/>
                  </a:moveTo>
                  <a:lnTo>
                    <a:pt x="17270" y="949"/>
                  </a:lnTo>
                  <a:lnTo>
                    <a:pt x="14828" y="1935"/>
                  </a:lnTo>
                  <a:lnTo>
                    <a:pt x="11992" y="3104"/>
                  </a:lnTo>
                  <a:lnTo>
                    <a:pt x="10527" y="3707"/>
                  </a:lnTo>
                  <a:lnTo>
                    <a:pt x="9090" y="4311"/>
                  </a:lnTo>
                  <a:lnTo>
                    <a:pt x="7721" y="4895"/>
                  </a:lnTo>
                  <a:lnTo>
                    <a:pt x="6466" y="5441"/>
                  </a:lnTo>
                  <a:lnTo>
                    <a:pt x="5364" y="5939"/>
                  </a:lnTo>
                  <a:lnTo>
                    <a:pt x="4885" y="6169"/>
                  </a:lnTo>
                  <a:lnTo>
                    <a:pt x="4454" y="6370"/>
                  </a:lnTo>
                  <a:lnTo>
                    <a:pt x="4090" y="6552"/>
                  </a:lnTo>
                  <a:lnTo>
                    <a:pt x="3784" y="6715"/>
                  </a:lnTo>
                  <a:lnTo>
                    <a:pt x="3545" y="6849"/>
                  </a:lnTo>
                  <a:lnTo>
                    <a:pt x="3391" y="6954"/>
                  </a:lnTo>
                  <a:lnTo>
                    <a:pt x="3295" y="7041"/>
                  </a:lnTo>
                  <a:lnTo>
                    <a:pt x="3200" y="7127"/>
                  </a:lnTo>
                  <a:lnTo>
                    <a:pt x="3114" y="7232"/>
                  </a:lnTo>
                  <a:lnTo>
                    <a:pt x="3018" y="7347"/>
                  </a:lnTo>
                  <a:lnTo>
                    <a:pt x="2932" y="7472"/>
                  </a:lnTo>
                  <a:lnTo>
                    <a:pt x="2845" y="7606"/>
                  </a:lnTo>
                  <a:lnTo>
                    <a:pt x="2769" y="7749"/>
                  </a:lnTo>
                  <a:lnTo>
                    <a:pt x="2682" y="7903"/>
                  </a:lnTo>
                  <a:lnTo>
                    <a:pt x="2520" y="8247"/>
                  </a:lnTo>
                  <a:lnTo>
                    <a:pt x="2366" y="8631"/>
                  </a:lnTo>
                  <a:lnTo>
                    <a:pt x="2213" y="9042"/>
                  </a:lnTo>
                  <a:lnTo>
                    <a:pt x="2070" y="9493"/>
                  </a:lnTo>
                  <a:lnTo>
                    <a:pt x="1935" y="9981"/>
                  </a:lnTo>
                  <a:lnTo>
                    <a:pt x="1801" y="10498"/>
                  </a:lnTo>
                  <a:lnTo>
                    <a:pt x="1677" y="11044"/>
                  </a:lnTo>
                  <a:lnTo>
                    <a:pt x="1552" y="11619"/>
                  </a:lnTo>
                  <a:lnTo>
                    <a:pt x="1437" y="12222"/>
                  </a:lnTo>
                  <a:lnTo>
                    <a:pt x="1322" y="12855"/>
                  </a:lnTo>
                  <a:lnTo>
                    <a:pt x="1217" y="13506"/>
                  </a:lnTo>
                  <a:lnTo>
                    <a:pt x="1112" y="14186"/>
                  </a:lnTo>
                  <a:lnTo>
                    <a:pt x="1016" y="14875"/>
                  </a:lnTo>
                  <a:lnTo>
                    <a:pt x="920" y="15594"/>
                  </a:lnTo>
                  <a:lnTo>
                    <a:pt x="834" y="16331"/>
                  </a:lnTo>
                  <a:lnTo>
                    <a:pt x="748" y="17078"/>
                  </a:lnTo>
                  <a:lnTo>
                    <a:pt x="585" y="18621"/>
                  </a:lnTo>
                  <a:lnTo>
                    <a:pt x="441" y="20210"/>
                  </a:lnTo>
                  <a:lnTo>
                    <a:pt x="307" y="21829"/>
                  </a:lnTo>
                  <a:lnTo>
                    <a:pt x="192" y="23477"/>
                  </a:lnTo>
                  <a:lnTo>
                    <a:pt x="87" y="25124"/>
                  </a:lnTo>
                  <a:lnTo>
                    <a:pt x="1" y="26772"/>
                  </a:lnTo>
                  <a:lnTo>
                    <a:pt x="451" y="26906"/>
                  </a:lnTo>
                  <a:lnTo>
                    <a:pt x="844" y="27021"/>
                  </a:lnTo>
                  <a:lnTo>
                    <a:pt x="1207" y="27107"/>
                  </a:lnTo>
                  <a:lnTo>
                    <a:pt x="1380" y="27135"/>
                  </a:lnTo>
                  <a:lnTo>
                    <a:pt x="1552" y="27164"/>
                  </a:lnTo>
                  <a:lnTo>
                    <a:pt x="1725" y="27183"/>
                  </a:lnTo>
                  <a:lnTo>
                    <a:pt x="1897" y="27193"/>
                  </a:lnTo>
                  <a:lnTo>
                    <a:pt x="2280" y="27212"/>
                  </a:lnTo>
                  <a:lnTo>
                    <a:pt x="2702" y="27203"/>
                  </a:lnTo>
                  <a:lnTo>
                    <a:pt x="3190" y="27174"/>
                  </a:lnTo>
                  <a:lnTo>
                    <a:pt x="3305" y="26896"/>
                  </a:lnTo>
                  <a:lnTo>
                    <a:pt x="3621" y="26091"/>
                  </a:lnTo>
                  <a:lnTo>
                    <a:pt x="4119" y="24818"/>
                  </a:lnTo>
                  <a:lnTo>
                    <a:pt x="4771" y="23113"/>
                  </a:lnTo>
                  <a:lnTo>
                    <a:pt x="5144" y="22117"/>
                  </a:lnTo>
                  <a:lnTo>
                    <a:pt x="5537" y="21044"/>
                  </a:lnTo>
                  <a:lnTo>
                    <a:pt x="5949" y="19875"/>
                  </a:lnTo>
                  <a:lnTo>
                    <a:pt x="6389" y="18649"/>
                  </a:lnTo>
                  <a:lnTo>
                    <a:pt x="6839" y="17347"/>
                  </a:lnTo>
                  <a:lnTo>
                    <a:pt x="7299" y="15987"/>
                  </a:lnTo>
                  <a:lnTo>
                    <a:pt x="7768" y="14569"/>
                  </a:lnTo>
                  <a:lnTo>
                    <a:pt x="8238" y="13104"/>
                  </a:lnTo>
                  <a:lnTo>
                    <a:pt x="26791" y="11810"/>
                  </a:lnTo>
                  <a:lnTo>
                    <a:pt x="27001" y="11801"/>
                  </a:lnTo>
                  <a:lnTo>
                    <a:pt x="27212" y="11791"/>
                  </a:lnTo>
                  <a:lnTo>
                    <a:pt x="27404" y="11772"/>
                  </a:lnTo>
                  <a:lnTo>
                    <a:pt x="27595" y="11743"/>
                  </a:lnTo>
                  <a:lnTo>
                    <a:pt x="27777" y="11705"/>
                  </a:lnTo>
                  <a:lnTo>
                    <a:pt x="27959" y="11657"/>
                  </a:lnTo>
                  <a:lnTo>
                    <a:pt x="28131" y="11609"/>
                  </a:lnTo>
                  <a:lnTo>
                    <a:pt x="28294" y="11542"/>
                  </a:lnTo>
                  <a:lnTo>
                    <a:pt x="28457" y="11475"/>
                  </a:lnTo>
                  <a:lnTo>
                    <a:pt x="28610" y="11408"/>
                  </a:lnTo>
                  <a:lnTo>
                    <a:pt x="28754" y="11322"/>
                  </a:lnTo>
                  <a:lnTo>
                    <a:pt x="28898" y="11236"/>
                  </a:lnTo>
                  <a:lnTo>
                    <a:pt x="29032" y="11140"/>
                  </a:lnTo>
                  <a:lnTo>
                    <a:pt x="29166" y="11044"/>
                  </a:lnTo>
                  <a:lnTo>
                    <a:pt x="29290" y="10939"/>
                  </a:lnTo>
                  <a:lnTo>
                    <a:pt x="29415" y="10834"/>
                  </a:lnTo>
                  <a:lnTo>
                    <a:pt x="29530" y="10719"/>
                  </a:lnTo>
                  <a:lnTo>
                    <a:pt x="29645" y="10594"/>
                  </a:lnTo>
                  <a:lnTo>
                    <a:pt x="29750" y="10470"/>
                  </a:lnTo>
                  <a:lnTo>
                    <a:pt x="29846" y="10335"/>
                  </a:lnTo>
                  <a:lnTo>
                    <a:pt x="29942" y="10201"/>
                  </a:lnTo>
                  <a:lnTo>
                    <a:pt x="30038" y="10067"/>
                  </a:lnTo>
                  <a:lnTo>
                    <a:pt x="30210" y="9780"/>
                  </a:lnTo>
                  <a:lnTo>
                    <a:pt x="30363" y="9473"/>
                  </a:lnTo>
                  <a:lnTo>
                    <a:pt x="30497" y="9167"/>
                  </a:lnTo>
                  <a:lnTo>
                    <a:pt x="30622" y="8841"/>
                  </a:lnTo>
                  <a:lnTo>
                    <a:pt x="30727" y="8506"/>
                  </a:lnTo>
                  <a:lnTo>
                    <a:pt x="30823" y="8171"/>
                  </a:lnTo>
                  <a:lnTo>
                    <a:pt x="30909" y="7826"/>
                  </a:lnTo>
                  <a:lnTo>
                    <a:pt x="30976" y="7481"/>
                  </a:lnTo>
                  <a:lnTo>
                    <a:pt x="31034" y="7136"/>
                  </a:lnTo>
                  <a:lnTo>
                    <a:pt x="31091" y="6792"/>
                  </a:lnTo>
                  <a:lnTo>
                    <a:pt x="31129" y="6447"/>
                  </a:lnTo>
                  <a:lnTo>
                    <a:pt x="31158" y="6102"/>
                  </a:lnTo>
                  <a:lnTo>
                    <a:pt x="31187" y="5776"/>
                  </a:lnTo>
                  <a:lnTo>
                    <a:pt x="31225" y="5135"/>
                  </a:lnTo>
                  <a:lnTo>
                    <a:pt x="31235" y="4541"/>
                  </a:lnTo>
                  <a:lnTo>
                    <a:pt x="31244" y="4004"/>
                  </a:lnTo>
                  <a:lnTo>
                    <a:pt x="31244" y="3545"/>
                  </a:lnTo>
                  <a:lnTo>
                    <a:pt x="31244" y="1524"/>
                  </a:lnTo>
                  <a:lnTo>
                    <a:pt x="196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9"/>
            <p:cNvSpPr/>
            <p:nvPr/>
          </p:nvSpPr>
          <p:spPr>
            <a:xfrm>
              <a:off x="2497793" y="2941469"/>
              <a:ext cx="215721" cy="56962"/>
            </a:xfrm>
            <a:custGeom>
              <a:avLst/>
              <a:gdLst/>
              <a:ahLst/>
              <a:cxnLst/>
              <a:rect l="l" t="t" r="r" b="b"/>
              <a:pathLst>
                <a:path w="5336" h="1409" extrusionOk="0">
                  <a:moveTo>
                    <a:pt x="3171" y="0"/>
                  </a:moveTo>
                  <a:lnTo>
                    <a:pt x="3037" y="10"/>
                  </a:lnTo>
                  <a:lnTo>
                    <a:pt x="2912" y="19"/>
                  </a:lnTo>
                  <a:lnTo>
                    <a:pt x="2788" y="38"/>
                  </a:lnTo>
                  <a:lnTo>
                    <a:pt x="2673" y="67"/>
                  </a:lnTo>
                  <a:lnTo>
                    <a:pt x="2424" y="125"/>
                  </a:lnTo>
                  <a:lnTo>
                    <a:pt x="2175" y="211"/>
                  </a:lnTo>
                  <a:lnTo>
                    <a:pt x="1629" y="402"/>
                  </a:lnTo>
                  <a:lnTo>
                    <a:pt x="336" y="833"/>
                  </a:lnTo>
                  <a:lnTo>
                    <a:pt x="269" y="862"/>
                  </a:lnTo>
                  <a:lnTo>
                    <a:pt x="202" y="900"/>
                  </a:lnTo>
                  <a:lnTo>
                    <a:pt x="144" y="939"/>
                  </a:lnTo>
                  <a:lnTo>
                    <a:pt x="96" y="987"/>
                  </a:lnTo>
                  <a:lnTo>
                    <a:pt x="58" y="1035"/>
                  </a:lnTo>
                  <a:lnTo>
                    <a:pt x="29" y="1082"/>
                  </a:lnTo>
                  <a:lnTo>
                    <a:pt x="10" y="1130"/>
                  </a:lnTo>
                  <a:lnTo>
                    <a:pt x="1" y="1178"/>
                  </a:lnTo>
                  <a:lnTo>
                    <a:pt x="1" y="1217"/>
                  </a:lnTo>
                  <a:lnTo>
                    <a:pt x="10" y="1264"/>
                  </a:lnTo>
                  <a:lnTo>
                    <a:pt x="29" y="1303"/>
                  </a:lnTo>
                  <a:lnTo>
                    <a:pt x="58" y="1331"/>
                  </a:lnTo>
                  <a:lnTo>
                    <a:pt x="96" y="1360"/>
                  </a:lnTo>
                  <a:lnTo>
                    <a:pt x="154" y="1389"/>
                  </a:lnTo>
                  <a:lnTo>
                    <a:pt x="221" y="1398"/>
                  </a:lnTo>
                  <a:lnTo>
                    <a:pt x="297" y="1408"/>
                  </a:lnTo>
                  <a:lnTo>
                    <a:pt x="4914" y="1408"/>
                  </a:lnTo>
                  <a:lnTo>
                    <a:pt x="5336" y="354"/>
                  </a:lnTo>
                  <a:lnTo>
                    <a:pt x="3726" y="58"/>
                  </a:lnTo>
                  <a:lnTo>
                    <a:pt x="3583" y="29"/>
                  </a:lnTo>
                  <a:lnTo>
                    <a:pt x="3439" y="10"/>
                  </a:lnTo>
                  <a:lnTo>
                    <a:pt x="3295" y="10"/>
                  </a:lnTo>
                  <a:lnTo>
                    <a:pt x="3171"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9"/>
            <p:cNvSpPr/>
            <p:nvPr/>
          </p:nvSpPr>
          <p:spPr>
            <a:xfrm>
              <a:off x="3297762" y="2216211"/>
              <a:ext cx="311009" cy="575041"/>
            </a:xfrm>
            <a:custGeom>
              <a:avLst/>
              <a:gdLst/>
              <a:ahLst/>
              <a:cxnLst/>
              <a:rect l="l" t="t" r="r" b="b"/>
              <a:pathLst>
                <a:path w="7693" h="14224" extrusionOk="0">
                  <a:moveTo>
                    <a:pt x="3794" y="0"/>
                  </a:moveTo>
                  <a:lnTo>
                    <a:pt x="3679" y="10"/>
                  </a:lnTo>
                  <a:lnTo>
                    <a:pt x="3564" y="19"/>
                  </a:lnTo>
                  <a:lnTo>
                    <a:pt x="3439" y="48"/>
                  </a:lnTo>
                  <a:lnTo>
                    <a:pt x="3324" y="77"/>
                  </a:lnTo>
                  <a:lnTo>
                    <a:pt x="3200" y="115"/>
                  </a:lnTo>
                  <a:lnTo>
                    <a:pt x="3085" y="163"/>
                  </a:lnTo>
                  <a:lnTo>
                    <a:pt x="2970" y="221"/>
                  </a:lnTo>
                  <a:lnTo>
                    <a:pt x="2855" y="278"/>
                  </a:lnTo>
                  <a:lnTo>
                    <a:pt x="2740" y="355"/>
                  </a:lnTo>
                  <a:lnTo>
                    <a:pt x="2625" y="431"/>
                  </a:lnTo>
                  <a:lnTo>
                    <a:pt x="2510" y="517"/>
                  </a:lnTo>
                  <a:lnTo>
                    <a:pt x="2395" y="623"/>
                  </a:lnTo>
                  <a:lnTo>
                    <a:pt x="2290" y="728"/>
                  </a:lnTo>
                  <a:lnTo>
                    <a:pt x="2175" y="843"/>
                  </a:lnTo>
                  <a:lnTo>
                    <a:pt x="2070" y="977"/>
                  </a:lnTo>
                  <a:lnTo>
                    <a:pt x="1964" y="1111"/>
                  </a:lnTo>
                  <a:lnTo>
                    <a:pt x="1849" y="1255"/>
                  </a:lnTo>
                  <a:lnTo>
                    <a:pt x="1754" y="1418"/>
                  </a:lnTo>
                  <a:lnTo>
                    <a:pt x="1648" y="1581"/>
                  </a:lnTo>
                  <a:lnTo>
                    <a:pt x="1514" y="1811"/>
                  </a:lnTo>
                  <a:lnTo>
                    <a:pt x="1399" y="2040"/>
                  </a:lnTo>
                  <a:lnTo>
                    <a:pt x="1275" y="2280"/>
                  </a:lnTo>
                  <a:lnTo>
                    <a:pt x="1169" y="2519"/>
                  </a:lnTo>
                  <a:lnTo>
                    <a:pt x="1064" y="2759"/>
                  </a:lnTo>
                  <a:lnTo>
                    <a:pt x="968" y="2998"/>
                  </a:lnTo>
                  <a:lnTo>
                    <a:pt x="872" y="3247"/>
                  </a:lnTo>
                  <a:lnTo>
                    <a:pt x="786" y="3496"/>
                  </a:lnTo>
                  <a:lnTo>
                    <a:pt x="623" y="4004"/>
                  </a:lnTo>
                  <a:lnTo>
                    <a:pt x="489" y="4521"/>
                  </a:lnTo>
                  <a:lnTo>
                    <a:pt x="365" y="5038"/>
                  </a:lnTo>
                  <a:lnTo>
                    <a:pt x="269" y="5556"/>
                  </a:lnTo>
                  <a:lnTo>
                    <a:pt x="192" y="6073"/>
                  </a:lnTo>
                  <a:lnTo>
                    <a:pt x="125" y="6590"/>
                  </a:lnTo>
                  <a:lnTo>
                    <a:pt x="68" y="7107"/>
                  </a:lnTo>
                  <a:lnTo>
                    <a:pt x="39" y="7624"/>
                  </a:lnTo>
                  <a:lnTo>
                    <a:pt x="10" y="8123"/>
                  </a:lnTo>
                  <a:lnTo>
                    <a:pt x="1" y="8621"/>
                  </a:lnTo>
                  <a:lnTo>
                    <a:pt x="1" y="9109"/>
                  </a:lnTo>
                  <a:lnTo>
                    <a:pt x="1" y="9578"/>
                  </a:lnTo>
                  <a:lnTo>
                    <a:pt x="20" y="10038"/>
                  </a:lnTo>
                  <a:lnTo>
                    <a:pt x="49" y="10488"/>
                  </a:lnTo>
                  <a:lnTo>
                    <a:pt x="78" y="10910"/>
                  </a:lnTo>
                  <a:lnTo>
                    <a:pt x="106" y="11322"/>
                  </a:lnTo>
                  <a:lnTo>
                    <a:pt x="183" y="12059"/>
                  </a:lnTo>
                  <a:lnTo>
                    <a:pt x="269" y="12701"/>
                  </a:lnTo>
                  <a:lnTo>
                    <a:pt x="355" y="13228"/>
                  </a:lnTo>
                  <a:lnTo>
                    <a:pt x="422" y="13630"/>
                  </a:lnTo>
                  <a:lnTo>
                    <a:pt x="489" y="13956"/>
                  </a:lnTo>
                  <a:lnTo>
                    <a:pt x="1169" y="14032"/>
                  </a:lnTo>
                  <a:lnTo>
                    <a:pt x="1802" y="14090"/>
                  </a:lnTo>
                  <a:lnTo>
                    <a:pt x="2395" y="14138"/>
                  </a:lnTo>
                  <a:lnTo>
                    <a:pt x="2951" y="14176"/>
                  </a:lnTo>
                  <a:lnTo>
                    <a:pt x="3468" y="14205"/>
                  </a:lnTo>
                  <a:lnTo>
                    <a:pt x="3957" y="14224"/>
                  </a:lnTo>
                  <a:lnTo>
                    <a:pt x="4847" y="14224"/>
                  </a:lnTo>
                  <a:lnTo>
                    <a:pt x="5250" y="14205"/>
                  </a:lnTo>
                  <a:lnTo>
                    <a:pt x="5633" y="14185"/>
                  </a:lnTo>
                  <a:lnTo>
                    <a:pt x="5997" y="14147"/>
                  </a:lnTo>
                  <a:lnTo>
                    <a:pt x="6342" y="14109"/>
                  </a:lnTo>
                  <a:lnTo>
                    <a:pt x="6667" y="14051"/>
                  </a:lnTo>
                  <a:lnTo>
                    <a:pt x="6983" y="13984"/>
                  </a:lnTo>
                  <a:lnTo>
                    <a:pt x="7290" y="13917"/>
                  </a:lnTo>
                  <a:lnTo>
                    <a:pt x="7587" y="13831"/>
                  </a:lnTo>
                  <a:lnTo>
                    <a:pt x="7615" y="12682"/>
                  </a:lnTo>
                  <a:lnTo>
                    <a:pt x="7644" y="11465"/>
                  </a:lnTo>
                  <a:lnTo>
                    <a:pt x="7673" y="10000"/>
                  </a:lnTo>
                  <a:lnTo>
                    <a:pt x="7692" y="8429"/>
                  </a:lnTo>
                  <a:lnTo>
                    <a:pt x="7692" y="7644"/>
                  </a:lnTo>
                  <a:lnTo>
                    <a:pt x="7683" y="6887"/>
                  </a:lnTo>
                  <a:lnTo>
                    <a:pt x="7673" y="6178"/>
                  </a:lnTo>
                  <a:lnTo>
                    <a:pt x="7654" y="5527"/>
                  </a:lnTo>
                  <a:lnTo>
                    <a:pt x="7625" y="4962"/>
                  </a:lnTo>
                  <a:lnTo>
                    <a:pt x="7587" y="4483"/>
                  </a:lnTo>
                  <a:lnTo>
                    <a:pt x="7539" y="4195"/>
                  </a:lnTo>
                  <a:lnTo>
                    <a:pt x="7481" y="3899"/>
                  </a:lnTo>
                  <a:lnTo>
                    <a:pt x="7414" y="3611"/>
                  </a:lnTo>
                  <a:lnTo>
                    <a:pt x="7319" y="3324"/>
                  </a:lnTo>
                  <a:lnTo>
                    <a:pt x="7213" y="3037"/>
                  </a:lnTo>
                  <a:lnTo>
                    <a:pt x="7098" y="2759"/>
                  </a:lnTo>
                  <a:lnTo>
                    <a:pt x="6964" y="2481"/>
                  </a:lnTo>
                  <a:lnTo>
                    <a:pt x="6820" y="2213"/>
                  </a:lnTo>
                  <a:lnTo>
                    <a:pt x="6658" y="1954"/>
                  </a:lnTo>
                  <a:lnTo>
                    <a:pt x="6495" y="1705"/>
                  </a:lnTo>
                  <a:lnTo>
                    <a:pt x="6313" y="1466"/>
                  </a:lnTo>
                  <a:lnTo>
                    <a:pt x="6131" y="1236"/>
                  </a:lnTo>
                  <a:lnTo>
                    <a:pt x="5930" y="1025"/>
                  </a:lnTo>
                  <a:lnTo>
                    <a:pt x="5729" y="834"/>
                  </a:lnTo>
                  <a:lnTo>
                    <a:pt x="5518" y="652"/>
                  </a:lnTo>
                  <a:lnTo>
                    <a:pt x="5298" y="489"/>
                  </a:lnTo>
                  <a:lnTo>
                    <a:pt x="5077" y="355"/>
                  </a:lnTo>
                  <a:lnTo>
                    <a:pt x="4847" y="230"/>
                  </a:lnTo>
                  <a:lnTo>
                    <a:pt x="4618" y="134"/>
                  </a:lnTo>
                  <a:lnTo>
                    <a:pt x="4503" y="96"/>
                  </a:lnTo>
                  <a:lnTo>
                    <a:pt x="4388" y="67"/>
                  </a:lnTo>
                  <a:lnTo>
                    <a:pt x="4273" y="39"/>
                  </a:lnTo>
                  <a:lnTo>
                    <a:pt x="4148" y="19"/>
                  </a:lnTo>
                  <a:lnTo>
                    <a:pt x="4033" y="10"/>
                  </a:lnTo>
                  <a:lnTo>
                    <a:pt x="3918" y="0"/>
                  </a:lnTo>
                  <a:close/>
                </a:path>
              </a:pathLst>
            </a:custGeom>
            <a:solidFill>
              <a:srgbClr val="FF80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9"/>
            <p:cNvSpPr/>
            <p:nvPr/>
          </p:nvSpPr>
          <p:spPr>
            <a:xfrm>
              <a:off x="1720260" y="2966615"/>
              <a:ext cx="427157" cy="87566"/>
            </a:xfrm>
            <a:custGeom>
              <a:avLst/>
              <a:gdLst/>
              <a:ahLst/>
              <a:cxnLst/>
              <a:rect l="l" t="t" r="r" b="b"/>
              <a:pathLst>
                <a:path w="10566" h="2166" extrusionOk="0">
                  <a:moveTo>
                    <a:pt x="2060" y="1"/>
                  </a:moveTo>
                  <a:lnTo>
                    <a:pt x="1849" y="10"/>
                  </a:lnTo>
                  <a:lnTo>
                    <a:pt x="1648" y="49"/>
                  </a:lnTo>
                  <a:lnTo>
                    <a:pt x="1447" y="96"/>
                  </a:lnTo>
                  <a:lnTo>
                    <a:pt x="1255" y="163"/>
                  </a:lnTo>
                  <a:lnTo>
                    <a:pt x="1073" y="250"/>
                  </a:lnTo>
                  <a:lnTo>
                    <a:pt x="911" y="355"/>
                  </a:lnTo>
                  <a:lnTo>
                    <a:pt x="748" y="480"/>
                  </a:lnTo>
                  <a:lnTo>
                    <a:pt x="604" y="614"/>
                  </a:lnTo>
                  <a:lnTo>
                    <a:pt x="470" y="757"/>
                  </a:lnTo>
                  <a:lnTo>
                    <a:pt x="346" y="911"/>
                  </a:lnTo>
                  <a:lnTo>
                    <a:pt x="250" y="1083"/>
                  </a:lnTo>
                  <a:lnTo>
                    <a:pt x="164" y="1265"/>
                  </a:lnTo>
                  <a:lnTo>
                    <a:pt x="87" y="1457"/>
                  </a:lnTo>
                  <a:lnTo>
                    <a:pt x="39" y="1658"/>
                  </a:lnTo>
                  <a:lnTo>
                    <a:pt x="10" y="1859"/>
                  </a:lnTo>
                  <a:lnTo>
                    <a:pt x="1" y="2070"/>
                  </a:lnTo>
                  <a:lnTo>
                    <a:pt x="1" y="2165"/>
                  </a:lnTo>
                  <a:lnTo>
                    <a:pt x="10565" y="2165"/>
                  </a:lnTo>
                  <a:lnTo>
                    <a:pt x="10565" y="2070"/>
                  </a:lnTo>
                  <a:lnTo>
                    <a:pt x="10556" y="1859"/>
                  </a:lnTo>
                  <a:lnTo>
                    <a:pt x="10517" y="1658"/>
                  </a:lnTo>
                  <a:lnTo>
                    <a:pt x="10470" y="1457"/>
                  </a:lnTo>
                  <a:lnTo>
                    <a:pt x="10403" y="1265"/>
                  </a:lnTo>
                  <a:lnTo>
                    <a:pt x="10316" y="1083"/>
                  </a:lnTo>
                  <a:lnTo>
                    <a:pt x="10211" y="911"/>
                  </a:lnTo>
                  <a:lnTo>
                    <a:pt x="10086" y="757"/>
                  </a:lnTo>
                  <a:lnTo>
                    <a:pt x="9952" y="614"/>
                  </a:lnTo>
                  <a:lnTo>
                    <a:pt x="9809" y="480"/>
                  </a:lnTo>
                  <a:lnTo>
                    <a:pt x="9655" y="355"/>
                  </a:lnTo>
                  <a:lnTo>
                    <a:pt x="9483" y="250"/>
                  </a:lnTo>
                  <a:lnTo>
                    <a:pt x="9301" y="163"/>
                  </a:lnTo>
                  <a:lnTo>
                    <a:pt x="9110" y="96"/>
                  </a:lnTo>
                  <a:lnTo>
                    <a:pt x="8908" y="49"/>
                  </a:lnTo>
                  <a:lnTo>
                    <a:pt x="8707" y="10"/>
                  </a:lnTo>
                  <a:lnTo>
                    <a:pt x="849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9"/>
            <p:cNvSpPr/>
            <p:nvPr/>
          </p:nvSpPr>
          <p:spPr>
            <a:xfrm>
              <a:off x="1616889" y="2749401"/>
              <a:ext cx="322975" cy="304783"/>
            </a:xfrm>
            <a:custGeom>
              <a:avLst/>
              <a:gdLst/>
              <a:ahLst/>
              <a:cxnLst/>
              <a:rect l="l" t="t" r="r" b="b"/>
              <a:pathLst>
                <a:path w="7989" h="7539" extrusionOk="0">
                  <a:moveTo>
                    <a:pt x="1916" y="0"/>
                  </a:moveTo>
                  <a:lnTo>
                    <a:pt x="0" y="7538"/>
                  </a:lnTo>
                  <a:lnTo>
                    <a:pt x="6073" y="7538"/>
                  </a:lnTo>
                  <a:lnTo>
                    <a:pt x="7989" y="0"/>
                  </a:lnTo>
                  <a:close/>
                </a:path>
              </a:pathLst>
            </a:cu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9"/>
            <p:cNvSpPr/>
            <p:nvPr/>
          </p:nvSpPr>
          <p:spPr>
            <a:xfrm>
              <a:off x="1132856" y="1940136"/>
              <a:ext cx="1342557" cy="867008"/>
            </a:xfrm>
            <a:custGeom>
              <a:avLst/>
              <a:gdLst/>
              <a:ahLst/>
              <a:cxnLst/>
              <a:rect l="l" t="t" r="r" b="b"/>
              <a:pathLst>
                <a:path w="33209" h="21446" extrusionOk="0">
                  <a:moveTo>
                    <a:pt x="1581" y="0"/>
                  </a:moveTo>
                  <a:lnTo>
                    <a:pt x="1418" y="10"/>
                  </a:lnTo>
                  <a:lnTo>
                    <a:pt x="1265" y="38"/>
                  </a:lnTo>
                  <a:lnTo>
                    <a:pt x="1112" y="77"/>
                  </a:lnTo>
                  <a:lnTo>
                    <a:pt x="968" y="125"/>
                  </a:lnTo>
                  <a:lnTo>
                    <a:pt x="824" y="192"/>
                  </a:lnTo>
                  <a:lnTo>
                    <a:pt x="700" y="268"/>
                  </a:lnTo>
                  <a:lnTo>
                    <a:pt x="575" y="364"/>
                  </a:lnTo>
                  <a:lnTo>
                    <a:pt x="461" y="469"/>
                  </a:lnTo>
                  <a:lnTo>
                    <a:pt x="365" y="575"/>
                  </a:lnTo>
                  <a:lnTo>
                    <a:pt x="269" y="699"/>
                  </a:lnTo>
                  <a:lnTo>
                    <a:pt x="192" y="833"/>
                  </a:lnTo>
                  <a:lnTo>
                    <a:pt x="125" y="967"/>
                  </a:lnTo>
                  <a:lnTo>
                    <a:pt x="68" y="1111"/>
                  </a:lnTo>
                  <a:lnTo>
                    <a:pt x="30" y="1264"/>
                  </a:lnTo>
                  <a:lnTo>
                    <a:pt x="10" y="1427"/>
                  </a:lnTo>
                  <a:lnTo>
                    <a:pt x="1" y="1590"/>
                  </a:lnTo>
                  <a:lnTo>
                    <a:pt x="2261" y="19865"/>
                  </a:lnTo>
                  <a:lnTo>
                    <a:pt x="2271" y="20028"/>
                  </a:lnTo>
                  <a:lnTo>
                    <a:pt x="2290" y="20181"/>
                  </a:lnTo>
                  <a:lnTo>
                    <a:pt x="2328" y="20334"/>
                  </a:lnTo>
                  <a:lnTo>
                    <a:pt x="2386" y="20478"/>
                  </a:lnTo>
                  <a:lnTo>
                    <a:pt x="2453" y="20622"/>
                  </a:lnTo>
                  <a:lnTo>
                    <a:pt x="2529" y="20756"/>
                  </a:lnTo>
                  <a:lnTo>
                    <a:pt x="2625" y="20871"/>
                  </a:lnTo>
                  <a:lnTo>
                    <a:pt x="2721" y="20986"/>
                  </a:lnTo>
                  <a:lnTo>
                    <a:pt x="2836" y="21091"/>
                  </a:lnTo>
                  <a:lnTo>
                    <a:pt x="2960" y="21177"/>
                  </a:lnTo>
                  <a:lnTo>
                    <a:pt x="3085" y="21263"/>
                  </a:lnTo>
                  <a:lnTo>
                    <a:pt x="3229" y="21321"/>
                  </a:lnTo>
                  <a:lnTo>
                    <a:pt x="3372" y="21378"/>
                  </a:lnTo>
                  <a:lnTo>
                    <a:pt x="3526" y="21417"/>
                  </a:lnTo>
                  <a:lnTo>
                    <a:pt x="3679" y="21445"/>
                  </a:lnTo>
                  <a:lnTo>
                    <a:pt x="31790" y="21445"/>
                  </a:lnTo>
                  <a:lnTo>
                    <a:pt x="31944" y="21417"/>
                  </a:lnTo>
                  <a:lnTo>
                    <a:pt x="32097" y="21378"/>
                  </a:lnTo>
                  <a:lnTo>
                    <a:pt x="32241" y="21321"/>
                  </a:lnTo>
                  <a:lnTo>
                    <a:pt x="32384" y="21263"/>
                  </a:lnTo>
                  <a:lnTo>
                    <a:pt x="32518" y="21177"/>
                  </a:lnTo>
                  <a:lnTo>
                    <a:pt x="32633" y="21091"/>
                  </a:lnTo>
                  <a:lnTo>
                    <a:pt x="32748" y="20986"/>
                  </a:lnTo>
                  <a:lnTo>
                    <a:pt x="32854" y="20871"/>
                  </a:lnTo>
                  <a:lnTo>
                    <a:pt x="32940" y="20756"/>
                  </a:lnTo>
                  <a:lnTo>
                    <a:pt x="33016" y="20622"/>
                  </a:lnTo>
                  <a:lnTo>
                    <a:pt x="33084" y="20478"/>
                  </a:lnTo>
                  <a:lnTo>
                    <a:pt x="33141" y="20334"/>
                  </a:lnTo>
                  <a:lnTo>
                    <a:pt x="33179" y="20181"/>
                  </a:lnTo>
                  <a:lnTo>
                    <a:pt x="33208" y="20028"/>
                  </a:lnTo>
                  <a:lnTo>
                    <a:pt x="33208" y="19865"/>
                  </a:lnTo>
                  <a:lnTo>
                    <a:pt x="30948" y="1590"/>
                  </a:lnTo>
                  <a:lnTo>
                    <a:pt x="30948" y="1427"/>
                  </a:lnTo>
                  <a:lnTo>
                    <a:pt x="30919" y="1264"/>
                  </a:lnTo>
                  <a:lnTo>
                    <a:pt x="30881" y="1111"/>
                  </a:lnTo>
                  <a:lnTo>
                    <a:pt x="30823" y="967"/>
                  </a:lnTo>
                  <a:lnTo>
                    <a:pt x="30756" y="833"/>
                  </a:lnTo>
                  <a:lnTo>
                    <a:pt x="30679" y="699"/>
                  </a:lnTo>
                  <a:lnTo>
                    <a:pt x="30593" y="575"/>
                  </a:lnTo>
                  <a:lnTo>
                    <a:pt x="30488" y="469"/>
                  </a:lnTo>
                  <a:lnTo>
                    <a:pt x="30373" y="364"/>
                  </a:lnTo>
                  <a:lnTo>
                    <a:pt x="30248" y="268"/>
                  </a:lnTo>
                  <a:lnTo>
                    <a:pt x="30124" y="192"/>
                  </a:lnTo>
                  <a:lnTo>
                    <a:pt x="29980" y="125"/>
                  </a:lnTo>
                  <a:lnTo>
                    <a:pt x="29837" y="77"/>
                  </a:lnTo>
                  <a:lnTo>
                    <a:pt x="29683" y="38"/>
                  </a:lnTo>
                  <a:lnTo>
                    <a:pt x="29530" y="10"/>
                  </a:lnTo>
                  <a:lnTo>
                    <a:pt x="293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9"/>
            <p:cNvSpPr/>
            <p:nvPr/>
          </p:nvSpPr>
          <p:spPr>
            <a:xfrm>
              <a:off x="2263154" y="1940136"/>
              <a:ext cx="212244" cy="867008"/>
            </a:xfrm>
            <a:custGeom>
              <a:avLst/>
              <a:gdLst/>
              <a:ahLst/>
              <a:cxnLst/>
              <a:rect l="l" t="t" r="r" b="b"/>
              <a:pathLst>
                <a:path w="5250" h="21446" extrusionOk="0">
                  <a:moveTo>
                    <a:pt x="0" y="0"/>
                  </a:moveTo>
                  <a:lnTo>
                    <a:pt x="163" y="10"/>
                  </a:lnTo>
                  <a:lnTo>
                    <a:pt x="316" y="38"/>
                  </a:lnTo>
                  <a:lnTo>
                    <a:pt x="470" y="77"/>
                  </a:lnTo>
                  <a:lnTo>
                    <a:pt x="613" y="125"/>
                  </a:lnTo>
                  <a:lnTo>
                    <a:pt x="747" y="192"/>
                  </a:lnTo>
                  <a:lnTo>
                    <a:pt x="881" y="268"/>
                  </a:lnTo>
                  <a:lnTo>
                    <a:pt x="1006" y="364"/>
                  </a:lnTo>
                  <a:lnTo>
                    <a:pt x="1121" y="469"/>
                  </a:lnTo>
                  <a:lnTo>
                    <a:pt x="1217" y="575"/>
                  </a:lnTo>
                  <a:lnTo>
                    <a:pt x="1312" y="699"/>
                  </a:lnTo>
                  <a:lnTo>
                    <a:pt x="1389" y="833"/>
                  </a:lnTo>
                  <a:lnTo>
                    <a:pt x="1456" y="967"/>
                  </a:lnTo>
                  <a:lnTo>
                    <a:pt x="1514" y="1111"/>
                  </a:lnTo>
                  <a:lnTo>
                    <a:pt x="1552" y="1264"/>
                  </a:lnTo>
                  <a:lnTo>
                    <a:pt x="1571" y="1427"/>
                  </a:lnTo>
                  <a:lnTo>
                    <a:pt x="1581" y="1590"/>
                  </a:lnTo>
                  <a:lnTo>
                    <a:pt x="3841" y="19865"/>
                  </a:lnTo>
                  <a:lnTo>
                    <a:pt x="3831" y="20028"/>
                  </a:lnTo>
                  <a:lnTo>
                    <a:pt x="3812" y="20181"/>
                  </a:lnTo>
                  <a:lnTo>
                    <a:pt x="3774" y="20334"/>
                  </a:lnTo>
                  <a:lnTo>
                    <a:pt x="3717" y="20478"/>
                  </a:lnTo>
                  <a:lnTo>
                    <a:pt x="3649" y="20622"/>
                  </a:lnTo>
                  <a:lnTo>
                    <a:pt x="3573" y="20756"/>
                  </a:lnTo>
                  <a:lnTo>
                    <a:pt x="3477" y="20871"/>
                  </a:lnTo>
                  <a:lnTo>
                    <a:pt x="3381" y="20986"/>
                  </a:lnTo>
                  <a:lnTo>
                    <a:pt x="3266" y="21091"/>
                  </a:lnTo>
                  <a:lnTo>
                    <a:pt x="3142" y="21177"/>
                  </a:lnTo>
                  <a:lnTo>
                    <a:pt x="3008" y="21263"/>
                  </a:lnTo>
                  <a:lnTo>
                    <a:pt x="2874" y="21321"/>
                  </a:lnTo>
                  <a:lnTo>
                    <a:pt x="2730" y="21378"/>
                  </a:lnTo>
                  <a:lnTo>
                    <a:pt x="2577" y="21417"/>
                  </a:lnTo>
                  <a:lnTo>
                    <a:pt x="2423" y="21445"/>
                  </a:lnTo>
                  <a:lnTo>
                    <a:pt x="3831" y="21445"/>
                  </a:lnTo>
                  <a:lnTo>
                    <a:pt x="3985" y="21417"/>
                  </a:lnTo>
                  <a:lnTo>
                    <a:pt x="4138" y="21378"/>
                  </a:lnTo>
                  <a:lnTo>
                    <a:pt x="4282" y="21321"/>
                  </a:lnTo>
                  <a:lnTo>
                    <a:pt x="4425" y="21263"/>
                  </a:lnTo>
                  <a:lnTo>
                    <a:pt x="4559" y="21177"/>
                  </a:lnTo>
                  <a:lnTo>
                    <a:pt x="4674" y="21091"/>
                  </a:lnTo>
                  <a:lnTo>
                    <a:pt x="4789" y="20986"/>
                  </a:lnTo>
                  <a:lnTo>
                    <a:pt x="4895" y="20871"/>
                  </a:lnTo>
                  <a:lnTo>
                    <a:pt x="4981" y="20756"/>
                  </a:lnTo>
                  <a:lnTo>
                    <a:pt x="5057" y="20622"/>
                  </a:lnTo>
                  <a:lnTo>
                    <a:pt x="5125" y="20478"/>
                  </a:lnTo>
                  <a:lnTo>
                    <a:pt x="5182" y="20334"/>
                  </a:lnTo>
                  <a:lnTo>
                    <a:pt x="5220" y="20181"/>
                  </a:lnTo>
                  <a:lnTo>
                    <a:pt x="5249" y="20028"/>
                  </a:lnTo>
                  <a:lnTo>
                    <a:pt x="5249" y="19865"/>
                  </a:lnTo>
                  <a:lnTo>
                    <a:pt x="2989" y="1590"/>
                  </a:lnTo>
                  <a:lnTo>
                    <a:pt x="2989" y="1427"/>
                  </a:lnTo>
                  <a:lnTo>
                    <a:pt x="2960" y="1264"/>
                  </a:lnTo>
                  <a:lnTo>
                    <a:pt x="2922" y="1111"/>
                  </a:lnTo>
                  <a:lnTo>
                    <a:pt x="2864" y="967"/>
                  </a:lnTo>
                  <a:lnTo>
                    <a:pt x="2797" y="833"/>
                  </a:lnTo>
                  <a:lnTo>
                    <a:pt x="2720" y="699"/>
                  </a:lnTo>
                  <a:lnTo>
                    <a:pt x="2634" y="575"/>
                  </a:lnTo>
                  <a:lnTo>
                    <a:pt x="2529" y="469"/>
                  </a:lnTo>
                  <a:lnTo>
                    <a:pt x="2414" y="364"/>
                  </a:lnTo>
                  <a:lnTo>
                    <a:pt x="2289" y="268"/>
                  </a:lnTo>
                  <a:lnTo>
                    <a:pt x="2165" y="192"/>
                  </a:lnTo>
                  <a:lnTo>
                    <a:pt x="2021" y="125"/>
                  </a:lnTo>
                  <a:lnTo>
                    <a:pt x="1878" y="77"/>
                  </a:lnTo>
                  <a:lnTo>
                    <a:pt x="1724" y="38"/>
                  </a:lnTo>
                  <a:lnTo>
                    <a:pt x="1571" y="10"/>
                  </a:lnTo>
                  <a:lnTo>
                    <a:pt x="1408"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9"/>
            <p:cNvSpPr/>
            <p:nvPr/>
          </p:nvSpPr>
          <p:spPr>
            <a:xfrm>
              <a:off x="859489" y="3162564"/>
              <a:ext cx="2251327" cy="48836"/>
            </a:xfrm>
            <a:custGeom>
              <a:avLst/>
              <a:gdLst/>
              <a:ahLst/>
              <a:cxnLst/>
              <a:rect l="l" t="t" r="r" b="b"/>
              <a:pathLst>
                <a:path w="55688" h="1208" extrusionOk="0">
                  <a:moveTo>
                    <a:pt x="1" y="0"/>
                  </a:moveTo>
                  <a:lnTo>
                    <a:pt x="1" y="1207"/>
                  </a:lnTo>
                  <a:lnTo>
                    <a:pt x="55688" y="1207"/>
                  </a:lnTo>
                  <a:lnTo>
                    <a:pt x="5568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9"/>
            <p:cNvSpPr/>
            <p:nvPr/>
          </p:nvSpPr>
          <p:spPr>
            <a:xfrm>
              <a:off x="567930" y="3124603"/>
              <a:ext cx="583167" cy="1607397"/>
            </a:xfrm>
            <a:custGeom>
              <a:avLst/>
              <a:gdLst/>
              <a:ahLst/>
              <a:cxnLst/>
              <a:rect l="l" t="t" r="r" b="b"/>
              <a:pathLst>
                <a:path w="14425" h="39760" extrusionOk="0">
                  <a:moveTo>
                    <a:pt x="10661" y="1"/>
                  </a:moveTo>
                  <a:lnTo>
                    <a:pt x="0" y="39759"/>
                  </a:lnTo>
                  <a:lnTo>
                    <a:pt x="1351" y="39759"/>
                  </a:lnTo>
                  <a:lnTo>
                    <a:pt x="14425" y="365"/>
                  </a:lnTo>
                  <a:lnTo>
                    <a:pt x="1066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9"/>
            <p:cNvSpPr/>
            <p:nvPr/>
          </p:nvSpPr>
          <p:spPr>
            <a:xfrm>
              <a:off x="2786643" y="3124603"/>
              <a:ext cx="583207" cy="1607397"/>
            </a:xfrm>
            <a:custGeom>
              <a:avLst/>
              <a:gdLst/>
              <a:ahLst/>
              <a:cxnLst/>
              <a:rect l="l" t="t" r="r" b="b"/>
              <a:pathLst>
                <a:path w="14426" h="39760" extrusionOk="0">
                  <a:moveTo>
                    <a:pt x="3765" y="1"/>
                  </a:moveTo>
                  <a:lnTo>
                    <a:pt x="1" y="365"/>
                  </a:lnTo>
                  <a:lnTo>
                    <a:pt x="13075" y="39759"/>
                  </a:lnTo>
                  <a:lnTo>
                    <a:pt x="14425" y="39759"/>
                  </a:lnTo>
                  <a:lnTo>
                    <a:pt x="37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9"/>
            <p:cNvSpPr/>
            <p:nvPr/>
          </p:nvSpPr>
          <p:spPr>
            <a:xfrm>
              <a:off x="747991" y="3048722"/>
              <a:ext cx="2480914" cy="124719"/>
            </a:xfrm>
            <a:custGeom>
              <a:avLst/>
              <a:gdLst/>
              <a:ahLst/>
              <a:cxnLst/>
              <a:rect l="l" t="t" r="r" b="b"/>
              <a:pathLst>
                <a:path w="61367" h="3085" extrusionOk="0">
                  <a:moveTo>
                    <a:pt x="0" y="0"/>
                  </a:moveTo>
                  <a:lnTo>
                    <a:pt x="0" y="3084"/>
                  </a:lnTo>
                  <a:lnTo>
                    <a:pt x="61367" y="3084"/>
                  </a:lnTo>
                  <a:lnTo>
                    <a:pt x="6136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9"/>
            <p:cNvSpPr/>
            <p:nvPr/>
          </p:nvSpPr>
          <p:spPr>
            <a:xfrm>
              <a:off x="2520634" y="2107018"/>
              <a:ext cx="232782" cy="51909"/>
            </a:xfrm>
            <a:custGeom>
              <a:avLst/>
              <a:gdLst/>
              <a:ahLst/>
              <a:cxnLst/>
              <a:rect l="l" t="t" r="r" b="b"/>
              <a:pathLst>
                <a:path w="5758" h="1284" extrusionOk="0">
                  <a:moveTo>
                    <a:pt x="575" y="0"/>
                  </a:moveTo>
                  <a:lnTo>
                    <a:pt x="518" y="10"/>
                  </a:lnTo>
                  <a:lnTo>
                    <a:pt x="451" y="29"/>
                  </a:lnTo>
                  <a:lnTo>
                    <a:pt x="393" y="48"/>
                  </a:lnTo>
                  <a:lnTo>
                    <a:pt x="336" y="77"/>
                  </a:lnTo>
                  <a:lnTo>
                    <a:pt x="288" y="106"/>
                  </a:lnTo>
                  <a:lnTo>
                    <a:pt x="231" y="144"/>
                  </a:lnTo>
                  <a:lnTo>
                    <a:pt x="192" y="192"/>
                  </a:lnTo>
                  <a:lnTo>
                    <a:pt x="144" y="230"/>
                  </a:lnTo>
                  <a:lnTo>
                    <a:pt x="106" y="278"/>
                  </a:lnTo>
                  <a:lnTo>
                    <a:pt x="77" y="335"/>
                  </a:lnTo>
                  <a:lnTo>
                    <a:pt x="49" y="393"/>
                  </a:lnTo>
                  <a:lnTo>
                    <a:pt x="29" y="450"/>
                  </a:lnTo>
                  <a:lnTo>
                    <a:pt x="10" y="508"/>
                  </a:lnTo>
                  <a:lnTo>
                    <a:pt x="1" y="575"/>
                  </a:lnTo>
                  <a:lnTo>
                    <a:pt x="1" y="642"/>
                  </a:lnTo>
                  <a:lnTo>
                    <a:pt x="1" y="709"/>
                  </a:lnTo>
                  <a:lnTo>
                    <a:pt x="10" y="776"/>
                  </a:lnTo>
                  <a:lnTo>
                    <a:pt x="29" y="834"/>
                  </a:lnTo>
                  <a:lnTo>
                    <a:pt x="49" y="891"/>
                  </a:lnTo>
                  <a:lnTo>
                    <a:pt x="77" y="948"/>
                  </a:lnTo>
                  <a:lnTo>
                    <a:pt x="106" y="1006"/>
                  </a:lnTo>
                  <a:lnTo>
                    <a:pt x="144" y="1054"/>
                  </a:lnTo>
                  <a:lnTo>
                    <a:pt x="192" y="1102"/>
                  </a:lnTo>
                  <a:lnTo>
                    <a:pt x="231" y="1140"/>
                  </a:lnTo>
                  <a:lnTo>
                    <a:pt x="288" y="1178"/>
                  </a:lnTo>
                  <a:lnTo>
                    <a:pt x="336" y="1207"/>
                  </a:lnTo>
                  <a:lnTo>
                    <a:pt x="393" y="1236"/>
                  </a:lnTo>
                  <a:lnTo>
                    <a:pt x="451" y="1255"/>
                  </a:lnTo>
                  <a:lnTo>
                    <a:pt x="518" y="1274"/>
                  </a:lnTo>
                  <a:lnTo>
                    <a:pt x="575" y="1284"/>
                  </a:lnTo>
                  <a:lnTo>
                    <a:pt x="5182" y="1284"/>
                  </a:lnTo>
                  <a:lnTo>
                    <a:pt x="5249" y="1274"/>
                  </a:lnTo>
                  <a:lnTo>
                    <a:pt x="5307" y="1255"/>
                  </a:lnTo>
                  <a:lnTo>
                    <a:pt x="5364" y="1236"/>
                  </a:lnTo>
                  <a:lnTo>
                    <a:pt x="5422" y="1207"/>
                  </a:lnTo>
                  <a:lnTo>
                    <a:pt x="5479" y="1178"/>
                  </a:lnTo>
                  <a:lnTo>
                    <a:pt x="5527" y="1140"/>
                  </a:lnTo>
                  <a:lnTo>
                    <a:pt x="5575" y="1102"/>
                  </a:lnTo>
                  <a:lnTo>
                    <a:pt x="5613" y="1054"/>
                  </a:lnTo>
                  <a:lnTo>
                    <a:pt x="5652" y="1006"/>
                  </a:lnTo>
                  <a:lnTo>
                    <a:pt x="5680" y="948"/>
                  </a:lnTo>
                  <a:lnTo>
                    <a:pt x="5709" y="891"/>
                  </a:lnTo>
                  <a:lnTo>
                    <a:pt x="5728" y="834"/>
                  </a:lnTo>
                  <a:lnTo>
                    <a:pt x="5748" y="776"/>
                  </a:lnTo>
                  <a:lnTo>
                    <a:pt x="5757" y="709"/>
                  </a:lnTo>
                  <a:lnTo>
                    <a:pt x="5757" y="642"/>
                  </a:lnTo>
                  <a:lnTo>
                    <a:pt x="5757" y="575"/>
                  </a:lnTo>
                  <a:lnTo>
                    <a:pt x="5748" y="508"/>
                  </a:lnTo>
                  <a:lnTo>
                    <a:pt x="5728" y="450"/>
                  </a:lnTo>
                  <a:lnTo>
                    <a:pt x="5709" y="393"/>
                  </a:lnTo>
                  <a:lnTo>
                    <a:pt x="5680" y="335"/>
                  </a:lnTo>
                  <a:lnTo>
                    <a:pt x="5652" y="278"/>
                  </a:lnTo>
                  <a:lnTo>
                    <a:pt x="5613" y="230"/>
                  </a:lnTo>
                  <a:lnTo>
                    <a:pt x="5575" y="192"/>
                  </a:lnTo>
                  <a:lnTo>
                    <a:pt x="5527" y="144"/>
                  </a:lnTo>
                  <a:lnTo>
                    <a:pt x="5479" y="106"/>
                  </a:lnTo>
                  <a:lnTo>
                    <a:pt x="5422" y="77"/>
                  </a:lnTo>
                  <a:lnTo>
                    <a:pt x="5364" y="48"/>
                  </a:lnTo>
                  <a:lnTo>
                    <a:pt x="5307" y="29"/>
                  </a:lnTo>
                  <a:lnTo>
                    <a:pt x="5249" y="10"/>
                  </a:lnTo>
                  <a:lnTo>
                    <a:pt x="5182" y="0"/>
                  </a:lnTo>
                  <a:close/>
                </a:path>
              </a:pathLst>
            </a:custGeom>
            <a:solidFill>
              <a:srgbClr val="D53F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9"/>
            <p:cNvSpPr/>
            <p:nvPr/>
          </p:nvSpPr>
          <p:spPr>
            <a:xfrm>
              <a:off x="2517157" y="2213867"/>
              <a:ext cx="89870" cy="173919"/>
            </a:xfrm>
            <a:custGeom>
              <a:avLst/>
              <a:gdLst/>
              <a:ahLst/>
              <a:cxnLst/>
              <a:rect l="l" t="t" r="r" b="b"/>
              <a:pathLst>
                <a:path w="2223" h="4302" extrusionOk="0">
                  <a:moveTo>
                    <a:pt x="815" y="1"/>
                  </a:moveTo>
                  <a:lnTo>
                    <a:pt x="767" y="10"/>
                  </a:lnTo>
                  <a:lnTo>
                    <a:pt x="719" y="20"/>
                  </a:lnTo>
                  <a:lnTo>
                    <a:pt x="671" y="30"/>
                  </a:lnTo>
                  <a:lnTo>
                    <a:pt x="623" y="49"/>
                  </a:lnTo>
                  <a:lnTo>
                    <a:pt x="575" y="77"/>
                  </a:lnTo>
                  <a:lnTo>
                    <a:pt x="537" y="116"/>
                  </a:lnTo>
                  <a:lnTo>
                    <a:pt x="499" y="154"/>
                  </a:lnTo>
                  <a:lnTo>
                    <a:pt x="470" y="192"/>
                  </a:lnTo>
                  <a:lnTo>
                    <a:pt x="441" y="240"/>
                  </a:lnTo>
                  <a:lnTo>
                    <a:pt x="288" y="575"/>
                  </a:lnTo>
                  <a:lnTo>
                    <a:pt x="221" y="719"/>
                  </a:lnTo>
                  <a:lnTo>
                    <a:pt x="173" y="872"/>
                  </a:lnTo>
                  <a:lnTo>
                    <a:pt x="125" y="1016"/>
                  </a:lnTo>
                  <a:lnTo>
                    <a:pt x="77" y="1169"/>
                  </a:lnTo>
                  <a:lnTo>
                    <a:pt x="48" y="1323"/>
                  </a:lnTo>
                  <a:lnTo>
                    <a:pt x="29" y="1476"/>
                  </a:lnTo>
                  <a:lnTo>
                    <a:pt x="10" y="1639"/>
                  </a:lnTo>
                  <a:lnTo>
                    <a:pt x="0" y="1792"/>
                  </a:lnTo>
                  <a:lnTo>
                    <a:pt x="0" y="1945"/>
                  </a:lnTo>
                  <a:lnTo>
                    <a:pt x="10" y="2098"/>
                  </a:lnTo>
                  <a:lnTo>
                    <a:pt x="20" y="2261"/>
                  </a:lnTo>
                  <a:lnTo>
                    <a:pt x="48" y="2414"/>
                  </a:lnTo>
                  <a:lnTo>
                    <a:pt x="77" y="2568"/>
                  </a:lnTo>
                  <a:lnTo>
                    <a:pt x="115" y="2721"/>
                  </a:lnTo>
                  <a:lnTo>
                    <a:pt x="163" y="2874"/>
                  </a:lnTo>
                  <a:lnTo>
                    <a:pt x="221" y="3018"/>
                  </a:lnTo>
                  <a:lnTo>
                    <a:pt x="623" y="4043"/>
                  </a:lnTo>
                  <a:lnTo>
                    <a:pt x="652" y="4091"/>
                  </a:lnTo>
                  <a:lnTo>
                    <a:pt x="680" y="4148"/>
                  </a:lnTo>
                  <a:lnTo>
                    <a:pt x="719" y="4186"/>
                  </a:lnTo>
                  <a:lnTo>
                    <a:pt x="767" y="4225"/>
                  </a:lnTo>
                  <a:lnTo>
                    <a:pt x="815" y="4253"/>
                  </a:lnTo>
                  <a:lnTo>
                    <a:pt x="872" y="4282"/>
                  </a:lnTo>
                  <a:lnTo>
                    <a:pt x="930" y="4301"/>
                  </a:lnTo>
                  <a:lnTo>
                    <a:pt x="1112" y="4301"/>
                  </a:lnTo>
                  <a:lnTo>
                    <a:pt x="1226" y="4282"/>
                  </a:lnTo>
                  <a:lnTo>
                    <a:pt x="1332" y="4244"/>
                  </a:lnTo>
                  <a:lnTo>
                    <a:pt x="1428" y="4186"/>
                  </a:lnTo>
                  <a:lnTo>
                    <a:pt x="1514" y="4119"/>
                  </a:lnTo>
                  <a:lnTo>
                    <a:pt x="1590" y="4033"/>
                  </a:lnTo>
                  <a:lnTo>
                    <a:pt x="1657" y="3937"/>
                  </a:lnTo>
                  <a:lnTo>
                    <a:pt x="1705" y="3832"/>
                  </a:lnTo>
                  <a:lnTo>
                    <a:pt x="2146" y="2510"/>
                  </a:lnTo>
                  <a:lnTo>
                    <a:pt x="2194" y="2338"/>
                  </a:lnTo>
                  <a:lnTo>
                    <a:pt x="2223" y="2165"/>
                  </a:lnTo>
                  <a:lnTo>
                    <a:pt x="2223" y="1993"/>
                  </a:lnTo>
                  <a:lnTo>
                    <a:pt x="2203" y="1811"/>
                  </a:lnTo>
                  <a:lnTo>
                    <a:pt x="2165" y="1648"/>
                  </a:lnTo>
                  <a:lnTo>
                    <a:pt x="2108" y="1476"/>
                  </a:lnTo>
                  <a:lnTo>
                    <a:pt x="2021" y="1323"/>
                  </a:lnTo>
                  <a:lnTo>
                    <a:pt x="1926" y="1169"/>
                  </a:lnTo>
                  <a:lnTo>
                    <a:pt x="1131" y="164"/>
                  </a:lnTo>
                  <a:lnTo>
                    <a:pt x="1102" y="125"/>
                  </a:lnTo>
                  <a:lnTo>
                    <a:pt x="1054" y="87"/>
                  </a:lnTo>
                  <a:lnTo>
                    <a:pt x="1016" y="58"/>
                  </a:lnTo>
                  <a:lnTo>
                    <a:pt x="968" y="30"/>
                  </a:lnTo>
                  <a:lnTo>
                    <a:pt x="920" y="20"/>
                  </a:lnTo>
                  <a:lnTo>
                    <a:pt x="862" y="10"/>
                  </a:lnTo>
                  <a:lnTo>
                    <a:pt x="815" y="1"/>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 name="Google Shape;368;p19"/>
          <p:cNvGrpSpPr/>
          <p:nvPr/>
        </p:nvGrpSpPr>
        <p:grpSpPr>
          <a:xfrm>
            <a:off x="4095775" y="2496725"/>
            <a:ext cx="483000" cy="483000"/>
            <a:chOff x="4095775" y="2496725"/>
            <a:chExt cx="483000" cy="483000"/>
          </a:xfrm>
        </p:grpSpPr>
        <p:sp>
          <p:nvSpPr>
            <p:cNvPr id="369" name="Google Shape;369;p19"/>
            <p:cNvSpPr/>
            <p:nvPr/>
          </p:nvSpPr>
          <p:spPr>
            <a:xfrm>
              <a:off x="4095775" y="2496725"/>
              <a:ext cx="483000" cy="483000"/>
            </a:xfrm>
            <a:prstGeom prst="ellipse">
              <a:avLst/>
            </a:prstGeom>
            <a:noFill/>
            <a:ln w="9525" cap="flat" cmpd="sng">
              <a:solidFill>
                <a:schemeClr val="accent6"/>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9"/>
            <p:cNvSpPr/>
            <p:nvPr/>
          </p:nvSpPr>
          <p:spPr>
            <a:xfrm>
              <a:off x="4171375" y="2572325"/>
              <a:ext cx="331800" cy="331800"/>
            </a:xfrm>
            <a:prstGeom prst="ellipse">
              <a:avLst/>
            </a:prstGeom>
            <a:solidFill>
              <a:srgbClr val="8027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9"/>
            <p:cNvSpPr/>
            <p:nvPr/>
          </p:nvSpPr>
          <p:spPr>
            <a:xfrm>
              <a:off x="4274000" y="2674950"/>
              <a:ext cx="126600" cy="126600"/>
            </a:xfrm>
            <a:prstGeom prst="ellipse">
              <a:avLst/>
            </a:prstGeom>
            <a:solidFill>
              <a:srgbClr val="8027EA">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72" name="Google Shape;372;p19"/>
          <p:cNvCxnSpPr>
            <a:stCxn id="373" idx="2"/>
            <a:endCxn id="369" idx="0"/>
          </p:cNvCxnSpPr>
          <p:nvPr/>
        </p:nvCxnSpPr>
        <p:spPr>
          <a:xfrm rot="5400000">
            <a:off x="4156375" y="2081225"/>
            <a:ext cx="596400" cy="234600"/>
          </a:xfrm>
          <a:prstGeom prst="bentConnector3">
            <a:avLst>
              <a:gd name="adj1" fmla="val 50000"/>
            </a:avLst>
          </a:prstGeom>
          <a:noFill/>
          <a:ln w="9525" cap="flat" cmpd="sng">
            <a:solidFill>
              <a:schemeClr val="accent6"/>
            </a:solidFill>
            <a:prstDash val="dash"/>
            <a:round/>
            <a:headEnd type="oval" w="med" len="med"/>
            <a:tailEnd type="none" w="med" len="med"/>
          </a:ln>
        </p:spPr>
      </p:cxnSp>
      <p:grpSp>
        <p:nvGrpSpPr>
          <p:cNvPr id="374" name="Google Shape;374;p19"/>
          <p:cNvGrpSpPr/>
          <p:nvPr/>
        </p:nvGrpSpPr>
        <p:grpSpPr>
          <a:xfrm>
            <a:off x="0" y="961538"/>
            <a:ext cx="4423800" cy="824613"/>
            <a:chOff x="457200" y="959300"/>
            <a:chExt cx="4423800" cy="824613"/>
          </a:xfrm>
        </p:grpSpPr>
        <p:grpSp>
          <p:nvGrpSpPr>
            <p:cNvPr id="375" name="Google Shape;375;p19"/>
            <p:cNvGrpSpPr/>
            <p:nvPr/>
          </p:nvGrpSpPr>
          <p:grpSpPr>
            <a:xfrm>
              <a:off x="914400" y="959313"/>
              <a:ext cx="3966600" cy="824600"/>
              <a:chOff x="457200" y="959313"/>
              <a:chExt cx="3966600" cy="824600"/>
            </a:xfrm>
          </p:grpSpPr>
          <p:sp>
            <p:nvSpPr>
              <p:cNvPr id="376" name="Google Shape;376;p19"/>
              <p:cNvSpPr txBox="1"/>
              <p:nvPr/>
            </p:nvSpPr>
            <p:spPr>
              <a:xfrm>
                <a:off x="457200" y="959313"/>
                <a:ext cx="35094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Understanding the label distribution</a:t>
                </a:r>
                <a:endParaRPr sz="1800" b="1">
                  <a:latin typeface="Fira Sans Extra Condensed"/>
                  <a:ea typeface="Fira Sans Extra Condensed"/>
                  <a:cs typeface="Fira Sans Extra Condensed"/>
                  <a:sym typeface="Fira Sans Extra Condensed"/>
                </a:endParaRPr>
              </a:p>
            </p:txBody>
          </p:sp>
          <p:sp>
            <p:nvSpPr>
              <p:cNvPr id="377" name="Google Shape;377;p19"/>
              <p:cNvSpPr txBox="1"/>
              <p:nvPr/>
            </p:nvSpPr>
            <p:spPr>
              <a:xfrm>
                <a:off x="457200" y="1300913"/>
                <a:ext cx="39666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Fira Sans Extra Condensed"/>
                    <a:ea typeface="Fira Sans Extra Condensed"/>
                    <a:cs typeface="Fira Sans Extra Condensed"/>
                    <a:sym typeface="Fira Sans Extra Condensed"/>
                  </a:rPr>
                  <a:t>The pie chart and count plot help you visually understand the distribution of sentiment labels</a:t>
                </a:r>
                <a:endParaRPr>
                  <a:latin typeface="Fira Sans Extra Condensed"/>
                  <a:ea typeface="Fira Sans Extra Condensed"/>
                  <a:cs typeface="Fira Sans Extra Condensed"/>
                  <a:sym typeface="Fira Sans Extra Condensed"/>
                </a:endParaRPr>
              </a:p>
              <a:p>
                <a:pPr marL="0" lvl="0" indent="0" algn="l" rtl="0">
                  <a:spcBef>
                    <a:spcPts val="0"/>
                  </a:spcBef>
                  <a:spcAft>
                    <a:spcPts val="0"/>
                  </a:spcAft>
                  <a:buNone/>
                </a:pPr>
                <a:r>
                  <a:rPr lang="en">
                    <a:latin typeface="Fira Sans Extra Condensed"/>
                    <a:ea typeface="Fira Sans Extra Condensed"/>
                    <a:cs typeface="Fira Sans Extra Condensed"/>
                    <a:sym typeface="Fira Sans Extra Condensed"/>
                  </a:rPr>
                  <a:t>in your dataset</a:t>
                </a:r>
                <a:endParaRPr>
                  <a:solidFill>
                    <a:srgbClr val="000000"/>
                  </a:solidFill>
                  <a:latin typeface="Fira Sans Extra Condensed"/>
                  <a:ea typeface="Fira Sans Extra Condensed"/>
                  <a:cs typeface="Fira Sans Extra Condensed"/>
                  <a:sym typeface="Fira Sans Extra Condensed"/>
                </a:endParaRPr>
              </a:p>
            </p:txBody>
          </p:sp>
        </p:grpSp>
        <p:sp>
          <p:nvSpPr>
            <p:cNvPr id="378" name="Google Shape;378;p19"/>
            <p:cNvSpPr txBox="1"/>
            <p:nvPr/>
          </p:nvSpPr>
          <p:spPr>
            <a:xfrm>
              <a:off x="457200" y="959300"/>
              <a:ext cx="457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accent1"/>
                  </a:solidFill>
                  <a:latin typeface="Fira Sans Extra Condensed"/>
                  <a:ea typeface="Fira Sans Extra Condensed"/>
                  <a:cs typeface="Fira Sans Extra Condensed"/>
                  <a:sym typeface="Fira Sans Extra Condensed"/>
                </a:rPr>
                <a:t>01</a:t>
              </a:r>
              <a:endParaRPr sz="1800" b="1">
                <a:solidFill>
                  <a:schemeClr val="accent1"/>
                </a:solidFill>
                <a:latin typeface="Fira Sans Extra Condensed"/>
                <a:ea typeface="Fira Sans Extra Condensed"/>
                <a:cs typeface="Fira Sans Extra Condensed"/>
                <a:sym typeface="Fira Sans Extra Condensed"/>
              </a:endParaRPr>
            </a:p>
          </p:txBody>
        </p:sp>
      </p:grpSp>
      <p:grpSp>
        <p:nvGrpSpPr>
          <p:cNvPr id="379" name="Google Shape;379;p19"/>
          <p:cNvGrpSpPr/>
          <p:nvPr/>
        </p:nvGrpSpPr>
        <p:grpSpPr>
          <a:xfrm>
            <a:off x="0" y="3351300"/>
            <a:ext cx="4633500" cy="824600"/>
            <a:chOff x="457200" y="3351300"/>
            <a:chExt cx="4633500" cy="824600"/>
          </a:xfrm>
        </p:grpSpPr>
        <p:grpSp>
          <p:nvGrpSpPr>
            <p:cNvPr id="380" name="Google Shape;380;p19"/>
            <p:cNvGrpSpPr/>
            <p:nvPr/>
          </p:nvGrpSpPr>
          <p:grpSpPr>
            <a:xfrm>
              <a:off x="914400" y="3351300"/>
              <a:ext cx="4176300" cy="824600"/>
              <a:chOff x="457200" y="3365950"/>
              <a:chExt cx="4176300" cy="824600"/>
            </a:xfrm>
          </p:grpSpPr>
          <p:sp>
            <p:nvSpPr>
              <p:cNvPr id="381" name="Google Shape;381;p19"/>
              <p:cNvSpPr txBox="1"/>
              <p:nvPr/>
            </p:nvSpPr>
            <p:spPr>
              <a:xfrm>
                <a:off x="457200" y="3365950"/>
                <a:ext cx="41763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Decision making for Preprocessing</a:t>
                </a:r>
                <a:endParaRPr sz="1800" b="1">
                  <a:solidFill>
                    <a:srgbClr val="000000"/>
                  </a:solidFill>
                  <a:latin typeface="Fira Sans Extra Condensed"/>
                  <a:ea typeface="Fira Sans Extra Condensed"/>
                  <a:cs typeface="Fira Sans Extra Condensed"/>
                  <a:sym typeface="Fira Sans Extra Condensed"/>
                </a:endParaRPr>
              </a:p>
            </p:txBody>
          </p:sp>
          <p:sp>
            <p:nvSpPr>
              <p:cNvPr id="382" name="Google Shape;382;p19"/>
              <p:cNvSpPr txBox="1"/>
              <p:nvPr/>
            </p:nvSpPr>
            <p:spPr>
              <a:xfrm>
                <a:off x="457200" y="3707550"/>
                <a:ext cx="2518200" cy="483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Fira Sans Extra Condensed"/>
                    <a:ea typeface="Fira Sans Extra Condensed"/>
                    <a:cs typeface="Fira Sans Extra Condensed"/>
                    <a:sym typeface="Fira Sans Extra Condensed"/>
                  </a:rPr>
                  <a:t>The insights gained from EDA can guide your decisions regarding data preprocessing.</a:t>
                </a:r>
                <a:endParaRPr>
                  <a:solidFill>
                    <a:srgbClr val="000000"/>
                  </a:solidFill>
                  <a:latin typeface="Fira Sans Extra Condensed"/>
                  <a:ea typeface="Fira Sans Extra Condensed"/>
                  <a:cs typeface="Fira Sans Extra Condensed"/>
                  <a:sym typeface="Fira Sans Extra Condensed"/>
                </a:endParaRPr>
              </a:p>
            </p:txBody>
          </p:sp>
        </p:grpSp>
        <p:sp>
          <p:nvSpPr>
            <p:cNvPr id="383" name="Google Shape;383;p19"/>
            <p:cNvSpPr txBox="1"/>
            <p:nvPr/>
          </p:nvSpPr>
          <p:spPr>
            <a:xfrm>
              <a:off x="457200" y="3351300"/>
              <a:ext cx="457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accent3"/>
                  </a:solidFill>
                  <a:latin typeface="Fira Sans Extra Condensed"/>
                  <a:ea typeface="Fira Sans Extra Condensed"/>
                  <a:cs typeface="Fira Sans Extra Condensed"/>
                  <a:sym typeface="Fira Sans Extra Condensed"/>
                </a:rPr>
                <a:t>05</a:t>
              </a:r>
              <a:endParaRPr sz="1800" b="1">
                <a:solidFill>
                  <a:schemeClr val="accent3"/>
                </a:solidFill>
                <a:latin typeface="Fira Sans Extra Condensed"/>
                <a:ea typeface="Fira Sans Extra Condensed"/>
                <a:cs typeface="Fira Sans Extra Condensed"/>
                <a:sym typeface="Fira Sans Extra Condensed"/>
              </a:endParaRPr>
            </a:p>
          </p:txBody>
        </p:sp>
      </p:grpSp>
      <p:grpSp>
        <p:nvGrpSpPr>
          <p:cNvPr id="384" name="Google Shape;384;p19"/>
          <p:cNvGrpSpPr/>
          <p:nvPr/>
        </p:nvGrpSpPr>
        <p:grpSpPr>
          <a:xfrm>
            <a:off x="0" y="2117200"/>
            <a:ext cx="3151800" cy="824650"/>
            <a:chOff x="457200" y="1964800"/>
            <a:chExt cx="3151800" cy="824650"/>
          </a:xfrm>
        </p:grpSpPr>
        <p:grpSp>
          <p:nvGrpSpPr>
            <p:cNvPr id="385" name="Google Shape;385;p19"/>
            <p:cNvGrpSpPr/>
            <p:nvPr/>
          </p:nvGrpSpPr>
          <p:grpSpPr>
            <a:xfrm>
              <a:off x="457200" y="1964800"/>
              <a:ext cx="3151800" cy="824650"/>
              <a:chOff x="0" y="2087425"/>
              <a:chExt cx="3151800" cy="824650"/>
            </a:xfrm>
          </p:grpSpPr>
          <p:sp>
            <p:nvSpPr>
              <p:cNvPr id="386" name="Google Shape;386;p19"/>
              <p:cNvSpPr txBox="1"/>
              <p:nvPr/>
            </p:nvSpPr>
            <p:spPr>
              <a:xfrm>
                <a:off x="457200" y="2087425"/>
                <a:ext cx="2518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Data Quality Assessment</a:t>
                </a:r>
                <a:endParaRPr sz="1800" b="1">
                  <a:solidFill>
                    <a:srgbClr val="000000"/>
                  </a:solidFill>
                  <a:latin typeface="Fira Sans Extra Condensed"/>
                  <a:ea typeface="Fira Sans Extra Condensed"/>
                  <a:cs typeface="Fira Sans Extra Condensed"/>
                  <a:sym typeface="Fira Sans Extra Condensed"/>
                </a:endParaRPr>
              </a:p>
            </p:txBody>
          </p:sp>
          <p:sp>
            <p:nvSpPr>
              <p:cNvPr id="387" name="Google Shape;387;p19"/>
              <p:cNvSpPr txBox="1"/>
              <p:nvPr/>
            </p:nvSpPr>
            <p:spPr>
              <a:xfrm>
                <a:off x="0" y="2376875"/>
                <a:ext cx="3151800" cy="535200"/>
              </a:xfrm>
              <a:prstGeom prst="rect">
                <a:avLst/>
              </a:prstGeom>
              <a:noFill/>
              <a:ln>
                <a:noFill/>
              </a:ln>
            </p:spPr>
            <p:txBody>
              <a:bodyPr spcFirstLastPara="1" wrap="square" lIns="91425" tIns="91425" rIns="91425" bIns="91425" anchor="ctr" anchorCtr="0">
                <a:noAutofit/>
              </a:bodyPr>
              <a:lstStyle/>
              <a:p>
                <a:pPr marL="419100" lvl="0" indent="0" algn="l" rtl="0">
                  <a:lnSpc>
                    <a:spcPct val="115000"/>
                  </a:lnSpc>
                  <a:spcBef>
                    <a:spcPts val="0"/>
                  </a:spcBef>
                  <a:spcAft>
                    <a:spcPts val="0"/>
                  </a:spcAft>
                  <a:buClr>
                    <a:schemeClr val="dk1"/>
                  </a:buClr>
                  <a:buSzPts val="1100"/>
                  <a:buFont typeface="Arial"/>
                  <a:buNone/>
                </a:pPr>
                <a:endParaRPr sz="1000">
                  <a:solidFill>
                    <a:schemeClr val="dk1"/>
                  </a:solidFill>
                </a:endParaRPr>
              </a:p>
              <a:p>
                <a:pPr marL="419100" lvl="0" indent="0" algn="l" rtl="0">
                  <a:lnSpc>
                    <a:spcPct val="115000"/>
                  </a:lnSpc>
                  <a:spcBef>
                    <a:spcPts val="0"/>
                  </a:spcBef>
                  <a:spcAft>
                    <a:spcPts val="0"/>
                  </a:spcAft>
                  <a:buClr>
                    <a:schemeClr val="dk1"/>
                  </a:buClr>
                  <a:buSzPts val="1100"/>
                  <a:buFont typeface="Arial"/>
                  <a:buNone/>
                </a:pPr>
                <a:r>
                  <a:rPr lang="en">
                    <a:solidFill>
                      <a:schemeClr val="dk1"/>
                    </a:solidFill>
                    <a:latin typeface="Fira Sans Extra Condensed"/>
                    <a:ea typeface="Fira Sans Extra Condensed"/>
                    <a:cs typeface="Fira Sans Extra Condensed"/>
                    <a:sym typeface="Fira Sans Extra Condensed"/>
                  </a:rPr>
                  <a:t>The EDA code provides a quick overview of the quality of your sentiment labels.</a:t>
                </a:r>
                <a:endParaRPr sz="1700">
                  <a:latin typeface="Roboto"/>
                  <a:ea typeface="Roboto"/>
                  <a:cs typeface="Roboto"/>
                  <a:sym typeface="Roboto"/>
                </a:endParaRPr>
              </a:p>
            </p:txBody>
          </p:sp>
        </p:grpSp>
        <p:sp>
          <p:nvSpPr>
            <p:cNvPr id="388" name="Google Shape;388;p19"/>
            <p:cNvSpPr txBox="1"/>
            <p:nvPr/>
          </p:nvSpPr>
          <p:spPr>
            <a:xfrm>
              <a:off x="457200" y="1964800"/>
              <a:ext cx="4572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solidFill>
                    <a:schemeClr val="accent5"/>
                  </a:solidFill>
                  <a:latin typeface="Fira Sans Extra Condensed"/>
                  <a:ea typeface="Fira Sans Extra Condensed"/>
                  <a:cs typeface="Fira Sans Extra Condensed"/>
                  <a:sym typeface="Fira Sans Extra Condensed"/>
                </a:rPr>
                <a:t>03</a:t>
              </a:r>
              <a:endParaRPr sz="1800" b="1">
                <a:solidFill>
                  <a:schemeClr val="accent5"/>
                </a:solidFill>
                <a:latin typeface="Fira Sans Extra Condensed"/>
                <a:ea typeface="Fira Sans Extra Condensed"/>
                <a:cs typeface="Fira Sans Extra Condensed"/>
                <a:sym typeface="Fira Sans Extra Condensed"/>
              </a:endParaRPr>
            </a:p>
          </p:txBody>
        </p:sp>
      </p:grpSp>
      <p:grpSp>
        <p:nvGrpSpPr>
          <p:cNvPr id="389" name="Google Shape;389;p19"/>
          <p:cNvGrpSpPr/>
          <p:nvPr/>
        </p:nvGrpSpPr>
        <p:grpSpPr>
          <a:xfrm>
            <a:off x="5562600" y="959300"/>
            <a:ext cx="3352800" cy="824600"/>
            <a:chOff x="5334000" y="959300"/>
            <a:chExt cx="3352800" cy="824600"/>
          </a:xfrm>
        </p:grpSpPr>
        <p:grpSp>
          <p:nvGrpSpPr>
            <p:cNvPr id="390" name="Google Shape;390;p19"/>
            <p:cNvGrpSpPr/>
            <p:nvPr/>
          </p:nvGrpSpPr>
          <p:grpSpPr>
            <a:xfrm>
              <a:off x="5334000" y="959300"/>
              <a:ext cx="2895600" cy="824600"/>
              <a:chOff x="5791225" y="959300"/>
              <a:chExt cx="2895600" cy="824600"/>
            </a:xfrm>
          </p:grpSpPr>
          <p:sp>
            <p:nvSpPr>
              <p:cNvPr id="391" name="Google Shape;391;p19"/>
              <p:cNvSpPr txBox="1"/>
              <p:nvPr/>
            </p:nvSpPr>
            <p:spPr>
              <a:xfrm>
                <a:off x="5791225" y="959300"/>
                <a:ext cx="28956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latin typeface="Fira Sans Extra Condensed"/>
                    <a:ea typeface="Fira Sans Extra Condensed"/>
                    <a:cs typeface="Fira Sans Extra Condensed"/>
                    <a:sym typeface="Fira Sans Extra Condensed"/>
                  </a:rPr>
                  <a:t>Insights into imbalances </a:t>
                </a:r>
                <a:endParaRPr sz="1800" b="1">
                  <a:solidFill>
                    <a:srgbClr val="000000"/>
                  </a:solidFill>
                  <a:latin typeface="Fira Sans Extra Condensed"/>
                  <a:ea typeface="Fira Sans Extra Condensed"/>
                  <a:cs typeface="Fira Sans Extra Condensed"/>
                  <a:sym typeface="Fira Sans Extra Condensed"/>
                </a:endParaRPr>
              </a:p>
            </p:txBody>
          </p:sp>
          <p:sp>
            <p:nvSpPr>
              <p:cNvPr id="392" name="Google Shape;392;p19"/>
              <p:cNvSpPr txBox="1"/>
              <p:nvPr/>
            </p:nvSpPr>
            <p:spPr>
              <a:xfrm>
                <a:off x="5791225" y="1300900"/>
                <a:ext cx="2895600" cy="483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latin typeface="Fira Sans Extra Condensed"/>
                    <a:ea typeface="Fira Sans Extra Condensed"/>
                    <a:cs typeface="Fira Sans Extra Condensed"/>
                    <a:sym typeface="Fira Sans Extra Condensed"/>
                  </a:rPr>
                  <a:t>Analyzing the count of each sentiment label allows you to identify any imbalances in the dataset.</a:t>
                </a:r>
                <a:endParaRPr>
                  <a:solidFill>
                    <a:srgbClr val="000000"/>
                  </a:solidFill>
                  <a:latin typeface="Fira Sans Extra Condensed"/>
                  <a:ea typeface="Fira Sans Extra Condensed"/>
                  <a:cs typeface="Fira Sans Extra Condensed"/>
                  <a:sym typeface="Fira Sans Extra Condensed"/>
                </a:endParaRPr>
              </a:p>
            </p:txBody>
          </p:sp>
        </p:grpSp>
        <p:sp>
          <p:nvSpPr>
            <p:cNvPr id="393" name="Google Shape;393;p19"/>
            <p:cNvSpPr txBox="1"/>
            <p:nvPr/>
          </p:nvSpPr>
          <p:spPr>
            <a:xfrm>
              <a:off x="8229600" y="959300"/>
              <a:ext cx="457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accent4"/>
                  </a:solidFill>
                  <a:latin typeface="Fira Sans Extra Condensed"/>
                  <a:ea typeface="Fira Sans Extra Condensed"/>
                  <a:cs typeface="Fira Sans Extra Condensed"/>
                  <a:sym typeface="Fira Sans Extra Condensed"/>
                </a:rPr>
                <a:t>02</a:t>
              </a:r>
              <a:endParaRPr sz="1800" b="1">
                <a:solidFill>
                  <a:schemeClr val="accent4"/>
                </a:solidFill>
                <a:latin typeface="Fira Sans Extra Condensed"/>
                <a:ea typeface="Fira Sans Extra Condensed"/>
                <a:cs typeface="Fira Sans Extra Condensed"/>
                <a:sym typeface="Fira Sans Extra Condensed"/>
              </a:endParaRPr>
            </a:p>
          </p:txBody>
        </p:sp>
      </p:grpSp>
      <p:grpSp>
        <p:nvGrpSpPr>
          <p:cNvPr id="394" name="Google Shape;394;p19"/>
          <p:cNvGrpSpPr/>
          <p:nvPr/>
        </p:nvGrpSpPr>
        <p:grpSpPr>
          <a:xfrm>
            <a:off x="5930125" y="3351300"/>
            <a:ext cx="2985275" cy="938000"/>
            <a:chOff x="5701525" y="3351300"/>
            <a:chExt cx="2985275" cy="938000"/>
          </a:xfrm>
        </p:grpSpPr>
        <p:grpSp>
          <p:nvGrpSpPr>
            <p:cNvPr id="395" name="Google Shape;395;p19"/>
            <p:cNvGrpSpPr/>
            <p:nvPr/>
          </p:nvGrpSpPr>
          <p:grpSpPr>
            <a:xfrm>
              <a:off x="5701525" y="3351300"/>
              <a:ext cx="2528100" cy="938000"/>
              <a:chOff x="6158750" y="3365950"/>
              <a:chExt cx="2528100" cy="938000"/>
            </a:xfrm>
          </p:grpSpPr>
          <p:sp>
            <p:nvSpPr>
              <p:cNvPr id="396" name="Google Shape;396;p19"/>
              <p:cNvSpPr txBox="1"/>
              <p:nvPr/>
            </p:nvSpPr>
            <p:spPr>
              <a:xfrm>
                <a:off x="6625825" y="3365950"/>
                <a:ext cx="20610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latin typeface="Fira Sans Extra Condensed"/>
                    <a:ea typeface="Fira Sans Extra Condensed"/>
                    <a:cs typeface="Fira Sans Extra Condensed"/>
                    <a:sym typeface="Fira Sans Extra Condensed"/>
                  </a:rPr>
                  <a:t>Modeling Strategy</a:t>
                </a:r>
                <a:endParaRPr sz="1800" b="1">
                  <a:solidFill>
                    <a:srgbClr val="000000"/>
                  </a:solidFill>
                  <a:latin typeface="Fira Sans Extra Condensed"/>
                  <a:ea typeface="Fira Sans Extra Condensed"/>
                  <a:cs typeface="Fira Sans Extra Condensed"/>
                  <a:sym typeface="Fira Sans Extra Condensed"/>
                </a:endParaRPr>
              </a:p>
            </p:txBody>
          </p:sp>
          <p:sp>
            <p:nvSpPr>
              <p:cNvPr id="397" name="Google Shape;397;p19"/>
              <p:cNvSpPr txBox="1"/>
              <p:nvPr/>
            </p:nvSpPr>
            <p:spPr>
              <a:xfrm>
                <a:off x="6158750" y="3707550"/>
                <a:ext cx="2528100" cy="596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a:latin typeface="Fira Sans Extra Condensed"/>
                    <a:ea typeface="Fira Sans Extra Condensed"/>
                    <a:cs typeface="Fira Sans Extra Condensed"/>
                    <a:sym typeface="Fira Sans Extra Condensed"/>
                  </a:rPr>
                  <a:t>The distribution of sentiment labels influences your modeling strategy</a:t>
                </a:r>
                <a:endParaRPr>
                  <a:solidFill>
                    <a:srgbClr val="000000"/>
                  </a:solidFill>
                  <a:latin typeface="Fira Sans Extra Condensed"/>
                  <a:ea typeface="Fira Sans Extra Condensed"/>
                  <a:cs typeface="Fira Sans Extra Condensed"/>
                  <a:sym typeface="Fira Sans Extra Condensed"/>
                </a:endParaRPr>
              </a:p>
            </p:txBody>
          </p:sp>
        </p:grpSp>
        <p:sp>
          <p:nvSpPr>
            <p:cNvPr id="398" name="Google Shape;398;p19"/>
            <p:cNvSpPr txBox="1"/>
            <p:nvPr/>
          </p:nvSpPr>
          <p:spPr>
            <a:xfrm>
              <a:off x="8229600" y="3351300"/>
              <a:ext cx="457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accent2"/>
                  </a:solidFill>
                  <a:latin typeface="Fira Sans Extra Condensed"/>
                  <a:ea typeface="Fira Sans Extra Condensed"/>
                  <a:cs typeface="Fira Sans Extra Condensed"/>
                  <a:sym typeface="Fira Sans Extra Condensed"/>
                </a:rPr>
                <a:t>06</a:t>
              </a:r>
              <a:endParaRPr sz="1800" b="1">
                <a:solidFill>
                  <a:schemeClr val="accent2"/>
                </a:solidFill>
                <a:latin typeface="Fira Sans Extra Condensed"/>
                <a:ea typeface="Fira Sans Extra Condensed"/>
                <a:cs typeface="Fira Sans Extra Condensed"/>
                <a:sym typeface="Fira Sans Extra Condensed"/>
              </a:endParaRPr>
            </a:p>
          </p:txBody>
        </p:sp>
      </p:grpSp>
      <p:grpSp>
        <p:nvGrpSpPr>
          <p:cNvPr id="399" name="Google Shape;399;p19"/>
          <p:cNvGrpSpPr/>
          <p:nvPr/>
        </p:nvGrpSpPr>
        <p:grpSpPr>
          <a:xfrm>
            <a:off x="5470550" y="2117200"/>
            <a:ext cx="3444850" cy="1129475"/>
            <a:chOff x="5241950" y="2117200"/>
            <a:chExt cx="3444850" cy="1129475"/>
          </a:xfrm>
        </p:grpSpPr>
        <p:grpSp>
          <p:nvGrpSpPr>
            <p:cNvPr id="400" name="Google Shape;400;p19"/>
            <p:cNvGrpSpPr/>
            <p:nvPr/>
          </p:nvGrpSpPr>
          <p:grpSpPr>
            <a:xfrm>
              <a:off x="5241950" y="2117200"/>
              <a:ext cx="2987675" cy="1129475"/>
              <a:chOff x="5699175" y="2239825"/>
              <a:chExt cx="2987675" cy="1129475"/>
            </a:xfrm>
          </p:grpSpPr>
          <p:sp>
            <p:nvSpPr>
              <p:cNvPr id="401" name="Google Shape;401;p19"/>
              <p:cNvSpPr txBox="1"/>
              <p:nvPr/>
            </p:nvSpPr>
            <p:spPr>
              <a:xfrm>
                <a:off x="6098150" y="2239825"/>
                <a:ext cx="25887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latin typeface="Fira Sans Extra Condensed"/>
                    <a:ea typeface="Fira Sans Extra Condensed"/>
                    <a:cs typeface="Fira Sans Extra Condensed"/>
                    <a:sym typeface="Fira Sans Extra Condensed"/>
                  </a:rPr>
                  <a:t>Communication of Results</a:t>
                </a:r>
                <a:endParaRPr sz="1800" b="1">
                  <a:solidFill>
                    <a:srgbClr val="000000"/>
                  </a:solidFill>
                  <a:latin typeface="Fira Sans Extra Condensed"/>
                  <a:ea typeface="Fira Sans Extra Condensed"/>
                  <a:cs typeface="Fira Sans Extra Condensed"/>
                  <a:sym typeface="Fira Sans Extra Condensed"/>
                </a:endParaRPr>
              </a:p>
            </p:txBody>
          </p:sp>
          <p:sp>
            <p:nvSpPr>
              <p:cNvPr id="402" name="Google Shape;402;p19"/>
              <p:cNvSpPr txBox="1"/>
              <p:nvPr/>
            </p:nvSpPr>
            <p:spPr>
              <a:xfrm>
                <a:off x="5699175" y="2645700"/>
                <a:ext cx="2975400" cy="723600"/>
              </a:xfrm>
              <a:prstGeom prst="rect">
                <a:avLst/>
              </a:prstGeom>
              <a:noFill/>
              <a:ln>
                <a:noFill/>
              </a:ln>
            </p:spPr>
            <p:txBody>
              <a:bodyPr spcFirstLastPara="1" wrap="square" lIns="91425" tIns="91425" rIns="91425" bIns="91425" anchor="ctr" anchorCtr="0">
                <a:noAutofit/>
              </a:bodyPr>
              <a:lstStyle/>
              <a:p>
                <a:pPr marL="419100" lvl="0" indent="0" algn="r" rtl="0">
                  <a:lnSpc>
                    <a:spcPct val="115000"/>
                  </a:lnSpc>
                  <a:spcBef>
                    <a:spcPts val="0"/>
                  </a:spcBef>
                  <a:spcAft>
                    <a:spcPts val="0"/>
                  </a:spcAft>
                  <a:buClr>
                    <a:schemeClr val="dk1"/>
                  </a:buClr>
                  <a:buSzPts val="1100"/>
                  <a:buFont typeface="Arial"/>
                  <a:buNone/>
                </a:pPr>
                <a:r>
                  <a:rPr lang="en">
                    <a:solidFill>
                      <a:schemeClr val="dk1"/>
                    </a:solidFill>
                    <a:latin typeface="Fira Sans Extra Condensed"/>
                    <a:ea typeface="Fira Sans Extra Condensed"/>
                    <a:cs typeface="Fira Sans Extra Condensed"/>
                    <a:sym typeface="Fira Sans Extra Condensed"/>
                  </a:rPr>
                  <a:t>Visualization is a powerful tool for communication. The pie chart and count plot make it easier.</a:t>
                </a:r>
                <a:endParaRPr>
                  <a:solidFill>
                    <a:schemeClr val="dk1"/>
                  </a:solidFill>
                  <a:latin typeface="Fira Sans Extra Condensed"/>
                  <a:ea typeface="Fira Sans Extra Condensed"/>
                  <a:cs typeface="Fira Sans Extra Condensed"/>
                  <a:sym typeface="Fira Sans Extra Condensed"/>
                </a:endParaRPr>
              </a:p>
              <a:p>
                <a:pPr marL="0" lvl="0" indent="0" algn="r" rtl="0">
                  <a:spcBef>
                    <a:spcPts val="0"/>
                  </a:spcBef>
                  <a:spcAft>
                    <a:spcPts val="0"/>
                  </a:spcAft>
                  <a:buNone/>
                </a:pPr>
                <a:endParaRPr>
                  <a:latin typeface="Roboto"/>
                  <a:ea typeface="Roboto"/>
                  <a:cs typeface="Roboto"/>
                  <a:sym typeface="Roboto"/>
                </a:endParaRPr>
              </a:p>
            </p:txBody>
          </p:sp>
        </p:grpSp>
        <p:sp>
          <p:nvSpPr>
            <p:cNvPr id="403" name="Google Shape;403;p19"/>
            <p:cNvSpPr txBox="1"/>
            <p:nvPr/>
          </p:nvSpPr>
          <p:spPr>
            <a:xfrm>
              <a:off x="8229600" y="2117200"/>
              <a:ext cx="457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accent6"/>
                  </a:solidFill>
                  <a:latin typeface="Fira Sans Extra Condensed"/>
                  <a:ea typeface="Fira Sans Extra Condensed"/>
                  <a:cs typeface="Fira Sans Extra Condensed"/>
                  <a:sym typeface="Fira Sans Extra Condensed"/>
                </a:rPr>
                <a:t>04</a:t>
              </a:r>
              <a:endParaRPr sz="1800" b="1">
                <a:solidFill>
                  <a:schemeClr val="accent6"/>
                </a:solidFill>
                <a:latin typeface="Fira Sans Extra Condensed"/>
                <a:ea typeface="Fira Sans Extra Condensed"/>
                <a:cs typeface="Fira Sans Extra Condensed"/>
                <a:sym typeface="Fira Sans Extra Condensed"/>
              </a:endParaRPr>
            </a:p>
          </p:txBody>
        </p:sp>
      </p:grpSp>
      <p:pic>
        <p:nvPicPr>
          <p:cNvPr id="404" name="Google Shape;404;p19"/>
          <p:cNvPicPr preferRelativeResize="0"/>
          <p:nvPr/>
        </p:nvPicPr>
        <p:blipFill>
          <a:blip r:embed="rId3">
            <a:alphaModFix/>
          </a:blip>
          <a:stretch>
            <a:fillRect/>
          </a:stretch>
        </p:blipFill>
        <p:spPr>
          <a:xfrm>
            <a:off x="6628400" y="0"/>
            <a:ext cx="2515599" cy="939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pic>
        <p:nvPicPr>
          <p:cNvPr id="410" name="Google Shape;410;p20"/>
          <p:cNvPicPr preferRelativeResize="0"/>
          <p:nvPr/>
        </p:nvPicPr>
        <p:blipFill>
          <a:blip r:embed="rId3">
            <a:alphaModFix/>
          </a:blip>
          <a:stretch>
            <a:fillRect/>
          </a:stretch>
        </p:blipFill>
        <p:spPr>
          <a:xfrm>
            <a:off x="501275" y="1116950"/>
            <a:ext cx="8041511" cy="3802575"/>
          </a:xfrm>
          <a:prstGeom prst="rect">
            <a:avLst/>
          </a:prstGeom>
          <a:noFill/>
          <a:ln>
            <a:noFill/>
          </a:ln>
        </p:spPr>
      </p:pic>
      <p:pic>
        <p:nvPicPr>
          <p:cNvPr id="411" name="Google Shape;411;p20"/>
          <p:cNvPicPr preferRelativeResize="0"/>
          <p:nvPr/>
        </p:nvPicPr>
        <p:blipFill>
          <a:blip r:embed="rId4">
            <a:alphaModFix/>
          </a:blip>
          <a:stretch>
            <a:fillRect/>
          </a:stretch>
        </p:blipFill>
        <p:spPr>
          <a:xfrm>
            <a:off x="6628400" y="0"/>
            <a:ext cx="2515599" cy="939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21"/>
          <p:cNvSpPr/>
          <p:nvPr/>
        </p:nvSpPr>
        <p:spPr>
          <a:xfrm>
            <a:off x="3604425" y="2394900"/>
            <a:ext cx="1939800" cy="1036500"/>
          </a:xfrm>
          <a:prstGeom prst="roundRect">
            <a:avLst>
              <a:gd name="adj" fmla="val 2080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1"/>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t>Data Preprocessing</a:t>
            </a:r>
            <a:endParaRPr sz="3200" dirty="0"/>
          </a:p>
        </p:txBody>
      </p:sp>
      <p:sp>
        <p:nvSpPr>
          <p:cNvPr id="418" name="Google Shape;418;p21"/>
          <p:cNvSpPr/>
          <p:nvPr/>
        </p:nvSpPr>
        <p:spPr>
          <a:xfrm>
            <a:off x="2405025" y="1248677"/>
            <a:ext cx="671400" cy="671100"/>
          </a:xfrm>
          <a:prstGeom prst="ellipse">
            <a:avLst/>
          </a:prstGeom>
          <a:solidFill>
            <a:srgbClr val="E4EA27">
              <a:alpha val="1254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419" name="Google Shape;419;p21"/>
          <p:cNvSpPr/>
          <p:nvPr/>
        </p:nvSpPr>
        <p:spPr>
          <a:xfrm>
            <a:off x="2404937" y="2577400"/>
            <a:ext cx="671400" cy="671400"/>
          </a:xfrm>
          <a:prstGeom prst="ellipse">
            <a:avLst/>
          </a:prstGeom>
          <a:solidFill>
            <a:srgbClr val="8027EA">
              <a:alpha val="2509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420" name="Google Shape;420;p21"/>
          <p:cNvSpPr/>
          <p:nvPr/>
        </p:nvSpPr>
        <p:spPr>
          <a:xfrm>
            <a:off x="2404937" y="3906187"/>
            <a:ext cx="671400" cy="671400"/>
          </a:xfrm>
          <a:prstGeom prst="ellipse">
            <a:avLst/>
          </a:prstGeom>
          <a:solidFill>
            <a:srgbClr val="2776EA">
              <a:alpha val="1254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421" name="Google Shape;421;p21"/>
          <p:cNvSpPr/>
          <p:nvPr/>
        </p:nvSpPr>
        <p:spPr>
          <a:xfrm>
            <a:off x="6105650" y="3939646"/>
            <a:ext cx="604500" cy="604500"/>
          </a:xfrm>
          <a:prstGeom prst="ellipse">
            <a:avLst/>
          </a:prstGeom>
          <a:solidFill>
            <a:srgbClr val="26EAB8">
              <a:alpha val="1254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422" name="Google Shape;422;p21"/>
          <p:cNvSpPr/>
          <p:nvPr/>
        </p:nvSpPr>
        <p:spPr>
          <a:xfrm>
            <a:off x="6105650" y="2610850"/>
            <a:ext cx="604500" cy="604500"/>
          </a:xfrm>
          <a:prstGeom prst="ellipse">
            <a:avLst/>
          </a:prstGeom>
          <a:solidFill>
            <a:srgbClr val="EA4827">
              <a:alpha val="2509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423" name="Google Shape;423;p21"/>
          <p:cNvSpPr/>
          <p:nvPr/>
        </p:nvSpPr>
        <p:spPr>
          <a:xfrm>
            <a:off x="6105650" y="1282038"/>
            <a:ext cx="604500" cy="604500"/>
          </a:xfrm>
          <a:prstGeom prst="ellipse">
            <a:avLst/>
          </a:prstGeom>
          <a:solidFill>
            <a:srgbClr val="E99B27">
              <a:alpha val="12549"/>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424" name="Google Shape;424;p21"/>
          <p:cNvSpPr txBox="1"/>
          <p:nvPr/>
        </p:nvSpPr>
        <p:spPr>
          <a:xfrm>
            <a:off x="3688425" y="2610850"/>
            <a:ext cx="1771800" cy="604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b="1">
                <a:latin typeface="Fira Sans Extra Condensed"/>
                <a:ea typeface="Fira Sans Extra Condensed"/>
                <a:cs typeface="Fira Sans Extra Condensed"/>
                <a:sym typeface="Fira Sans Extra Condensed"/>
              </a:rPr>
              <a:t>Data Preprocessing</a:t>
            </a:r>
            <a:endParaRPr sz="2200" b="1">
              <a:solidFill>
                <a:srgbClr val="000000"/>
              </a:solidFill>
              <a:latin typeface="Fira Sans Extra Condensed"/>
              <a:ea typeface="Fira Sans Extra Condensed"/>
              <a:cs typeface="Fira Sans Extra Condensed"/>
              <a:sym typeface="Fira Sans Extra Condensed"/>
            </a:endParaRPr>
          </a:p>
        </p:txBody>
      </p:sp>
      <p:cxnSp>
        <p:nvCxnSpPr>
          <p:cNvPr id="425" name="Google Shape;425;p21"/>
          <p:cNvCxnSpPr>
            <a:stCxn id="418" idx="6"/>
            <a:endCxn id="416" idx="0"/>
          </p:cNvCxnSpPr>
          <p:nvPr/>
        </p:nvCxnSpPr>
        <p:spPr>
          <a:xfrm>
            <a:off x="3076425" y="1584227"/>
            <a:ext cx="1497900" cy="810600"/>
          </a:xfrm>
          <a:prstGeom prst="bentConnector2">
            <a:avLst/>
          </a:prstGeom>
          <a:noFill/>
          <a:ln w="9525" cap="flat" cmpd="sng">
            <a:solidFill>
              <a:schemeClr val="dk2"/>
            </a:solidFill>
            <a:prstDash val="solid"/>
            <a:round/>
            <a:headEnd type="none" w="med" len="med"/>
            <a:tailEnd type="none" w="med" len="med"/>
          </a:ln>
        </p:spPr>
      </p:cxnSp>
      <p:cxnSp>
        <p:nvCxnSpPr>
          <p:cNvPr id="426" name="Google Shape;426;p21"/>
          <p:cNvCxnSpPr>
            <a:stCxn id="416" idx="0"/>
            <a:endCxn id="423" idx="2"/>
          </p:cNvCxnSpPr>
          <p:nvPr/>
        </p:nvCxnSpPr>
        <p:spPr>
          <a:xfrm rot="-5400000">
            <a:off x="4934625" y="1224000"/>
            <a:ext cx="810600" cy="1531200"/>
          </a:xfrm>
          <a:prstGeom prst="bentConnector2">
            <a:avLst/>
          </a:prstGeom>
          <a:noFill/>
          <a:ln w="9525" cap="flat" cmpd="sng">
            <a:solidFill>
              <a:schemeClr val="dk2"/>
            </a:solidFill>
            <a:prstDash val="solid"/>
            <a:round/>
            <a:headEnd type="none" w="med" len="med"/>
            <a:tailEnd type="none" w="med" len="med"/>
          </a:ln>
        </p:spPr>
      </p:cxnSp>
      <p:cxnSp>
        <p:nvCxnSpPr>
          <p:cNvPr id="427" name="Google Shape;427;p21"/>
          <p:cNvCxnSpPr>
            <a:stCxn id="416" idx="2"/>
            <a:endCxn id="420" idx="6"/>
          </p:cNvCxnSpPr>
          <p:nvPr/>
        </p:nvCxnSpPr>
        <p:spPr>
          <a:xfrm rot="5400000">
            <a:off x="3420075" y="3087750"/>
            <a:ext cx="810600" cy="1497900"/>
          </a:xfrm>
          <a:prstGeom prst="bentConnector2">
            <a:avLst/>
          </a:prstGeom>
          <a:noFill/>
          <a:ln w="9525" cap="flat" cmpd="sng">
            <a:solidFill>
              <a:schemeClr val="dk2"/>
            </a:solidFill>
            <a:prstDash val="solid"/>
            <a:round/>
            <a:headEnd type="none" w="med" len="med"/>
            <a:tailEnd type="none" w="med" len="med"/>
          </a:ln>
        </p:spPr>
      </p:cxnSp>
      <p:cxnSp>
        <p:nvCxnSpPr>
          <p:cNvPr id="428" name="Google Shape;428;p21"/>
          <p:cNvCxnSpPr>
            <a:stCxn id="416" idx="2"/>
            <a:endCxn id="421" idx="2"/>
          </p:cNvCxnSpPr>
          <p:nvPr/>
        </p:nvCxnSpPr>
        <p:spPr>
          <a:xfrm rot="-5400000" flipH="1">
            <a:off x="4934625" y="3071100"/>
            <a:ext cx="810600" cy="1531200"/>
          </a:xfrm>
          <a:prstGeom prst="bentConnector2">
            <a:avLst/>
          </a:prstGeom>
          <a:noFill/>
          <a:ln w="9525" cap="flat" cmpd="sng">
            <a:solidFill>
              <a:schemeClr val="dk2"/>
            </a:solidFill>
            <a:prstDash val="solid"/>
            <a:round/>
            <a:headEnd type="none" w="med" len="med"/>
            <a:tailEnd type="none" w="med" len="med"/>
          </a:ln>
        </p:spPr>
      </p:cxnSp>
      <p:cxnSp>
        <p:nvCxnSpPr>
          <p:cNvPr id="429" name="Google Shape;429;p21"/>
          <p:cNvCxnSpPr>
            <a:stCxn id="416" idx="1"/>
            <a:endCxn id="419" idx="6"/>
          </p:cNvCxnSpPr>
          <p:nvPr/>
        </p:nvCxnSpPr>
        <p:spPr>
          <a:xfrm flipH="1">
            <a:off x="3076425" y="2913150"/>
            <a:ext cx="528000" cy="600"/>
          </a:xfrm>
          <a:prstGeom prst="bentConnector3">
            <a:avLst>
              <a:gd name="adj1" fmla="val 50008"/>
            </a:avLst>
          </a:prstGeom>
          <a:noFill/>
          <a:ln w="9525" cap="flat" cmpd="sng">
            <a:solidFill>
              <a:schemeClr val="dk2"/>
            </a:solidFill>
            <a:prstDash val="solid"/>
            <a:round/>
            <a:headEnd type="none" w="med" len="med"/>
            <a:tailEnd type="none" w="med" len="med"/>
          </a:ln>
        </p:spPr>
      </p:cxnSp>
      <p:cxnSp>
        <p:nvCxnSpPr>
          <p:cNvPr id="430" name="Google Shape;430;p21"/>
          <p:cNvCxnSpPr>
            <a:stCxn id="416" idx="3"/>
            <a:endCxn id="422" idx="2"/>
          </p:cNvCxnSpPr>
          <p:nvPr/>
        </p:nvCxnSpPr>
        <p:spPr>
          <a:xfrm>
            <a:off x="5544225" y="2913150"/>
            <a:ext cx="561300" cy="600"/>
          </a:xfrm>
          <a:prstGeom prst="bentConnector3">
            <a:avLst>
              <a:gd name="adj1" fmla="val 50011"/>
            </a:avLst>
          </a:prstGeom>
          <a:noFill/>
          <a:ln w="9525" cap="flat" cmpd="sng">
            <a:solidFill>
              <a:schemeClr val="dk2"/>
            </a:solidFill>
            <a:prstDash val="solid"/>
            <a:round/>
            <a:headEnd type="none" w="med" len="med"/>
            <a:tailEnd type="none" w="med" len="med"/>
          </a:ln>
        </p:spPr>
      </p:cxnSp>
      <p:grpSp>
        <p:nvGrpSpPr>
          <p:cNvPr id="431" name="Google Shape;431;p21"/>
          <p:cNvGrpSpPr/>
          <p:nvPr/>
        </p:nvGrpSpPr>
        <p:grpSpPr>
          <a:xfrm>
            <a:off x="2561188" y="2734263"/>
            <a:ext cx="358853" cy="357415"/>
            <a:chOff x="7963176" y="2289963"/>
            <a:chExt cx="358853" cy="357415"/>
          </a:xfrm>
        </p:grpSpPr>
        <p:sp>
          <p:nvSpPr>
            <p:cNvPr id="432" name="Google Shape;432;p21"/>
            <p:cNvSpPr/>
            <p:nvPr/>
          </p:nvSpPr>
          <p:spPr>
            <a:xfrm>
              <a:off x="8018618" y="2519713"/>
              <a:ext cx="99516" cy="127665"/>
            </a:xfrm>
            <a:custGeom>
              <a:avLst/>
              <a:gdLst/>
              <a:ahLst/>
              <a:cxnLst/>
              <a:rect l="l" t="t" r="r" b="b"/>
              <a:pathLst>
                <a:path w="2906" h="3728" extrusionOk="0">
                  <a:moveTo>
                    <a:pt x="0" y="1"/>
                  </a:moveTo>
                  <a:lnTo>
                    <a:pt x="0" y="2334"/>
                  </a:lnTo>
                  <a:cubicBezTo>
                    <a:pt x="48" y="3263"/>
                    <a:pt x="757" y="3727"/>
                    <a:pt x="1462" y="3727"/>
                  </a:cubicBezTo>
                  <a:cubicBezTo>
                    <a:pt x="2168" y="3727"/>
                    <a:pt x="2870" y="3263"/>
                    <a:pt x="2906" y="2334"/>
                  </a:cubicBezTo>
                  <a:lnTo>
                    <a:pt x="2906" y="120"/>
                  </a:lnTo>
                  <a:lnTo>
                    <a:pt x="2644" y="48"/>
                  </a:lnTo>
                  <a:lnTo>
                    <a:pt x="524" y="48"/>
                  </a:lnTo>
                  <a:cubicBezTo>
                    <a:pt x="334" y="24"/>
                    <a:pt x="167" y="24"/>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1"/>
            <p:cNvSpPr/>
            <p:nvPr/>
          </p:nvSpPr>
          <p:spPr>
            <a:xfrm>
              <a:off x="8291003" y="2384342"/>
              <a:ext cx="31026" cy="86469"/>
            </a:xfrm>
            <a:custGeom>
              <a:avLst/>
              <a:gdLst/>
              <a:ahLst/>
              <a:cxnLst/>
              <a:rect l="l" t="t" r="r" b="b"/>
              <a:pathLst>
                <a:path w="906" h="2525" extrusionOk="0">
                  <a:moveTo>
                    <a:pt x="0" y="0"/>
                  </a:moveTo>
                  <a:lnTo>
                    <a:pt x="0" y="2525"/>
                  </a:lnTo>
                  <a:cubicBezTo>
                    <a:pt x="548" y="2358"/>
                    <a:pt x="905" y="1834"/>
                    <a:pt x="905" y="1263"/>
                  </a:cubicBezTo>
                  <a:cubicBezTo>
                    <a:pt x="905" y="691"/>
                    <a:pt x="548" y="167"/>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1"/>
            <p:cNvSpPr/>
            <p:nvPr/>
          </p:nvSpPr>
          <p:spPr>
            <a:xfrm>
              <a:off x="8078136" y="2341125"/>
              <a:ext cx="17979" cy="159856"/>
            </a:xfrm>
            <a:custGeom>
              <a:avLst/>
              <a:gdLst/>
              <a:ahLst/>
              <a:cxnLst/>
              <a:rect l="l" t="t" r="r" b="b"/>
              <a:pathLst>
                <a:path w="525" h="4668" extrusionOk="0">
                  <a:moveTo>
                    <a:pt x="1" y="0"/>
                  </a:moveTo>
                  <a:lnTo>
                    <a:pt x="1" y="4668"/>
                  </a:lnTo>
                  <a:lnTo>
                    <a:pt x="525" y="4668"/>
                  </a:lnTo>
                  <a:lnTo>
                    <a:pt x="5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1"/>
            <p:cNvSpPr/>
            <p:nvPr/>
          </p:nvSpPr>
          <p:spPr>
            <a:xfrm>
              <a:off x="7963176" y="2342735"/>
              <a:ext cx="56299" cy="156637"/>
            </a:xfrm>
            <a:custGeom>
              <a:avLst/>
              <a:gdLst/>
              <a:ahLst/>
              <a:cxnLst/>
              <a:rect l="l" t="t" r="r" b="b"/>
              <a:pathLst>
                <a:path w="1644" h="4574" extrusionOk="0">
                  <a:moveTo>
                    <a:pt x="1643" y="1"/>
                  </a:moveTo>
                  <a:cubicBezTo>
                    <a:pt x="1096" y="72"/>
                    <a:pt x="357" y="239"/>
                    <a:pt x="238" y="239"/>
                  </a:cubicBezTo>
                  <a:cubicBezTo>
                    <a:pt x="95" y="263"/>
                    <a:pt x="0" y="406"/>
                    <a:pt x="0" y="549"/>
                  </a:cubicBezTo>
                  <a:lnTo>
                    <a:pt x="0" y="4025"/>
                  </a:lnTo>
                  <a:cubicBezTo>
                    <a:pt x="0" y="4168"/>
                    <a:pt x="95" y="4287"/>
                    <a:pt x="238" y="4311"/>
                  </a:cubicBezTo>
                  <a:cubicBezTo>
                    <a:pt x="357" y="4335"/>
                    <a:pt x="1096" y="4478"/>
                    <a:pt x="1643" y="4573"/>
                  </a:cubicBezTo>
                  <a:lnTo>
                    <a:pt x="164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1"/>
            <p:cNvSpPr/>
            <p:nvPr/>
          </p:nvSpPr>
          <p:spPr>
            <a:xfrm>
              <a:off x="8040638" y="2341125"/>
              <a:ext cx="17157" cy="159856"/>
            </a:xfrm>
            <a:custGeom>
              <a:avLst/>
              <a:gdLst/>
              <a:ahLst/>
              <a:cxnLst/>
              <a:rect l="l" t="t" r="r" b="b"/>
              <a:pathLst>
                <a:path w="501" h="4668" extrusionOk="0">
                  <a:moveTo>
                    <a:pt x="0" y="0"/>
                  </a:moveTo>
                  <a:lnTo>
                    <a:pt x="0" y="4668"/>
                  </a:lnTo>
                  <a:lnTo>
                    <a:pt x="501" y="4668"/>
                  </a:lnTo>
                  <a:lnTo>
                    <a:pt x="50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1"/>
            <p:cNvSpPr/>
            <p:nvPr/>
          </p:nvSpPr>
          <p:spPr>
            <a:xfrm>
              <a:off x="8116491" y="2289963"/>
              <a:ext cx="154171" cy="261358"/>
            </a:xfrm>
            <a:custGeom>
              <a:avLst/>
              <a:gdLst/>
              <a:ahLst/>
              <a:cxnLst/>
              <a:rect l="l" t="t" r="r" b="b"/>
              <a:pathLst>
                <a:path w="4502" h="7632" extrusionOk="0">
                  <a:moveTo>
                    <a:pt x="4189" y="1"/>
                  </a:moveTo>
                  <a:cubicBezTo>
                    <a:pt x="4158" y="1"/>
                    <a:pt x="4127" y="6"/>
                    <a:pt x="4096" y="18"/>
                  </a:cubicBezTo>
                  <a:lnTo>
                    <a:pt x="4096" y="42"/>
                  </a:lnTo>
                  <a:lnTo>
                    <a:pt x="0" y="1447"/>
                  </a:lnTo>
                  <a:lnTo>
                    <a:pt x="0" y="6209"/>
                  </a:lnTo>
                  <a:lnTo>
                    <a:pt x="4096" y="7614"/>
                  </a:lnTo>
                  <a:cubicBezTo>
                    <a:pt x="4127" y="7626"/>
                    <a:pt x="4158" y="7631"/>
                    <a:pt x="4189" y="7631"/>
                  </a:cubicBezTo>
                  <a:cubicBezTo>
                    <a:pt x="4350" y="7631"/>
                    <a:pt x="4501" y="7485"/>
                    <a:pt x="4501" y="7305"/>
                  </a:cubicBezTo>
                  <a:lnTo>
                    <a:pt x="4501" y="327"/>
                  </a:lnTo>
                  <a:cubicBezTo>
                    <a:pt x="4501" y="147"/>
                    <a:pt x="4350" y="1"/>
                    <a:pt x="41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21"/>
          <p:cNvGrpSpPr/>
          <p:nvPr/>
        </p:nvGrpSpPr>
        <p:grpSpPr>
          <a:xfrm>
            <a:off x="2643581" y="1400996"/>
            <a:ext cx="194135" cy="366593"/>
            <a:chOff x="1710518" y="2876101"/>
            <a:chExt cx="194135" cy="366593"/>
          </a:xfrm>
        </p:grpSpPr>
        <p:sp>
          <p:nvSpPr>
            <p:cNvPr id="439" name="Google Shape;439;p21"/>
            <p:cNvSpPr/>
            <p:nvPr/>
          </p:nvSpPr>
          <p:spPr>
            <a:xfrm>
              <a:off x="1736613" y="2941337"/>
              <a:ext cx="142733" cy="66915"/>
            </a:xfrm>
            <a:custGeom>
              <a:avLst/>
              <a:gdLst/>
              <a:ahLst/>
              <a:cxnLst/>
              <a:rect l="l" t="t" r="r" b="b"/>
              <a:pathLst>
                <a:path w="4168" h="1954" extrusionOk="0">
                  <a:moveTo>
                    <a:pt x="2105" y="665"/>
                  </a:moveTo>
                  <a:cubicBezTo>
                    <a:pt x="2260" y="665"/>
                    <a:pt x="2404" y="821"/>
                    <a:pt x="2382" y="977"/>
                  </a:cubicBezTo>
                  <a:cubicBezTo>
                    <a:pt x="2382" y="1167"/>
                    <a:pt x="2234" y="1294"/>
                    <a:pt x="2071" y="1294"/>
                  </a:cubicBezTo>
                  <a:cubicBezTo>
                    <a:pt x="1990" y="1294"/>
                    <a:pt x="1906" y="1263"/>
                    <a:pt x="1834" y="1191"/>
                  </a:cubicBezTo>
                  <a:cubicBezTo>
                    <a:pt x="1644" y="1001"/>
                    <a:pt x="1787" y="667"/>
                    <a:pt x="2072" y="667"/>
                  </a:cubicBezTo>
                  <a:cubicBezTo>
                    <a:pt x="2083" y="666"/>
                    <a:pt x="2094" y="665"/>
                    <a:pt x="2105" y="665"/>
                  </a:cubicBezTo>
                  <a:close/>
                  <a:moveTo>
                    <a:pt x="2072" y="1"/>
                  </a:moveTo>
                  <a:cubicBezTo>
                    <a:pt x="1191" y="1"/>
                    <a:pt x="381" y="620"/>
                    <a:pt x="0" y="977"/>
                  </a:cubicBezTo>
                  <a:cubicBezTo>
                    <a:pt x="381" y="1334"/>
                    <a:pt x="1191" y="1953"/>
                    <a:pt x="2072" y="1953"/>
                  </a:cubicBezTo>
                  <a:cubicBezTo>
                    <a:pt x="2668" y="1930"/>
                    <a:pt x="3215" y="1715"/>
                    <a:pt x="3692" y="1358"/>
                  </a:cubicBezTo>
                  <a:cubicBezTo>
                    <a:pt x="3858" y="1239"/>
                    <a:pt x="4001" y="1120"/>
                    <a:pt x="4168" y="977"/>
                  </a:cubicBezTo>
                  <a:cubicBezTo>
                    <a:pt x="3763" y="620"/>
                    <a:pt x="2977" y="1"/>
                    <a:pt x="20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1"/>
            <p:cNvSpPr/>
            <p:nvPr/>
          </p:nvSpPr>
          <p:spPr>
            <a:xfrm>
              <a:off x="1710518" y="2983733"/>
              <a:ext cx="194135" cy="258961"/>
            </a:xfrm>
            <a:custGeom>
              <a:avLst/>
              <a:gdLst/>
              <a:ahLst/>
              <a:cxnLst/>
              <a:rect l="l" t="t" r="r" b="b"/>
              <a:pathLst>
                <a:path w="5669" h="7562" extrusionOk="0">
                  <a:moveTo>
                    <a:pt x="0" y="1"/>
                  </a:moveTo>
                  <a:lnTo>
                    <a:pt x="0" y="1"/>
                  </a:lnTo>
                  <a:cubicBezTo>
                    <a:pt x="143" y="1335"/>
                    <a:pt x="1191" y="2406"/>
                    <a:pt x="2525" y="2573"/>
                  </a:cubicBezTo>
                  <a:lnTo>
                    <a:pt x="2525" y="3216"/>
                  </a:lnTo>
                  <a:lnTo>
                    <a:pt x="2215" y="3216"/>
                  </a:lnTo>
                  <a:cubicBezTo>
                    <a:pt x="2025" y="3216"/>
                    <a:pt x="1882" y="3359"/>
                    <a:pt x="1882" y="3525"/>
                  </a:cubicBezTo>
                  <a:lnTo>
                    <a:pt x="1882" y="6669"/>
                  </a:lnTo>
                  <a:cubicBezTo>
                    <a:pt x="1917" y="7264"/>
                    <a:pt x="2376" y="7562"/>
                    <a:pt x="2834" y="7562"/>
                  </a:cubicBezTo>
                  <a:cubicBezTo>
                    <a:pt x="3293" y="7562"/>
                    <a:pt x="3751" y="7264"/>
                    <a:pt x="3787" y="6669"/>
                  </a:cubicBezTo>
                  <a:lnTo>
                    <a:pt x="3787" y="3525"/>
                  </a:lnTo>
                  <a:cubicBezTo>
                    <a:pt x="3787" y="3359"/>
                    <a:pt x="3644" y="3216"/>
                    <a:pt x="3477" y="3216"/>
                  </a:cubicBezTo>
                  <a:lnTo>
                    <a:pt x="3168" y="3216"/>
                  </a:lnTo>
                  <a:lnTo>
                    <a:pt x="3168" y="2573"/>
                  </a:lnTo>
                  <a:cubicBezTo>
                    <a:pt x="4501" y="2406"/>
                    <a:pt x="5549" y="1335"/>
                    <a:pt x="5668" y="1"/>
                  </a:cubicBezTo>
                  <a:lnTo>
                    <a:pt x="5668" y="1"/>
                  </a:lnTo>
                  <a:cubicBezTo>
                    <a:pt x="5478" y="239"/>
                    <a:pt x="4311" y="1430"/>
                    <a:pt x="2858" y="1430"/>
                  </a:cubicBezTo>
                  <a:lnTo>
                    <a:pt x="2834" y="1430"/>
                  </a:lnTo>
                  <a:cubicBezTo>
                    <a:pt x="1382" y="1430"/>
                    <a:pt x="215" y="239"/>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1"/>
            <p:cNvSpPr/>
            <p:nvPr/>
          </p:nvSpPr>
          <p:spPr>
            <a:xfrm>
              <a:off x="1710518" y="2876101"/>
              <a:ext cx="194135" cy="89722"/>
            </a:xfrm>
            <a:custGeom>
              <a:avLst/>
              <a:gdLst/>
              <a:ahLst/>
              <a:cxnLst/>
              <a:rect l="l" t="t" r="r" b="b"/>
              <a:pathLst>
                <a:path w="5669" h="2620" extrusionOk="0">
                  <a:moveTo>
                    <a:pt x="2834" y="0"/>
                  </a:moveTo>
                  <a:cubicBezTo>
                    <a:pt x="1358" y="0"/>
                    <a:pt x="119" y="1143"/>
                    <a:pt x="0" y="2620"/>
                  </a:cubicBezTo>
                  <a:cubicBezTo>
                    <a:pt x="215" y="2382"/>
                    <a:pt x="1382" y="1191"/>
                    <a:pt x="2834" y="1191"/>
                  </a:cubicBezTo>
                  <a:cubicBezTo>
                    <a:pt x="4287" y="1191"/>
                    <a:pt x="5454" y="2382"/>
                    <a:pt x="5668" y="2620"/>
                  </a:cubicBezTo>
                  <a:cubicBezTo>
                    <a:pt x="5549" y="1143"/>
                    <a:pt x="4311" y="0"/>
                    <a:pt x="28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2" name="Google Shape;442;p21"/>
          <p:cNvGrpSpPr/>
          <p:nvPr/>
        </p:nvGrpSpPr>
        <p:grpSpPr>
          <a:xfrm>
            <a:off x="2556983" y="4058602"/>
            <a:ext cx="367302" cy="365289"/>
            <a:chOff x="828892" y="4635792"/>
            <a:chExt cx="367302" cy="365289"/>
          </a:xfrm>
        </p:grpSpPr>
        <p:sp>
          <p:nvSpPr>
            <p:cNvPr id="443" name="Google Shape;443;p21"/>
            <p:cNvSpPr/>
            <p:nvPr/>
          </p:nvSpPr>
          <p:spPr>
            <a:xfrm>
              <a:off x="881368" y="4654626"/>
              <a:ext cx="69775" cy="101746"/>
            </a:xfrm>
            <a:custGeom>
              <a:avLst/>
              <a:gdLst/>
              <a:ahLst/>
              <a:cxnLst/>
              <a:rect l="l" t="t" r="r" b="b"/>
              <a:pathLst>
                <a:path w="2045" h="2982" extrusionOk="0">
                  <a:moveTo>
                    <a:pt x="423" y="0"/>
                  </a:moveTo>
                  <a:cubicBezTo>
                    <a:pt x="208" y="0"/>
                    <a:pt x="1" y="220"/>
                    <a:pt x="129" y="461"/>
                  </a:cubicBezTo>
                  <a:lnTo>
                    <a:pt x="1344" y="2819"/>
                  </a:lnTo>
                  <a:cubicBezTo>
                    <a:pt x="1413" y="2934"/>
                    <a:pt x="1516" y="2982"/>
                    <a:pt x="1619" y="2982"/>
                  </a:cubicBezTo>
                  <a:cubicBezTo>
                    <a:pt x="1834" y="2982"/>
                    <a:pt x="2044" y="2767"/>
                    <a:pt x="1915" y="2509"/>
                  </a:cubicBezTo>
                  <a:lnTo>
                    <a:pt x="701" y="175"/>
                  </a:lnTo>
                  <a:cubicBezTo>
                    <a:pt x="631" y="51"/>
                    <a:pt x="526" y="0"/>
                    <a:pt x="4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1"/>
            <p:cNvSpPr/>
            <p:nvPr/>
          </p:nvSpPr>
          <p:spPr>
            <a:xfrm>
              <a:off x="1001948" y="4635792"/>
              <a:ext cx="21154" cy="111777"/>
            </a:xfrm>
            <a:custGeom>
              <a:avLst/>
              <a:gdLst/>
              <a:ahLst/>
              <a:cxnLst/>
              <a:rect l="l" t="t" r="r" b="b"/>
              <a:pathLst>
                <a:path w="620" h="3276" extrusionOk="0">
                  <a:moveTo>
                    <a:pt x="310" y="1"/>
                  </a:moveTo>
                  <a:cubicBezTo>
                    <a:pt x="155" y="1"/>
                    <a:pt x="1" y="108"/>
                    <a:pt x="1" y="322"/>
                  </a:cubicBezTo>
                  <a:lnTo>
                    <a:pt x="1" y="2942"/>
                  </a:lnTo>
                  <a:cubicBezTo>
                    <a:pt x="1" y="3109"/>
                    <a:pt x="120" y="3251"/>
                    <a:pt x="286" y="3275"/>
                  </a:cubicBezTo>
                  <a:lnTo>
                    <a:pt x="310" y="3275"/>
                  </a:lnTo>
                  <a:cubicBezTo>
                    <a:pt x="477" y="3275"/>
                    <a:pt x="620" y="3132"/>
                    <a:pt x="620" y="2942"/>
                  </a:cubicBezTo>
                  <a:lnTo>
                    <a:pt x="620" y="322"/>
                  </a:lnTo>
                  <a:cubicBezTo>
                    <a:pt x="620" y="108"/>
                    <a:pt x="465" y="1"/>
                    <a:pt x="3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1"/>
            <p:cNvSpPr/>
            <p:nvPr/>
          </p:nvSpPr>
          <p:spPr>
            <a:xfrm>
              <a:off x="1076705" y="4654626"/>
              <a:ext cx="67523" cy="101712"/>
            </a:xfrm>
            <a:custGeom>
              <a:avLst/>
              <a:gdLst/>
              <a:ahLst/>
              <a:cxnLst/>
              <a:rect l="l" t="t" r="r" b="b"/>
              <a:pathLst>
                <a:path w="1979" h="2981" extrusionOk="0">
                  <a:moveTo>
                    <a:pt x="1553" y="0"/>
                  </a:moveTo>
                  <a:cubicBezTo>
                    <a:pt x="1451" y="0"/>
                    <a:pt x="1348" y="51"/>
                    <a:pt x="1287" y="175"/>
                  </a:cubicBezTo>
                  <a:lnTo>
                    <a:pt x="72" y="2509"/>
                  </a:lnTo>
                  <a:cubicBezTo>
                    <a:pt x="1" y="2676"/>
                    <a:pt x="48" y="2842"/>
                    <a:pt x="191" y="2938"/>
                  </a:cubicBezTo>
                  <a:lnTo>
                    <a:pt x="215" y="2938"/>
                  </a:lnTo>
                  <a:cubicBezTo>
                    <a:pt x="260" y="2968"/>
                    <a:pt x="309" y="2981"/>
                    <a:pt x="358" y="2981"/>
                  </a:cubicBezTo>
                  <a:cubicBezTo>
                    <a:pt x="466" y="2981"/>
                    <a:pt x="571" y="2917"/>
                    <a:pt x="620" y="2819"/>
                  </a:cubicBezTo>
                  <a:lnTo>
                    <a:pt x="1834" y="461"/>
                  </a:lnTo>
                  <a:cubicBezTo>
                    <a:pt x="1979" y="220"/>
                    <a:pt x="1766" y="0"/>
                    <a:pt x="15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1"/>
            <p:cNvSpPr/>
            <p:nvPr/>
          </p:nvSpPr>
          <p:spPr>
            <a:xfrm>
              <a:off x="957251" y="4843412"/>
              <a:ext cx="96730" cy="82639"/>
            </a:xfrm>
            <a:custGeom>
              <a:avLst/>
              <a:gdLst/>
              <a:ahLst/>
              <a:cxnLst/>
              <a:rect l="l" t="t" r="r" b="b"/>
              <a:pathLst>
                <a:path w="2835" h="2422" extrusionOk="0">
                  <a:moveTo>
                    <a:pt x="1620" y="0"/>
                  </a:moveTo>
                  <a:cubicBezTo>
                    <a:pt x="549" y="0"/>
                    <a:pt x="1" y="1310"/>
                    <a:pt x="763" y="2072"/>
                  </a:cubicBezTo>
                  <a:cubicBezTo>
                    <a:pt x="1012" y="2314"/>
                    <a:pt x="1312" y="2421"/>
                    <a:pt x="1604" y="2421"/>
                  </a:cubicBezTo>
                  <a:cubicBezTo>
                    <a:pt x="2235" y="2421"/>
                    <a:pt x="2835" y="1923"/>
                    <a:pt x="2835" y="1191"/>
                  </a:cubicBezTo>
                  <a:cubicBezTo>
                    <a:pt x="2811" y="524"/>
                    <a:pt x="2287" y="0"/>
                    <a:pt x="162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1"/>
            <p:cNvSpPr/>
            <p:nvPr/>
          </p:nvSpPr>
          <p:spPr>
            <a:xfrm>
              <a:off x="828892" y="4767836"/>
              <a:ext cx="367302" cy="233244"/>
            </a:xfrm>
            <a:custGeom>
              <a:avLst/>
              <a:gdLst/>
              <a:ahLst/>
              <a:cxnLst/>
              <a:rect l="l" t="t" r="r" b="b"/>
              <a:pathLst>
                <a:path w="10765" h="6836" extrusionOk="0">
                  <a:moveTo>
                    <a:pt x="5361" y="1575"/>
                  </a:moveTo>
                  <a:cubicBezTo>
                    <a:pt x="6309" y="1575"/>
                    <a:pt x="7216" y="2317"/>
                    <a:pt x="7216" y="3430"/>
                  </a:cubicBezTo>
                  <a:cubicBezTo>
                    <a:pt x="7216" y="4430"/>
                    <a:pt x="6406" y="5264"/>
                    <a:pt x="5382" y="5264"/>
                  </a:cubicBezTo>
                  <a:cubicBezTo>
                    <a:pt x="3739" y="5264"/>
                    <a:pt x="2929" y="3287"/>
                    <a:pt x="4072" y="2120"/>
                  </a:cubicBezTo>
                  <a:cubicBezTo>
                    <a:pt x="4449" y="1744"/>
                    <a:pt x="4910" y="1575"/>
                    <a:pt x="5361" y="1575"/>
                  </a:cubicBezTo>
                  <a:close/>
                  <a:moveTo>
                    <a:pt x="5382" y="1"/>
                  </a:moveTo>
                  <a:cubicBezTo>
                    <a:pt x="4001" y="1"/>
                    <a:pt x="2691" y="739"/>
                    <a:pt x="1619" y="1644"/>
                  </a:cubicBezTo>
                  <a:cubicBezTo>
                    <a:pt x="1048" y="2120"/>
                    <a:pt x="524" y="2644"/>
                    <a:pt x="95" y="3239"/>
                  </a:cubicBezTo>
                  <a:cubicBezTo>
                    <a:pt x="0" y="3335"/>
                    <a:pt x="0" y="3501"/>
                    <a:pt x="95" y="3597"/>
                  </a:cubicBezTo>
                  <a:cubicBezTo>
                    <a:pt x="524" y="4192"/>
                    <a:pt x="1048" y="4740"/>
                    <a:pt x="1619" y="5216"/>
                  </a:cubicBezTo>
                  <a:cubicBezTo>
                    <a:pt x="2691" y="6097"/>
                    <a:pt x="4001" y="6835"/>
                    <a:pt x="5382" y="6835"/>
                  </a:cubicBezTo>
                  <a:cubicBezTo>
                    <a:pt x="6763" y="6835"/>
                    <a:pt x="8097" y="6121"/>
                    <a:pt x="9145" y="5216"/>
                  </a:cubicBezTo>
                  <a:cubicBezTo>
                    <a:pt x="9716" y="4740"/>
                    <a:pt x="10240" y="4192"/>
                    <a:pt x="10693" y="3597"/>
                  </a:cubicBezTo>
                  <a:cubicBezTo>
                    <a:pt x="10764" y="3501"/>
                    <a:pt x="10764" y="3335"/>
                    <a:pt x="10693" y="3239"/>
                  </a:cubicBezTo>
                  <a:cubicBezTo>
                    <a:pt x="10240" y="2644"/>
                    <a:pt x="9716" y="2120"/>
                    <a:pt x="9145" y="1644"/>
                  </a:cubicBezTo>
                  <a:cubicBezTo>
                    <a:pt x="8097" y="739"/>
                    <a:pt x="6763" y="1"/>
                    <a:pt x="53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1"/>
          <p:cNvGrpSpPr/>
          <p:nvPr/>
        </p:nvGrpSpPr>
        <p:grpSpPr>
          <a:xfrm>
            <a:off x="6280774" y="2733658"/>
            <a:ext cx="249578" cy="358888"/>
            <a:chOff x="5646262" y="2290545"/>
            <a:chExt cx="249578" cy="358888"/>
          </a:xfrm>
        </p:grpSpPr>
        <p:sp>
          <p:nvSpPr>
            <p:cNvPr id="449" name="Google Shape;449;p21"/>
            <p:cNvSpPr/>
            <p:nvPr/>
          </p:nvSpPr>
          <p:spPr>
            <a:xfrm>
              <a:off x="5646262" y="2290545"/>
              <a:ext cx="249578" cy="268344"/>
            </a:xfrm>
            <a:custGeom>
              <a:avLst/>
              <a:gdLst/>
              <a:ahLst/>
              <a:cxnLst/>
              <a:rect l="l" t="t" r="r" b="b"/>
              <a:pathLst>
                <a:path w="7288" h="7836" extrusionOk="0">
                  <a:moveTo>
                    <a:pt x="2167" y="3746"/>
                  </a:moveTo>
                  <a:cubicBezTo>
                    <a:pt x="2322" y="3746"/>
                    <a:pt x="2477" y="3847"/>
                    <a:pt x="2477" y="4049"/>
                  </a:cubicBezTo>
                  <a:lnTo>
                    <a:pt x="2477" y="6431"/>
                  </a:lnTo>
                  <a:cubicBezTo>
                    <a:pt x="2477" y="6633"/>
                    <a:pt x="2322" y="6734"/>
                    <a:pt x="2167" y="6734"/>
                  </a:cubicBezTo>
                  <a:cubicBezTo>
                    <a:pt x="2012" y="6734"/>
                    <a:pt x="1858" y="6633"/>
                    <a:pt x="1858" y="6431"/>
                  </a:cubicBezTo>
                  <a:lnTo>
                    <a:pt x="1858" y="4049"/>
                  </a:lnTo>
                  <a:cubicBezTo>
                    <a:pt x="1858" y="3847"/>
                    <a:pt x="2012" y="3746"/>
                    <a:pt x="2167" y="3746"/>
                  </a:cubicBezTo>
                  <a:close/>
                  <a:moveTo>
                    <a:pt x="3644" y="2174"/>
                  </a:moveTo>
                  <a:cubicBezTo>
                    <a:pt x="3798" y="2174"/>
                    <a:pt x="3953" y="2275"/>
                    <a:pt x="3953" y="2477"/>
                  </a:cubicBezTo>
                  <a:lnTo>
                    <a:pt x="3953" y="6431"/>
                  </a:lnTo>
                  <a:cubicBezTo>
                    <a:pt x="3953" y="6633"/>
                    <a:pt x="3798" y="6734"/>
                    <a:pt x="3644" y="6734"/>
                  </a:cubicBezTo>
                  <a:cubicBezTo>
                    <a:pt x="3489" y="6734"/>
                    <a:pt x="3334" y="6633"/>
                    <a:pt x="3334" y="6431"/>
                  </a:cubicBezTo>
                  <a:lnTo>
                    <a:pt x="3334" y="2477"/>
                  </a:lnTo>
                  <a:cubicBezTo>
                    <a:pt x="3334" y="2275"/>
                    <a:pt x="3489" y="2174"/>
                    <a:pt x="3644" y="2174"/>
                  </a:cubicBezTo>
                  <a:close/>
                  <a:moveTo>
                    <a:pt x="5144" y="4936"/>
                  </a:moveTo>
                  <a:cubicBezTo>
                    <a:pt x="5299" y="4936"/>
                    <a:pt x="5454" y="5037"/>
                    <a:pt x="5454" y="5240"/>
                  </a:cubicBezTo>
                  <a:lnTo>
                    <a:pt x="5454" y="6431"/>
                  </a:lnTo>
                  <a:cubicBezTo>
                    <a:pt x="5454" y="6633"/>
                    <a:pt x="5299" y="6734"/>
                    <a:pt x="5144" y="6734"/>
                  </a:cubicBezTo>
                  <a:cubicBezTo>
                    <a:pt x="4989" y="6734"/>
                    <a:pt x="4834" y="6633"/>
                    <a:pt x="4834" y="6431"/>
                  </a:cubicBezTo>
                  <a:lnTo>
                    <a:pt x="4834" y="5240"/>
                  </a:lnTo>
                  <a:cubicBezTo>
                    <a:pt x="4834" y="5037"/>
                    <a:pt x="4989" y="4936"/>
                    <a:pt x="5144" y="4936"/>
                  </a:cubicBezTo>
                  <a:close/>
                  <a:moveTo>
                    <a:pt x="1548" y="1"/>
                  </a:moveTo>
                  <a:cubicBezTo>
                    <a:pt x="691" y="1"/>
                    <a:pt x="0" y="691"/>
                    <a:pt x="0" y="1525"/>
                  </a:cubicBezTo>
                  <a:lnTo>
                    <a:pt x="0" y="7836"/>
                  </a:lnTo>
                  <a:lnTo>
                    <a:pt x="7287" y="7836"/>
                  </a:lnTo>
                  <a:lnTo>
                    <a:pt x="7287" y="1525"/>
                  </a:lnTo>
                  <a:cubicBezTo>
                    <a:pt x="7264" y="691"/>
                    <a:pt x="6597" y="1"/>
                    <a:pt x="57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1"/>
            <p:cNvSpPr/>
            <p:nvPr/>
          </p:nvSpPr>
          <p:spPr>
            <a:xfrm>
              <a:off x="5646262" y="2580053"/>
              <a:ext cx="249578" cy="69380"/>
            </a:xfrm>
            <a:custGeom>
              <a:avLst/>
              <a:gdLst/>
              <a:ahLst/>
              <a:cxnLst/>
              <a:rect l="l" t="t" r="r" b="b"/>
              <a:pathLst>
                <a:path w="7288" h="2026" extrusionOk="0">
                  <a:moveTo>
                    <a:pt x="3644" y="691"/>
                  </a:moveTo>
                  <a:cubicBezTo>
                    <a:pt x="3906" y="691"/>
                    <a:pt x="4049" y="1001"/>
                    <a:pt x="3858" y="1192"/>
                  </a:cubicBezTo>
                  <a:cubicBezTo>
                    <a:pt x="3797" y="1252"/>
                    <a:pt x="3725" y="1279"/>
                    <a:pt x="3654" y="1279"/>
                  </a:cubicBezTo>
                  <a:cubicBezTo>
                    <a:pt x="3502" y="1279"/>
                    <a:pt x="3358" y="1156"/>
                    <a:pt x="3358" y="977"/>
                  </a:cubicBezTo>
                  <a:cubicBezTo>
                    <a:pt x="3358" y="810"/>
                    <a:pt x="3477" y="691"/>
                    <a:pt x="3644" y="691"/>
                  </a:cubicBezTo>
                  <a:close/>
                  <a:moveTo>
                    <a:pt x="0" y="1"/>
                  </a:moveTo>
                  <a:lnTo>
                    <a:pt x="0" y="501"/>
                  </a:lnTo>
                  <a:cubicBezTo>
                    <a:pt x="0" y="1334"/>
                    <a:pt x="691" y="2025"/>
                    <a:pt x="1548" y="2025"/>
                  </a:cubicBezTo>
                  <a:lnTo>
                    <a:pt x="5763" y="2025"/>
                  </a:lnTo>
                  <a:cubicBezTo>
                    <a:pt x="6597" y="2025"/>
                    <a:pt x="7287" y="1334"/>
                    <a:pt x="7287" y="501"/>
                  </a:cubicBezTo>
                  <a:lnTo>
                    <a:pt x="72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21"/>
          <p:cNvGrpSpPr/>
          <p:nvPr/>
        </p:nvGrpSpPr>
        <p:grpSpPr>
          <a:xfrm>
            <a:off x="6222168" y="4093166"/>
            <a:ext cx="366770" cy="297474"/>
            <a:chOff x="831093" y="2905635"/>
            <a:chExt cx="366770" cy="297474"/>
          </a:xfrm>
        </p:grpSpPr>
        <p:sp>
          <p:nvSpPr>
            <p:cNvPr id="452" name="Google Shape;452;p21"/>
            <p:cNvSpPr/>
            <p:nvPr/>
          </p:nvSpPr>
          <p:spPr>
            <a:xfrm>
              <a:off x="831093" y="3009116"/>
              <a:ext cx="286079" cy="193993"/>
            </a:xfrm>
            <a:custGeom>
              <a:avLst/>
              <a:gdLst/>
              <a:ahLst/>
              <a:cxnLst/>
              <a:rect l="l" t="t" r="r" b="b"/>
              <a:pathLst>
                <a:path w="8360" h="5669" extrusionOk="0">
                  <a:moveTo>
                    <a:pt x="4177" y="1339"/>
                  </a:moveTo>
                  <a:cubicBezTo>
                    <a:pt x="4942" y="1339"/>
                    <a:pt x="5669" y="1935"/>
                    <a:pt x="5669" y="2835"/>
                  </a:cubicBezTo>
                  <a:cubicBezTo>
                    <a:pt x="5669" y="3644"/>
                    <a:pt x="5002" y="4311"/>
                    <a:pt x="4192" y="4311"/>
                  </a:cubicBezTo>
                  <a:cubicBezTo>
                    <a:pt x="2859" y="4311"/>
                    <a:pt x="2192" y="2716"/>
                    <a:pt x="3121" y="1787"/>
                  </a:cubicBezTo>
                  <a:cubicBezTo>
                    <a:pt x="3430" y="1477"/>
                    <a:pt x="3808" y="1339"/>
                    <a:pt x="4177" y="1339"/>
                  </a:cubicBezTo>
                  <a:close/>
                  <a:moveTo>
                    <a:pt x="1346" y="1305"/>
                  </a:moveTo>
                  <a:cubicBezTo>
                    <a:pt x="1519" y="1305"/>
                    <a:pt x="1692" y="1418"/>
                    <a:pt x="1668" y="1644"/>
                  </a:cubicBezTo>
                  <a:lnTo>
                    <a:pt x="1668" y="4002"/>
                  </a:lnTo>
                  <a:cubicBezTo>
                    <a:pt x="1692" y="4228"/>
                    <a:pt x="1519" y="4341"/>
                    <a:pt x="1346" y="4341"/>
                  </a:cubicBezTo>
                  <a:cubicBezTo>
                    <a:pt x="1174" y="4341"/>
                    <a:pt x="1001" y="4228"/>
                    <a:pt x="1025" y="4002"/>
                  </a:cubicBezTo>
                  <a:lnTo>
                    <a:pt x="1025" y="1644"/>
                  </a:lnTo>
                  <a:cubicBezTo>
                    <a:pt x="1001" y="1418"/>
                    <a:pt x="1174" y="1305"/>
                    <a:pt x="1346" y="1305"/>
                  </a:cubicBezTo>
                  <a:close/>
                  <a:moveTo>
                    <a:pt x="1293" y="0"/>
                  </a:moveTo>
                  <a:cubicBezTo>
                    <a:pt x="574" y="0"/>
                    <a:pt x="1" y="610"/>
                    <a:pt x="1" y="1334"/>
                  </a:cubicBezTo>
                  <a:lnTo>
                    <a:pt x="1" y="4359"/>
                  </a:lnTo>
                  <a:cubicBezTo>
                    <a:pt x="1" y="5073"/>
                    <a:pt x="596" y="5669"/>
                    <a:pt x="1335" y="5669"/>
                  </a:cubicBezTo>
                  <a:lnTo>
                    <a:pt x="7050" y="5669"/>
                  </a:lnTo>
                  <a:cubicBezTo>
                    <a:pt x="7764" y="5669"/>
                    <a:pt x="8360" y="5073"/>
                    <a:pt x="8360" y="4359"/>
                  </a:cubicBezTo>
                  <a:lnTo>
                    <a:pt x="8360" y="2620"/>
                  </a:lnTo>
                  <a:lnTo>
                    <a:pt x="8217" y="2620"/>
                  </a:lnTo>
                  <a:cubicBezTo>
                    <a:pt x="7907" y="2620"/>
                    <a:pt x="7622" y="2573"/>
                    <a:pt x="7336" y="2501"/>
                  </a:cubicBezTo>
                  <a:lnTo>
                    <a:pt x="7336" y="4002"/>
                  </a:lnTo>
                  <a:cubicBezTo>
                    <a:pt x="7360" y="4228"/>
                    <a:pt x="7193" y="4341"/>
                    <a:pt x="7023" y="4341"/>
                  </a:cubicBezTo>
                  <a:cubicBezTo>
                    <a:pt x="6854" y="4341"/>
                    <a:pt x="6681" y="4228"/>
                    <a:pt x="6693" y="4002"/>
                  </a:cubicBezTo>
                  <a:lnTo>
                    <a:pt x="6693" y="2239"/>
                  </a:lnTo>
                  <a:cubicBezTo>
                    <a:pt x="5859" y="1763"/>
                    <a:pt x="5264" y="930"/>
                    <a:pt x="5097" y="1"/>
                  </a:cubicBezTo>
                  <a:lnTo>
                    <a:pt x="1335" y="1"/>
                  </a:lnTo>
                  <a:cubicBezTo>
                    <a:pt x="1321" y="0"/>
                    <a:pt x="1307" y="0"/>
                    <a:pt x="12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1"/>
            <p:cNvSpPr/>
            <p:nvPr/>
          </p:nvSpPr>
          <p:spPr>
            <a:xfrm>
              <a:off x="996547" y="2905635"/>
              <a:ext cx="201316" cy="171819"/>
            </a:xfrm>
            <a:custGeom>
              <a:avLst/>
              <a:gdLst/>
              <a:ahLst/>
              <a:cxnLst/>
              <a:rect l="l" t="t" r="r" b="b"/>
              <a:pathLst>
                <a:path w="5883" h="5021" extrusionOk="0">
                  <a:moveTo>
                    <a:pt x="3370" y="882"/>
                  </a:moveTo>
                  <a:cubicBezTo>
                    <a:pt x="3519" y="882"/>
                    <a:pt x="3668" y="977"/>
                    <a:pt x="3692" y="1167"/>
                  </a:cubicBezTo>
                  <a:lnTo>
                    <a:pt x="3692" y="2191"/>
                  </a:lnTo>
                  <a:lnTo>
                    <a:pt x="4406" y="2191"/>
                  </a:lnTo>
                  <a:cubicBezTo>
                    <a:pt x="4421" y="2190"/>
                    <a:pt x="4435" y="2189"/>
                    <a:pt x="4448" y="2189"/>
                  </a:cubicBezTo>
                  <a:cubicBezTo>
                    <a:pt x="4844" y="2189"/>
                    <a:pt x="4844" y="2813"/>
                    <a:pt x="4448" y="2813"/>
                  </a:cubicBezTo>
                  <a:cubicBezTo>
                    <a:pt x="4435" y="2813"/>
                    <a:pt x="4421" y="2812"/>
                    <a:pt x="4406" y="2811"/>
                  </a:cubicBezTo>
                  <a:lnTo>
                    <a:pt x="3382" y="2811"/>
                  </a:lnTo>
                  <a:cubicBezTo>
                    <a:pt x="3191" y="2811"/>
                    <a:pt x="3049" y="2668"/>
                    <a:pt x="3049" y="2501"/>
                  </a:cubicBezTo>
                  <a:lnTo>
                    <a:pt x="3049" y="1167"/>
                  </a:lnTo>
                  <a:cubicBezTo>
                    <a:pt x="3072" y="977"/>
                    <a:pt x="3221" y="882"/>
                    <a:pt x="3370" y="882"/>
                  </a:cubicBezTo>
                  <a:close/>
                  <a:moveTo>
                    <a:pt x="3382" y="0"/>
                  </a:moveTo>
                  <a:cubicBezTo>
                    <a:pt x="1120" y="0"/>
                    <a:pt x="0" y="2691"/>
                    <a:pt x="1596" y="4287"/>
                  </a:cubicBezTo>
                  <a:cubicBezTo>
                    <a:pt x="2103" y="4794"/>
                    <a:pt x="2728" y="5021"/>
                    <a:pt x="3343" y="5021"/>
                  </a:cubicBezTo>
                  <a:cubicBezTo>
                    <a:pt x="4636" y="5021"/>
                    <a:pt x="5882" y="4018"/>
                    <a:pt x="5882" y="2501"/>
                  </a:cubicBezTo>
                  <a:cubicBezTo>
                    <a:pt x="5882" y="1120"/>
                    <a:pt x="4763" y="0"/>
                    <a:pt x="33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1"/>
            <p:cNvSpPr/>
            <p:nvPr/>
          </p:nvSpPr>
          <p:spPr>
            <a:xfrm>
              <a:off x="935430" y="3076769"/>
              <a:ext cx="69295" cy="58858"/>
            </a:xfrm>
            <a:custGeom>
              <a:avLst/>
              <a:gdLst/>
              <a:ahLst/>
              <a:cxnLst/>
              <a:rect l="l" t="t" r="r" b="b"/>
              <a:pathLst>
                <a:path w="2025" h="1720" extrusionOk="0">
                  <a:moveTo>
                    <a:pt x="1143" y="0"/>
                  </a:moveTo>
                  <a:cubicBezTo>
                    <a:pt x="381" y="0"/>
                    <a:pt x="0" y="929"/>
                    <a:pt x="548" y="1477"/>
                  </a:cubicBezTo>
                  <a:cubicBezTo>
                    <a:pt x="715" y="1644"/>
                    <a:pt x="926" y="1719"/>
                    <a:pt x="1135" y="1719"/>
                  </a:cubicBezTo>
                  <a:cubicBezTo>
                    <a:pt x="1583" y="1719"/>
                    <a:pt x="2024" y="1377"/>
                    <a:pt x="2024" y="858"/>
                  </a:cubicBezTo>
                  <a:cubicBezTo>
                    <a:pt x="2024" y="382"/>
                    <a:pt x="1620" y="0"/>
                    <a:pt x="11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5" name="Google Shape;455;p21"/>
          <p:cNvGrpSpPr/>
          <p:nvPr/>
        </p:nvGrpSpPr>
        <p:grpSpPr>
          <a:xfrm>
            <a:off x="6268218" y="1400919"/>
            <a:ext cx="274684" cy="366770"/>
            <a:chOff x="876743" y="4633266"/>
            <a:chExt cx="274684" cy="366770"/>
          </a:xfrm>
        </p:grpSpPr>
        <p:sp>
          <p:nvSpPr>
            <p:cNvPr id="456" name="Google Shape;456;p21"/>
            <p:cNvSpPr/>
            <p:nvPr/>
          </p:nvSpPr>
          <p:spPr>
            <a:xfrm>
              <a:off x="985117" y="4826574"/>
              <a:ext cx="68508" cy="59372"/>
            </a:xfrm>
            <a:custGeom>
              <a:avLst/>
              <a:gdLst/>
              <a:ahLst/>
              <a:cxnLst/>
              <a:rect l="l" t="t" r="r" b="b"/>
              <a:pathLst>
                <a:path w="2002" h="1735" extrusionOk="0">
                  <a:moveTo>
                    <a:pt x="868" y="0"/>
                  </a:moveTo>
                  <a:cubicBezTo>
                    <a:pt x="425" y="0"/>
                    <a:pt x="1" y="346"/>
                    <a:pt x="1" y="877"/>
                  </a:cubicBezTo>
                  <a:cubicBezTo>
                    <a:pt x="1" y="1353"/>
                    <a:pt x="382" y="1734"/>
                    <a:pt x="858" y="1734"/>
                  </a:cubicBezTo>
                  <a:cubicBezTo>
                    <a:pt x="1620" y="1734"/>
                    <a:pt x="2001" y="806"/>
                    <a:pt x="1477" y="258"/>
                  </a:cubicBezTo>
                  <a:cubicBezTo>
                    <a:pt x="1300" y="80"/>
                    <a:pt x="1082" y="0"/>
                    <a:pt x="8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1"/>
            <p:cNvSpPr/>
            <p:nvPr/>
          </p:nvSpPr>
          <p:spPr>
            <a:xfrm>
              <a:off x="979437" y="4907094"/>
              <a:ext cx="70117" cy="44862"/>
            </a:xfrm>
            <a:custGeom>
              <a:avLst/>
              <a:gdLst/>
              <a:ahLst/>
              <a:cxnLst/>
              <a:rect l="l" t="t" r="r" b="b"/>
              <a:pathLst>
                <a:path w="2049" h="1311" extrusionOk="0">
                  <a:moveTo>
                    <a:pt x="1024" y="1"/>
                  </a:moveTo>
                  <a:cubicBezTo>
                    <a:pt x="453" y="1"/>
                    <a:pt x="0" y="477"/>
                    <a:pt x="0" y="1048"/>
                  </a:cubicBezTo>
                  <a:lnTo>
                    <a:pt x="0" y="1310"/>
                  </a:lnTo>
                  <a:lnTo>
                    <a:pt x="2048" y="1310"/>
                  </a:lnTo>
                  <a:lnTo>
                    <a:pt x="2048" y="1048"/>
                  </a:lnTo>
                  <a:cubicBezTo>
                    <a:pt x="2048" y="477"/>
                    <a:pt x="1596" y="1"/>
                    <a:pt x="102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1"/>
            <p:cNvSpPr/>
            <p:nvPr/>
          </p:nvSpPr>
          <p:spPr>
            <a:xfrm>
              <a:off x="876743" y="4725146"/>
              <a:ext cx="274684" cy="274889"/>
            </a:xfrm>
            <a:custGeom>
              <a:avLst/>
              <a:gdLst/>
              <a:ahLst/>
              <a:cxnLst/>
              <a:rect l="l" t="t" r="r" b="b"/>
              <a:pathLst>
                <a:path w="8027" h="8033" extrusionOk="0">
                  <a:moveTo>
                    <a:pt x="4025" y="698"/>
                  </a:moveTo>
                  <a:lnTo>
                    <a:pt x="5002" y="1364"/>
                  </a:lnTo>
                  <a:lnTo>
                    <a:pt x="3049" y="1364"/>
                  </a:lnTo>
                  <a:lnTo>
                    <a:pt x="4025" y="698"/>
                  </a:lnTo>
                  <a:close/>
                  <a:moveTo>
                    <a:pt x="4049" y="2341"/>
                  </a:moveTo>
                  <a:cubicBezTo>
                    <a:pt x="5454" y="2341"/>
                    <a:pt x="6073" y="4103"/>
                    <a:pt x="5002" y="4984"/>
                  </a:cubicBezTo>
                  <a:cubicBezTo>
                    <a:pt x="5454" y="5294"/>
                    <a:pt x="5716" y="5818"/>
                    <a:pt x="5716" y="6365"/>
                  </a:cubicBezTo>
                  <a:lnTo>
                    <a:pt x="5716" y="6937"/>
                  </a:lnTo>
                  <a:lnTo>
                    <a:pt x="5692" y="6937"/>
                  </a:lnTo>
                  <a:cubicBezTo>
                    <a:pt x="5692" y="7104"/>
                    <a:pt x="5549" y="7246"/>
                    <a:pt x="5359" y="7246"/>
                  </a:cubicBezTo>
                  <a:lnTo>
                    <a:pt x="2692" y="7246"/>
                  </a:lnTo>
                  <a:cubicBezTo>
                    <a:pt x="2525" y="7246"/>
                    <a:pt x="2382" y="7104"/>
                    <a:pt x="2382" y="6937"/>
                  </a:cubicBezTo>
                  <a:lnTo>
                    <a:pt x="2382" y="6365"/>
                  </a:lnTo>
                  <a:cubicBezTo>
                    <a:pt x="2406" y="5818"/>
                    <a:pt x="2668" y="5294"/>
                    <a:pt x="3120" y="4984"/>
                  </a:cubicBezTo>
                  <a:cubicBezTo>
                    <a:pt x="2025" y="4103"/>
                    <a:pt x="2644" y="2341"/>
                    <a:pt x="4049" y="2341"/>
                  </a:cubicBezTo>
                  <a:close/>
                  <a:moveTo>
                    <a:pt x="4025" y="1"/>
                  </a:moveTo>
                  <a:cubicBezTo>
                    <a:pt x="3966" y="1"/>
                    <a:pt x="3906" y="19"/>
                    <a:pt x="3858" y="55"/>
                  </a:cubicBezTo>
                  <a:lnTo>
                    <a:pt x="1906" y="1364"/>
                  </a:lnTo>
                  <a:lnTo>
                    <a:pt x="1001" y="1364"/>
                  </a:lnTo>
                  <a:cubicBezTo>
                    <a:pt x="453" y="1364"/>
                    <a:pt x="1" y="1793"/>
                    <a:pt x="1" y="2341"/>
                  </a:cubicBezTo>
                  <a:lnTo>
                    <a:pt x="1" y="7056"/>
                  </a:lnTo>
                  <a:cubicBezTo>
                    <a:pt x="1" y="7580"/>
                    <a:pt x="453" y="8032"/>
                    <a:pt x="1001" y="8032"/>
                  </a:cubicBezTo>
                  <a:lnTo>
                    <a:pt x="7050" y="8032"/>
                  </a:lnTo>
                  <a:cubicBezTo>
                    <a:pt x="7597" y="8032"/>
                    <a:pt x="8026" y="7580"/>
                    <a:pt x="8026" y="7056"/>
                  </a:cubicBezTo>
                  <a:lnTo>
                    <a:pt x="8026" y="2341"/>
                  </a:lnTo>
                  <a:cubicBezTo>
                    <a:pt x="8026" y="1793"/>
                    <a:pt x="7597" y="1364"/>
                    <a:pt x="7050" y="1364"/>
                  </a:cubicBezTo>
                  <a:lnTo>
                    <a:pt x="6145" y="1364"/>
                  </a:lnTo>
                  <a:lnTo>
                    <a:pt x="4192" y="55"/>
                  </a:lnTo>
                  <a:cubicBezTo>
                    <a:pt x="4144" y="19"/>
                    <a:pt x="4085" y="1"/>
                    <a:pt x="402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1"/>
            <p:cNvSpPr/>
            <p:nvPr/>
          </p:nvSpPr>
          <p:spPr>
            <a:xfrm>
              <a:off x="897925" y="4633266"/>
              <a:ext cx="244536" cy="21251"/>
            </a:xfrm>
            <a:custGeom>
              <a:avLst/>
              <a:gdLst/>
              <a:ahLst/>
              <a:cxnLst/>
              <a:rect l="l" t="t" r="r" b="b"/>
              <a:pathLst>
                <a:path w="7146" h="621" extrusionOk="0">
                  <a:moveTo>
                    <a:pt x="382" y="1"/>
                  </a:moveTo>
                  <a:cubicBezTo>
                    <a:pt x="1" y="49"/>
                    <a:pt x="1" y="596"/>
                    <a:pt x="382" y="620"/>
                  </a:cubicBezTo>
                  <a:lnTo>
                    <a:pt x="6764" y="620"/>
                  </a:lnTo>
                  <a:cubicBezTo>
                    <a:pt x="7145" y="596"/>
                    <a:pt x="7145" y="49"/>
                    <a:pt x="67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1"/>
            <p:cNvSpPr/>
            <p:nvPr/>
          </p:nvSpPr>
          <p:spPr>
            <a:xfrm>
              <a:off x="932145" y="4679736"/>
              <a:ext cx="163845" cy="21216"/>
            </a:xfrm>
            <a:custGeom>
              <a:avLst/>
              <a:gdLst/>
              <a:ahLst/>
              <a:cxnLst/>
              <a:rect l="l" t="t" r="r" b="b"/>
              <a:pathLst>
                <a:path w="4788" h="620" extrusionOk="0">
                  <a:moveTo>
                    <a:pt x="382" y="0"/>
                  </a:moveTo>
                  <a:cubicBezTo>
                    <a:pt x="1" y="24"/>
                    <a:pt x="1" y="572"/>
                    <a:pt x="382" y="620"/>
                  </a:cubicBezTo>
                  <a:lnTo>
                    <a:pt x="4430" y="620"/>
                  </a:lnTo>
                  <a:cubicBezTo>
                    <a:pt x="4788" y="572"/>
                    <a:pt x="4788" y="24"/>
                    <a:pt x="443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1" name="Google Shape;461;p21"/>
          <p:cNvGrpSpPr/>
          <p:nvPr/>
        </p:nvGrpSpPr>
        <p:grpSpPr>
          <a:xfrm>
            <a:off x="175700" y="923762"/>
            <a:ext cx="3142400" cy="1335463"/>
            <a:chOff x="175700" y="923762"/>
            <a:chExt cx="3142400" cy="1335463"/>
          </a:xfrm>
        </p:grpSpPr>
        <p:grpSp>
          <p:nvGrpSpPr>
            <p:cNvPr id="462" name="Google Shape;462;p21"/>
            <p:cNvGrpSpPr/>
            <p:nvPr/>
          </p:nvGrpSpPr>
          <p:grpSpPr>
            <a:xfrm>
              <a:off x="175700" y="1248675"/>
              <a:ext cx="2262600" cy="1010550"/>
              <a:chOff x="5771550" y="700383"/>
              <a:chExt cx="2262600" cy="1010550"/>
            </a:xfrm>
          </p:grpSpPr>
          <p:sp>
            <p:nvSpPr>
              <p:cNvPr id="463" name="Google Shape;463;p21"/>
              <p:cNvSpPr txBox="1"/>
              <p:nvPr/>
            </p:nvSpPr>
            <p:spPr>
              <a:xfrm>
                <a:off x="5771550" y="700383"/>
                <a:ext cx="22626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800" b="1">
                    <a:solidFill>
                      <a:schemeClr val="dk1"/>
                    </a:solidFill>
                    <a:latin typeface="Fira Sans Extra Condensed"/>
                    <a:ea typeface="Fira Sans Extra Condensed"/>
                    <a:cs typeface="Fira Sans Extra Condensed"/>
                    <a:sym typeface="Fira Sans Extra Condensed"/>
                  </a:rPr>
                  <a:t>      Text cleaning</a:t>
                </a:r>
                <a:endParaRPr sz="1800" b="1">
                  <a:solidFill>
                    <a:srgbClr val="000000"/>
                  </a:solidFill>
                  <a:latin typeface="Fira Sans Extra Condensed"/>
                  <a:ea typeface="Fira Sans Extra Condensed"/>
                  <a:cs typeface="Fira Sans Extra Condensed"/>
                  <a:sym typeface="Fira Sans Extra Condensed"/>
                </a:endParaRPr>
              </a:p>
            </p:txBody>
          </p:sp>
          <p:sp>
            <p:nvSpPr>
              <p:cNvPr id="464" name="Google Shape;464;p21"/>
              <p:cNvSpPr txBox="1"/>
              <p:nvPr/>
            </p:nvSpPr>
            <p:spPr>
              <a:xfrm>
                <a:off x="6053050" y="1039833"/>
                <a:ext cx="1771800" cy="6711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Clr>
                    <a:schemeClr val="dk1"/>
                  </a:buClr>
                  <a:buSzPts val="1100"/>
                  <a:buFont typeface="Arial"/>
                  <a:buNone/>
                </a:pPr>
                <a:r>
                  <a:rPr lang="en" sz="1200">
                    <a:solidFill>
                      <a:schemeClr val="dk1"/>
                    </a:solidFill>
                    <a:latin typeface="Fira Sans Extra Condensed"/>
                    <a:ea typeface="Fira Sans Extra Condensed"/>
                    <a:cs typeface="Fira Sans Extra Condensed"/>
                    <a:sym typeface="Fira Sans Extra Condensed"/>
                  </a:rPr>
                  <a:t>The significance of cleaning text to reduce noise and ensure meaningful analysis</a:t>
                </a:r>
                <a:endParaRPr>
                  <a:latin typeface="Roboto"/>
                  <a:ea typeface="Roboto"/>
                  <a:cs typeface="Roboto"/>
                  <a:sym typeface="Roboto"/>
                </a:endParaRPr>
              </a:p>
            </p:txBody>
          </p:sp>
        </p:grpSp>
        <p:sp>
          <p:nvSpPr>
            <p:cNvPr id="465" name="Google Shape;465;p21"/>
            <p:cNvSpPr/>
            <p:nvPr/>
          </p:nvSpPr>
          <p:spPr>
            <a:xfrm>
              <a:off x="2798500" y="923762"/>
              <a:ext cx="519600" cy="5196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lt1"/>
                  </a:solidFill>
                  <a:latin typeface="Fira Sans Extra Condensed"/>
                  <a:ea typeface="Fira Sans Extra Condensed"/>
                  <a:cs typeface="Fira Sans Extra Condensed"/>
                  <a:sym typeface="Fira Sans Extra Condensed"/>
                </a:rPr>
                <a:t>01</a:t>
              </a:r>
              <a:endParaRPr sz="1200" b="1">
                <a:solidFill>
                  <a:schemeClr val="lt1"/>
                </a:solidFill>
                <a:latin typeface="Fira Sans Extra Condensed"/>
                <a:ea typeface="Fira Sans Extra Condensed"/>
                <a:cs typeface="Fira Sans Extra Condensed"/>
                <a:sym typeface="Fira Sans Extra Condensed"/>
              </a:endParaRPr>
            </a:p>
          </p:txBody>
        </p:sp>
      </p:grpSp>
      <p:grpSp>
        <p:nvGrpSpPr>
          <p:cNvPr id="466" name="Google Shape;466;p21"/>
          <p:cNvGrpSpPr/>
          <p:nvPr/>
        </p:nvGrpSpPr>
        <p:grpSpPr>
          <a:xfrm>
            <a:off x="457194" y="2258450"/>
            <a:ext cx="2860906" cy="1411325"/>
            <a:chOff x="457194" y="2258450"/>
            <a:chExt cx="2860906" cy="1411325"/>
          </a:xfrm>
        </p:grpSpPr>
        <p:grpSp>
          <p:nvGrpSpPr>
            <p:cNvPr id="467" name="Google Shape;467;p21"/>
            <p:cNvGrpSpPr/>
            <p:nvPr/>
          </p:nvGrpSpPr>
          <p:grpSpPr>
            <a:xfrm>
              <a:off x="457194" y="2577475"/>
              <a:ext cx="1981200" cy="1092300"/>
              <a:chOff x="6053052" y="700371"/>
              <a:chExt cx="1981200" cy="1092300"/>
            </a:xfrm>
          </p:grpSpPr>
          <p:sp>
            <p:nvSpPr>
              <p:cNvPr id="468" name="Google Shape;468;p21"/>
              <p:cNvSpPr txBox="1"/>
              <p:nvPr/>
            </p:nvSpPr>
            <p:spPr>
              <a:xfrm>
                <a:off x="6053052" y="70037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800" b="1">
                    <a:solidFill>
                      <a:schemeClr val="dk1"/>
                    </a:solidFill>
                    <a:latin typeface="Fira Sans Extra Condensed"/>
                    <a:ea typeface="Fira Sans Extra Condensed"/>
                    <a:cs typeface="Fira Sans Extra Condensed"/>
                    <a:sym typeface="Fira Sans Extra Condensed"/>
                  </a:rPr>
                  <a:t> Stopword Removal</a:t>
                </a:r>
                <a:endParaRPr sz="1800" b="1">
                  <a:solidFill>
                    <a:srgbClr val="000000"/>
                  </a:solidFill>
                  <a:latin typeface="Fira Sans Extra Condensed"/>
                  <a:ea typeface="Fira Sans Extra Condensed"/>
                  <a:cs typeface="Fira Sans Extra Condensed"/>
                  <a:sym typeface="Fira Sans Extra Condensed"/>
                </a:endParaRPr>
              </a:p>
            </p:txBody>
          </p:sp>
          <p:sp>
            <p:nvSpPr>
              <p:cNvPr id="469" name="Google Shape;469;p21"/>
              <p:cNvSpPr txBox="1"/>
              <p:nvPr/>
            </p:nvSpPr>
            <p:spPr>
              <a:xfrm>
                <a:off x="6094358" y="1121571"/>
                <a:ext cx="1939800" cy="671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200">
                    <a:solidFill>
                      <a:schemeClr val="dk1"/>
                    </a:solidFill>
                    <a:latin typeface="Fira Sans Extra Condensed"/>
                    <a:ea typeface="Fira Sans Extra Condensed"/>
                    <a:cs typeface="Fira Sans Extra Condensed"/>
                    <a:sym typeface="Fira Sans Extra Condensed"/>
                  </a:rPr>
                  <a:t>Eliminating common English stopwords to focus on meaningful words.</a:t>
                </a:r>
                <a:endParaRPr sz="1200" b="1">
                  <a:solidFill>
                    <a:schemeClr val="dk1"/>
                  </a:solidFill>
                  <a:latin typeface="Fira Sans Extra Condensed"/>
                  <a:ea typeface="Fira Sans Extra Condensed"/>
                  <a:cs typeface="Fira Sans Extra Condensed"/>
                  <a:sym typeface="Fira Sans Extra Condensed"/>
                </a:endParaRPr>
              </a:p>
              <a:p>
                <a:pPr marL="0" lvl="0" indent="0" algn="l" rtl="0">
                  <a:spcBef>
                    <a:spcPts val="0"/>
                  </a:spcBef>
                  <a:spcAft>
                    <a:spcPts val="0"/>
                  </a:spcAft>
                  <a:buNone/>
                </a:pPr>
                <a:endParaRPr>
                  <a:latin typeface="Roboto"/>
                  <a:ea typeface="Roboto"/>
                  <a:cs typeface="Roboto"/>
                  <a:sym typeface="Roboto"/>
                </a:endParaRPr>
              </a:p>
            </p:txBody>
          </p:sp>
        </p:grpSp>
        <p:sp>
          <p:nvSpPr>
            <p:cNvPr id="470" name="Google Shape;470;p21"/>
            <p:cNvSpPr/>
            <p:nvPr/>
          </p:nvSpPr>
          <p:spPr>
            <a:xfrm>
              <a:off x="2798500" y="2258450"/>
              <a:ext cx="519600" cy="519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lt1"/>
                  </a:solidFill>
                  <a:latin typeface="Fira Sans Extra Condensed"/>
                  <a:ea typeface="Fira Sans Extra Condensed"/>
                  <a:cs typeface="Fira Sans Extra Condensed"/>
                  <a:sym typeface="Fira Sans Extra Condensed"/>
                </a:rPr>
                <a:t>03</a:t>
              </a:r>
              <a:endParaRPr sz="1200" b="1">
                <a:solidFill>
                  <a:schemeClr val="lt1"/>
                </a:solidFill>
                <a:latin typeface="Fira Sans Extra Condensed"/>
                <a:ea typeface="Fira Sans Extra Condensed"/>
                <a:cs typeface="Fira Sans Extra Condensed"/>
                <a:sym typeface="Fira Sans Extra Condensed"/>
              </a:endParaRPr>
            </a:p>
          </p:txBody>
        </p:sp>
      </p:grpSp>
      <p:grpSp>
        <p:nvGrpSpPr>
          <p:cNvPr id="471" name="Google Shape;471;p21"/>
          <p:cNvGrpSpPr/>
          <p:nvPr/>
        </p:nvGrpSpPr>
        <p:grpSpPr>
          <a:xfrm>
            <a:off x="457194" y="3593825"/>
            <a:ext cx="2860906" cy="1323000"/>
            <a:chOff x="457194" y="3593825"/>
            <a:chExt cx="2860906" cy="1323000"/>
          </a:xfrm>
        </p:grpSpPr>
        <p:grpSp>
          <p:nvGrpSpPr>
            <p:cNvPr id="472" name="Google Shape;472;p21"/>
            <p:cNvGrpSpPr/>
            <p:nvPr/>
          </p:nvGrpSpPr>
          <p:grpSpPr>
            <a:xfrm>
              <a:off x="457194" y="3906271"/>
              <a:ext cx="1981206" cy="1010554"/>
              <a:chOff x="6053052" y="700371"/>
              <a:chExt cx="1981206" cy="1010554"/>
            </a:xfrm>
          </p:grpSpPr>
          <p:sp>
            <p:nvSpPr>
              <p:cNvPr id="473" name="Google Shape;473;p21"/>
              <p:cNvSpPr txBox="1"/>
              <p:nvPr/>
            </p:nvSpPr>
            <p:spPr>
              <a:xfrm>
                <a:off x="6053052" y="700371"/>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Outliers Removal</a:t>
                </a:r>
                <a:endParaRPr sz="1800" b="1">
                  <a:solidFill>
                    <a:srgbClr val="000000"/>
                  </a:solidFill>
                  <a:latin typeface="Fira Sans Extra Condensed"/>
                  <a:ea typeface="Fira Sans Extra Condensed"/>
                  <a:cs typeface="Fira Sans Extra Condensed"/>
                  <a:sym typeface="Fira Sans Extra Condensed"/>
                </a:endParaRPr>
              </a:p>
            </p:txBody>
          </p:sp>
          <p:sp>
            <p:nvSpPr>
              <p:cNvPr id="474" name="Google Shape;474;p21"/>
              <p:cNvSpPr txBox="1"/>
              <p:nvPr/>
            </p:nvSpPr>
            <p:spPr>
              <a:xfrm>
                <a:off x="6053058" y="1039825"/>
                <a:ext cx="1981200" cy="671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latin typeface="Fira Sans Extra Condensed"/>
                    <a:ea typeface="Fira Sans Extra Condensed"/>
                    <a:cs typeface="Fira Sans Extra Condensed"/>
                    <a:sym typeface="Fira Sans Extra Condensed"/>
                  </a:rPr>
                  <a:t>Setting a threshold  to remove tweets with extremely high word counts.</a:t>
                </a:r>
                <a:endParaRPr sz="1200">
                  <a:latin typeface="Fira Sans Extra Condensed"/>
                  <a:ea typeface="Fira Sans Extra Condensed"/>
                  <a:cs typeface="Fira Sans Extra Condensed"/>
                  <a:sym typeface="Fira Sans Extra Condensed"/>
                </a:endParaRPr>
              </a:p>
            </p:txBody>
          </p:sp>
        </p:grpSp>
        <p:sp>
          <p:nvSpPr>
            <p:cNvPr id="475" name="Google Shape;475;p21"/>
            <p:cNvSpPr/>
            <p:nvPr/>
          </p:nvSpPr>
          <p:spPr>
            <a:xfrm>
              <a:off x="2798500" y="3593825"/>
              <a:ext cx="519600" cy="519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lt1"/>
                  </a:solidFill>
                  <a:latin typeface="Fira Sans Extra Condensed"/>
                  <a:ea typeface="Fira Sans Extra Condensed"/>
                  <a:cs typeface="Fira Sans Extra Condensed"/>
                  <a:sym typeface="Fira Sans Extra Condensed"/>
                </a:rPr>
                <a:t>05</a:t>
              </a:r>
              <a:endParaRPr sz="1200" b="1">
                <a:solidFill>
                  <a:schemeClr val="lt1"/>
                </a:solidFill>
                <a:latin typeface="Fira Sans Extra Condensed"/>
                <a:ea typeface="Fira Sans Extra Condensed"/>
                <a:cs typeface="Fira Sans Extra Condensed"/>
                <a:sym typeface="Fira Sans Extra Condensed"/>
              </a:endParaRPr>
            </a:p>
          </p:txBody>
        </p:sp>
      </p:grpSp>
      <p:grpSp>
        <p:nvGrpSpPr>
          <p:cNvPr id="476" name="Google Shape;476;p21"/>
          <p:cNvGrpSpPr/>
          <p:nvPr/>
        </p:nvGrpSpPr>
        <p:grpSpPr>
          <a:xfrm>
            <a:off x="5825888" y="923762"/>
            <a:ext cx="3151613" cy="1648088"/>
            <a:chOff x="5825888" y="923762"/>
            <a:chExt cx="3151613" cy="1648088"/>
          </a:xfrm>
        </p:grpSpPr>
        <p:grpSp>
          <p:nvGrpSpPr>
            <p:cNvPr id="477" name="Google Shape;477;p21"/>
            <p:cNvGrpSpPr/>
            <p:nvPr/>
          </p:nvGrpSpPr>
          <p:grpSpPr>
            <a:xfrm>
              <a:off x="6705600" y="1248675"/>
              <a:ext cx="2271900" cy="1323175"/>
              <a:chOff x="6053050" y="700383"/>
              <a:chExt cx="2271900" cy="1323175"/>
            </a:xfrm>
          </p:grpSpPr>
          <p:sp>
            <p:nvSpPr>
              <p:cNvPr id="478" name="Google Shape;478;p21"/>
              <p:cNvSpPr txBox="1"/>
              <p:nvPr/>
            </p:nvSpPr>
            <p:spPr>
              <a:xfrm>
                <a:off x="6053050" y="700383"/>
                <a:ext cx="22719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b="1">
                    <a:solidFill>
                      <a:schemeClr val="dk1"/>
                    </a:solidFill>
                    <a:latin typeface="Fira Sans Extra Condensed"/>
                    <a:ea typeface="Fira Sans Extra Condensed"/>
                    <a:cs typeface="Fira Sans Extra Condensed"/>
                    <a:sym typeface="Fira Sans Extra Condensed"/>
                  </a:rPr>
                  <a:t>Tokenization &amp; Punctuation Removal </a:t>
                </a:r>
                <a:endParaRPr sz="1800" b="1">
                  <a:solidFill>
                    <a:schemeClr val="dk1"/>
                  </a:solidFill>
                  <a:latin typeface="Fira Sans Extra Condensed"/>
                  <a:ea typeface="Fira Sans Extra Condensed"/>
                  <a:cs typeface="Fira Sans Extra Condensed"/>
                  <a:sym typeface="Fira Sans Extra Condensed"/>
                </a:endParaRPr>
              </a:p>
              <a:p>
                <a:pPr marL="0" lvl="0" indent="0" algn="r" rtl="0">
                  <a:spcBef>
                    <a:spcPts val="0"/>
                  </a:spcBef>
                  <a:spcAft>
                    <a:spcPts val="0"/>
                  </a:spcAft>
                  <a:buNone/>
                </a:pPr>
                <a:endParaRPr sz="1800" b="1">
                  <a:latin typeface="Fira Sans Extra Condensed"/>
                  <a:ea typeface="Fira Sans Extra Condensed"/>
                  <a:cs typeface="Fira Sans Extra Condensed"/>
                  <a:sym typeface="Fira Sans Extra Condensed"/>
                </a:endParaRPr>
              </a:p>
            </p:txBody>
          </p:sp>
          <p:sp>
            <p:nvSpPr>
              <p:cNvPr id="479" name="Google Shape;479;p21"/>
              <p:cNvSpPr txBox="1"/>
              <p:nvPr/>
            </p:nvSpPr>
            <p:spPr>
              <a:xfrm>
                <a:off x="6053050" y="1039858"/>
                <a:ext cx="2271900" cy="983700"/>
              </a:xfrm>
              <a:prstGeom prst="rect">
                <a:avLst/>
              </a:prstGeom>
              <a:noFill/>
              <a:ln>
                <a:noFill/>
              </a:ln>
            </p:spPr>
            <p:txBody>
              <a:bodyPr spcFirstLastPara="1" wrap="square" lIns="91425" tIns="91425" rIns="91425" bIns="91425" anchor="ctr" anchorCtr="0">
                <a:noAutofit/>
              </a:bodyPr>
              <a:lstStyle/>
              <a:p>
                <a:pPr marL="457200" lvl="0" indent="-304800" algn="l" rtl="0">
                  <a:lnSpc>
                    <a:spcPct val="115000"/>
                  </a:lnSpc>
                  <a:spcBef>
                    <a:spcPts val="0"/>
                  </a:spcBef>
                  <a:spcAft>
                    <a:spcPts val="0"/>
                  </a:spcAft>
                  <a:buClr>
                    <a:schemeClr val="dk1"/>
                  </a:buClr>
                  <a:buSzPts val="1200"/>
                  <a:buFont typeface="Fira Sans Extra Condensed"/>
                  <a:buChar char="●"/>
                </a:pPr>
                <a:r>
                  <a:rPr lang="en" sz="1200" dirty="0">
                    <a:solidFill>
                      <a:schemeClr val="dk1"/>
                    </a:solidFill>
                    <a:latin typeface="Fira Sans Extra Condensed"/>
                    <a:ea typeface="Fira Sans Extra Condensed"/>
                    <a:cs typeface="Fira Sans Extra Condensed"/>
                    <a:sym typeface="Fira Sans Extra Condensed"/>
                  </a:rPr>
                  <a:t>Tokenizing text into individual words.</a:t>
                </a:r>
                <a:endParaRPr sz="1200" dirty="0">
                  <a:solidFill>
                    <a:schemeClr val="dk1"/>
                  </a:solidFill>
                  <a:latin typeface="Fira Sans Extra Condensed"/>
                  <a:ea typeface="Fira Sans Extra Condensed"/>
                  <a:cs typeface="Fira Sans Extra Condensed"/>
                  <a:sym typeface="Fira Sans Extra Condensed"/>
                </a:endParaRPr>
              </a:p>
              <a:p>
                <a:pPr marL="457200" lvl="0" indent="-304800" algn="l" rtl="0">
                  <a:lnSpc>
                    <a:spcPct val="115000"/>
                  </a:lnSpc>
                  <a:spcBef>
                    <a:spcPts val="0"/>
                  </a:spcBef>
                  <a:spcAft>
                    <a:spcPts val="0"/>
                  </a:spcAft>
                  <a:buClr>
                    <a:schemeClr val="dk1"/>
                  </a:buClr>
                  <a:buSzPts val="1200"/>
                  <a:buFont typeface="Fira Sans Extra Condensed"/>
                  <a:buChar char="●"/>
                </a:pPr>
                <a:r>
                  <a:rPr lang="en" sz="1200" dirty="0">
                    <a:solidFill>
                      <a:schemeClr val="dk1"/>
                    </a:solidFill>
                    <a:latin typeface="Fira Sans Extra Condensed"/>
                    <a:ea typeface="Fira Sans Extra Condensed"/>
                    <a:cs typeface="Fira Sans Extra Condensed"/>
                    <a:sym typeface="Fira Sans Extra Condensed"/>
                  </a:rPr>
                  <a:t>Removing punctuation to further refine the text data</a:t>
                </a:r>
                <a:endParaRPr dirty="0">
                  <a:latin typeface="Roboto"/>
                  <a:ea typeface="Roboto"/>
                  <a:cs typeface="Roboto"/>
                  <a:sym typeface="Roboto"/>
                </a:endParaRPr>
              </a:p>
            </p:txBody>
          </p:sp>
        </p:grpSp>
        <p:sp>
          <p:nvSpPr>
            <p:cNvPr id="480" name="Google Shape;480;p21"/>
            <p:cNvSpPr/>
            <p:nvPr/>
          </p:nvSpPr>
          <p:spPr>
            <a:xfrm>
              <a:off x="5825888" y="923762"/>
              <a:ext cx="519600" cy="519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lt1"/>
                  </a:solidFill>
                  <a:latin typeface="Fira Sans Extra Condensed"/>
                  <a:ea typeface="Fira Sans Extra Condensed"/>
                  <a:cs typeface="Fira Sans Extra Condensed"/>
                  <a:sym typeface="Fira Sans Extra Condensed"/>
                </a:rPr>
                <a:t>02</a:t>
              </a:r>
              <a:endParaRPr sz="1200" b="1">
                <a:solidFill>
                  <a:schemeClr val="lt1"/>
                </a:solidFill>
                <a:latin typeface="Fira Sans Extra Condensed"/>
                <a:ea typeface="Fira Sans Extra Condensed"/>
                <a:cs typeface="Fira Sans Extra Condensed"/>
                <a:sym typeface="Fira Sans Extra Condensed"/>
              </a:endParaRPr>
            </a:p>
          </p:txBody>
        </p:sp>
      </p:grpSp>
      <p:grpSp>
        <p:nvGrpSpPr>
          <p:cNvPr id="481" name="Google Shape;481;p21"/>
          <p:cNvGrpSpPr/>
          <p:nvPr/>
        </p:nvGrpSpPr>
        <p:grpSpPr>
          <a:xfrm>
            <a:off x="5825888" y="2258450"/>
            <a:ext cx="3236713" cy="1178075"/>
            <a:chOff x="5825888" y="2258450"/>
            <a:chExt cx="3236713" cy="1178075"/>
          </a:xfrm>
        </p:grpSpPr>
        <p:grpSp>
          <p:nvGrpSpPr>
            <p:cNvPr id="482" name="Google Shape;482;p21"/>
            <p:cNvGrpSpPr/>
            <p:nvPr/>
          </p:nvGrpSpPr>
          <p:grpSpPr>
            <a:xfrm>
              <a:off x="6345500" y="2577475"/>
              <a:ext cx="2717100" cy="859050"/>
              <a:chOff x="5692950" y="700371"/>
              <a:chExt cx="2717100" cy="859050"/>
            </a:xfrm>
          </p:grpSpPr>
          <p:sp>
            <p:nvSpPr>
              <p:cNvPr id="483" name="Google Shape;483;p21"/>
              <p:cNvSpPr txBox="1"/>
              <p:nvPr/>
            </p:nvSpPr>
            <p:spPr>
              <a:xfrm>
                <a:off x="5692950" y="700371"/>
                <a:ext cx="27171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latin typeface="Fira Sans Extra Condensed"/>
                    <a:ea typeface="Fira Sans Extra Condensed"/>
                    <a:cs typeface="Fira Sans Extra Condensed"/>
                    <a:sym typeface="Fira Sans Extra Condensed"/>
                  </a:rPr>
                  <a:t>  Handling the duplicates</a:t>
                </a:r>
                <a:endParaRPr sz="1800" b="1">
                  <a:solidFill>
                    <a:srgbClr val="000000"/>
                  </a:solidFill>
                  <a:latin typeface="Fira Sans Extra Condensed"/>
                  <a:ea typeface="Fira Sans Extra Condensed"/>
                  <a:cs typeface="Fira Sans Extra Condensed"/>
                  <a:sym typeface="Fira Sans Extra Condensed"/>
                </a:endParaRPr>
              </a:p>
            </p:txBody>
          </p:sp>
          <p:sp>
            <p:nvSpPr>
              <p:cNvPr id="484" name="Google Shape;484;p21"/>
              <p:cNvSpPr txBox="1"/>
              <p:nvPr/>
            </p:nvSpPr>
            <p:spPr>
              <a:xfrm>
                <a:off x="6144425" y="1039821"/>
                <a:ext cx="2058000" cy="51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Fira Sans Extra Condensed"/>
                    <a:ea typeface="Fira Sans Extra Condensed"/>
                    <a:cs typeface="Fira Sans Extra Condensed"/>
                    <a:sym typeface="Fira Sans Extra Condensed"/>
                  </a:rPr>
                  <a:t>Identifying and removing duplicate tweets to maintain data integrity.</a:t>
                </a:r>
                <a:endParaRPr>
                  <a:solidFill>
                    <a:schemeClr val="dk1"/>
                  </a:solidFill>
                  <a:latin typeface="Fira Sans Extra Condensed"/>
                  <a:ea typeface="Fira Sans Extra Condensed"/>
                  <a:cs typeface="Fira Sans Extra Condensed"/>
                  <a:sym typeface="Fira Sans Extra Condensed"/>
                </a:endParaRPr>
              </a:p>
            </p:txBody>
          </p:sp>
        </p:grpSp>
        <p:sp>
          <p:nvSpPr>
            <p:cNvPr id="485" name="Google Shape;485;p21"/>
            <p:cNvSpPr/>
            <p:nvPr/>
          </p:nvSpPr>
          <p:spPr>
            <a:xfrm>
              <a:off x="5825888" y="2258450"/>
              <a:ext cx="519600" cy="519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lt1"/>
                  </a:solidFill>
                  <a:latin typeface="Fira Sans Extra Condensed"/>
                  <a:ea typeface="Fira Sans Extra Condensed"/>
                  <a:cs typeface="Fira Sans Extra Condensed"/>
                  <a:sym typeface="Fira Sans Extra Condensed"/>
                </a:rPr>
                <a:t>04</a:t>
              </a:r>
              <a:endParaRPr sz="1200" b="1">
                <a:solidFill>
                  <a:schemeClr val="lt1"/>
                </a:solidFill>
                <a:latin typeface="Fira Sans Extra Condensed"/>
                <a:ea typeface="Fira Sans Extra Condensed"/>
                <a:cs typeface="Fira Sans Extra Condensed"/>
                <a:sym typeface="Fira Sans Extra Condensed"/>
              </a:endParaRPr>
            </a:p>
          </p:txBody>
        </p:sp>
      </p:grpSp>
      <p:grpSp>
        <p:nvGrpSpPr>
          <p:cNvPr id="486" name="Google Shape;486;p21"/>
          <p:cNvGrpSpPr/>
          <p:nvPr/>
        </p:nvGrpSpPr>
        <p:grpSpPr>
          <a:xfrm>
            <a:off x="5825888" y="3593825"/>
            <a:ext cx="3151663" cy="1323300"/>
            <a:chOff x="5825888" y="3593825"/>
            <a:chExt cx="3151663" cy="1323300"/>
          </a:xfrm>
        </p:grpSpPr>
        <p:grpSp>
          <p:nvGrpSpPr>
            <p:cNvPr id="487" name="Google Shape;487;p21"/>
            <p:cNvGrpSpPr/>
            <p:nvPr/>
          </p:nvGrpSpPr>
          <p:grpSpPr>
            <a:xfrm>
              <a:off x="6404750" y="3906275"/>
              <a:ext cx="2572800" cy="1010850"/>
              <a:chOff x="5752200" y="700375"/>
              <a:chExt cx="2572800" cy="1010850"/>
            </a:xfrm>
          </p:grpSpPr>
          <p:sp>
            <p:nvSpPr>
              <p:cNvPr id="488" name="Google Shape;488;p21"/>
              <p:cNvSpPr txBox="1"/>
              <p:nvPr/>
            </p:nvSpPr>
            <p:spPr>
              <a:xfrm>
                <a:off x="5752200" y="700375"/>
                <a:ext cx="2331900" cy="331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b="1">
                    <a:latin typeface="Fira Sans Extra Condensed"/>
                    <a:ea typeface="Fira Sans Extra Condensed"/>
                    <a:cs typeface="Fira Sans Extra Condensed"/>
                    <a:sym typeface="Fira Sans Extra Condensed"/>
                  </a:rPr>
                  <a:t>Review length analysis</a:t>
                </a:r>
                <a:endParaRPr sz="1800" b="1">
                  <a:solidFill>
                    <a:srgbClr val="000000"/>
                  </a:solidFill>
                  <a:latin typeface="Fira Sans Extra Condensed"/>
                  <a:ea typeface="Fira Sans Extra Condensed"/>
                  <a:cs typeface="Fira Sans Extra Condensed"/>
                  <a:sym typeface="Fira Sans Extra Condensed"/>
                </a:endParaRPr>
              </a:p>
            </p:txBody>
          </p:sp>
          <p:sp>
            <p:nvSpPr>
              <p:cNvPr id="489" name="Google Shape;489;p21"/>
              <p:cNvSpPr txBox="1"/>
              <p:nvPr/>
            </p:nvSpPr>
            <p:spPr>
              <a:xfrm>
                <a:off x="5993100" y="1039825"/>
                <a:ext cx="2331900" cy="67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Fira Sans Extra Condensed"/>
                    <a:ea typeface="Fira Sans Extra Condensed"/>
                    <a:cs typeface="Fira Sans Extra Condensed"/>
                    <a:sym typeface="Fira Sans Extra Condensed"/>
                  </a:rPr>
                  <a:t>Creating a new column ('len') to store the word count for each cleaned tweet.</a:t>
                </a:r>
                <a:endParaRPr>
                  <a:solidFill>
                    <a:schemeClr val="dk1"/>
                  </a:solidFill>
                  <a:latin typeface="Fira Sans Extra Condensed"/>
                  <a:ea typeface="Fira Sans Extra Condensed"/>
                  <a:cs typeface="Fira Sans Extra Condensed"/>
                  <a:sym typeface="Fira Sans Extra Condensed"/>
                </a:endParaRPr>
              </a:p>
            </p:txBody>
          </p:sp>
        </p:grpSp>
        <p:sp>
          <p:nvSpPr>
            <p:cNvPr id="490" name="Google Shape;490;p21"/>
            <p:cNvSpPr/>
            <p:nvPr/>
          </p:nvSpPr>
          <p:spPr>
            <a:xfrm>
              <a:off x="5825888" y="3593825"/>
              <a:ext cx="519600" cy="519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lt1"/>
                  </a:solidFill>
                  <a:latin typeface="Fira Sans Extra Condensed"/>
                  <a:ea typeface="Fira Sans Extra Condensed"/>
                  <a:cs typeface="Fira Sans Extra Condensed"/>
                  <a:sym typeface="Fira Sans Extra Condensed"/>
                </a:rPr>
                <a:t>06</a:t>
              </a:r>
              <a:endParaRPr sz="1200" b="1">
                <a:solidFill>
                  <a:schemeClr val="lt1"/>
                </a:solidFill>
                <a:latin typeface="Fira Sans Extra Condensed"/>
                <a:ea typeface="Fira Sans Extra Condensed"/>
                <a:cs typeface="Fira Sans Extra Condensed"/>
                <a:sym typeface="Fira Sans Extra Condensed"/>
              </a:endParaRPr>
            </a:p>
          </p:txBody>
        </p:sp>
      </p:grpSp>
      <p:pic>
        <p:nvPicPr>
          <p:cNvPr id="491" name="Google Shape;491;p21"/>
          <p:cNvPicPr preferRelativeResize="0"/>
          <p:nvPr/>
        </p:nvPicPr>
        <p:blipFill>
          <a:blip r:embed="rId3">
            <a:alphaModFix/>
          </a:blip>
          <a:stretch>
            <a:fillRect/>
          </a:stretch>
        </p:blipFill>
        <p:spPr>
          <a:xfrm>
            <a:off x="6628400" y="0"/>
            <a:ext cx="2515599" cy="939250"/>
          </a:xfrm>
          <a:prstGeom prst="rect">
            <a:avLst/>
          </a:prstGeom>
          <a:noFill/>
          <a:ln>
            <a:noFill/>
          </a:ln>
        </p:spPr>
      </p:pic>
    </p:spTree>
  </p:cSld>
  <p:clrMapOvr>
    <a:masterClrMapping/>
  </p:clrMapOvr>
</p:sld>
</file>

<file path=ppt/theme/theme1.xml><?xml version="1.0" encoding="utf-8"?>
<a:theme xmlns:a="http://schemas.openxmlformats.org/drawingml/2006/main" name="Machine Learning Infographics by Slidesgo">
  <a:themeElements>
    <a:clrScheme name="Simple Light">
      <a:dk1>
        <a:srgbClr val="000000"/>
      </a:dk1>
      <a:lt1>
        <a:srgbClr val="FFFFFF"/>
      </a:lt1>
      <a:dk2>
        <a:srgbClr val="666666"/>
      </a:dk2>
      <a:lt2>
        <a:srgbClr val="D9D9D9"/>
      </a:lt2>
      <a:accent1>
        <a:srgbClr val="E4EA27"/>
      </a:accent1>
      <a:accent2>
        <a:srgbClr val="26EAB8"/>
      </a:accent2>
      <a:accent3>
        <a:srgbClr val="2776EA"/>
      </a:accent3>
      <a:accent4>
        <a:srgbClr val="E99B27"/>
      </a:accent4>
      <a:accent5>
        <a:srgbClr val="EA4827"/>
      </a:accent5>
      <a:accent6>
        <a:srgbClr val="8027E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TotalTime>
  <Words>2163</Words>
  <Application>Microsoft Macintosh PowerPoint</Application>
  <PresentationFormat>On-screen Show (16:9)</PresentationFormat>
  <Paragraphs>194</Paragraphs>
  <Slides>20</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Calibri</vt:lpstr>
      <vt:lpstr>Fira Sans Extra Condensed</vt:lpstr>
      <vt:lpstr>Fira Sans Extra Condensed SemiBold</vt:lpstr>
      <vt:lpstr>Roboto</vt:lpstr>
      <vt:lpstr>Arial</vt:lpstr>
      <vt:lpstr>Machine Learning Infographics by Slidesgo</vt:lpstr>
      <vt:lpstr>Amazon Review Analysis </vt:lpstr>
      <vt:lpstr>Abstract</vt:lpstr>
      <vt:lpstr>Introduction</vt:lpstr>
      <vt:lpstr> Problem Statement</vt:lpstr>
      <vt:lpstr>Dataset</vt:lpstr>
      <vt:lpstr>Information about Dataset</vt:lpstr>
      <vt:lpstr>Why Exploratory Data Analysis ?</vt:lpstr>
      <vt:lpstr>PowerPoint Presentation</vt:lpstr>
      <vt:lpstr>Data Preprocessing</vt:lpstr>
      <vt:lpstr>Literature Review</vt:lpstr>
      <vt:lpstr>Methodology </vt:lpstr>
      <vt:lpstr>Distribution of Ratings</vt:lpstr>
      <vt:lpstr>Feedback vs Ratings</vt:lpstr>
      <vt:lpstr>Random Forest Classifier</vt:lpstr>
      <vt:lpstr>Random Forest Classifier</vt:lpstr>
      <vt:lpstr>Results</vt:lpstr>
      <vt:lpstr>PowerPoint Presentation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Kotturi Shivani</dc:creator>
  <cp:lastModifiedBy>Parvath Reddy, Pramod Kumar Reddy</cp:lastModifiedBy>
  <cp:revision>7</cp:revision>
  <dcterms:modified xsi:type="dcterms:W3CDTF">2025-05-06T01:57:30Z</dcterms:modified>
</cp:coreProperties>
</file>