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1" r:id="rId6"/>
    <p:sldId id="260" r:id="rId7"/>
    <p:sldId id="272" r:id="rId8"/>
    <p:sldId id="273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4630400" cy="8229600"/>
  <p:notesSz cx="8229600" cy="14630400"/>
  <p:embeddedFontLst>
    <p:embeddedFont>
      <p:font typeface="Kanit Light" pitchFamily="2" charset="-3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25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256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581273" y="204557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Coffee Shop Sales Data Analysis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073A12-34A9-B0F6-1DA7-BE2F13035A72}"/>
              </a:ext>
            </a:extLst>
          </p:cNvPr>
          <p:cNvSpPr txBox="1"/>
          <p:nvPr/>
        </p:nvSpPr>
        <p:spPr>
          <a:xfrm>
            <a:off x="6581273" y="3957106"/>
            <a:ext cx="6300439" cy="2408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endParaRPr lang="en-IN" sz="445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Sonali Sri Yadav </a:t>
            </a:r>
            <a:r>
              <a:rPr lang="en-IN" sz="2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Tokala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U01984761</a:t>
            </a:r>
          </a:p>
          <a:p>
            <a:pPr algn="l" fontAlgn="base"/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Shivani </a:t>
            </a:r>
            <a:r>
              <a:rPr lang="en-IN" sz="2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Kotturi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U01982782</a:t>
            </a:r>
          </a:p>
          <a:p>
            <a:pPr algn="l" rtl="0" fontAlgn="base"/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Pramod </a:t>
            </a:r>
            <a:r>
              <a:rPr lang="en-IN" sz="2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kumar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Reddy </a:t>
            </a:r>
            <a:r>
              <a:rPr lang="en-IN" sz="2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Parvath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Reddy - U01999241</a:t>
            </a:r>
          </a:p>
          <a:p>
            <a:pPr algn="l" rtl="0" fontAlgn="base"/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Raghava </a:t>
            </a:r>
            <a:r>
              <a:rPr lang="en-IN" sz="22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Thyagaraj</a:t>
            </a:r>
            <a:r>
              <a:rPr lang="en-IN" sz="22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 U01984899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52BB85-9525-09E4-AEA0-91901FBDA225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2236" y="583168"/>
            <a:ext cx="3986689" cy="4307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7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Total Sales - Distribution</a:t>
            </a:r>
            <a:endParaRPr 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42236" y="1220629"/>
            <a:ext cx="131459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Total sales = Quantity x Unit Price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42236" y="1544479"/>
            <a:ext cx="131459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Most transactions are smaller amounts.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42236" y="1868329"/>
            <a:ext cx="131459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High volume-low value model indicated.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42236" y="2192179"/>
            <a:ext cx="13145929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Spikes hint at bulk purchases or combos.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7786" y="2672673"/>
            <a:ext cx="11925551" cy="493355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42236" y="7787164"/>
            <a:ext cx="13145929" cy="220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61CB57-6D5E-E57B-022C-01212C58BB1E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8066" y="564118"/>
            <a:ext cx="4085273" cy="4167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Sales by Product Category</a:t>
            </a:r>
          </a:p>
          <a:p>
            <a:pPr marL="0" indent="0" algn="l">
              <a:lnSpc>
                <a:spcPts val="3250"/>
              </a:lnSpc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8066" y="1181876"/>
            <a:ext cx="7336170" cy="1483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grouped all transactions by the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product_category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 categories from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to lowest sales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visual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Coffee and Tea sold most frequently.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Drinking Chocolate and Bakery items fewer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Helps plan inventory and promotions.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18066" y="7400330"/>
            <a:ext cx="13194268" cy="2667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endParaRPr lang="en-US" sz="13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3299CB-6E3F-861C-487C-82515F8874EA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A071491-756B-F21D-93DF-9C2E5A01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66" y="2665533"/>
            <a:ext cx="9666011" cy="1714842"/>
          </a:xfrm>
          <a:prstGeom prst="rect">
            <a:avLst/>
          </a:prstGeom>
        </p:spPr>
      </p:pic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B0139E98-721F-FB78-2D3F-D09D5F927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308" y="3607496"/>
            <a:ext cx="8480120" cy="42987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6519" y="570905"/>
            <a:ext cx="3456384" cy="421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Sales by Product Type</a:t>
            </a:r>
            <a:endParaRPr lang="en-US" sz="26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26520" y="1110617"/>
            <a:ext cx="9632505" cy="189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1700"/>
              </a:lnSpc>
              <a:buSzPct val="100000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26519" y="7444145"/>
            <a:ext cx="13177361" cy="2157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endParaRPr lang="en-US" sz="10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3B76A7-AEE8-0855-7305-972F15969591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F29F55-44F8-E5BB-EF9F-33919FF24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5021" y="885070"/>
            <a:ext cx="7302673" cy="17686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2B760D-F59B-31EB-D6CA-983D5E3A89F5}"/>
              </a:ext>
            </a:extLst>
          </p:cNvPr>
          <p:cNvSpPr txBox="1"/>
          <p:nvPr/>
        </p:nvSpPr>
        <p:spPr>
          <a:xfrm>
            <a:off x="540803" y="1176440"/>
            <a:ext cx="63914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Groups data by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specific product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 per type are calculated.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Barista Espresso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the most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Beans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Organic Chocolate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made the least amount.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4D9C1E7A-7E28-7616-FCCA-63D12D7AB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138" y="2771880"/>
            <a:ext cx="12375717" cy="52501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3787" y="607933"/>
            <a:ext cx="3592711" cy="4491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Sales Over Time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935355" y="1272540"/>
            <a:ext cx="15240" cy="2011918"/>
          </a:xfrm>
          <a:prstGeom prst="roundRect">
            <a:avLst>
              <a:gd name="adj" fmla="val 3960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/>
          <p:cNvSpPr/>
          <p:nvPr/>
        </p:nvSpPr>
        <p:spPr>
          <a:xfrm>
            <a:off x="1081742" y="1588056"/>
            <a:ext cx="431125" cy="15240"/>
          </a:xfrm>
          <a:prstGeom prst="roundRect">
            <a:avLst>
              <a:gd name="adj" fmla="val 3960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/>
          <p:cNvSpPr/>
          <p:nvPr/>
        </p:nvSpPr>
        <p:spPr>
          <a:xfrm>
            <a:off x="773728" y="1434108"/>
            <a:ext cx="323255" cy="323255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/>
          <p:cNvSpPr/>
          <p:nvPr/>
        </p:nvSpPr>
        <p:spPr>
          <a:xfrm>
            <a:off x="827544" y="1460956"/>
            <a:ext cx="215503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1654016" y="1416248"/>
            <a:ext cx="12202597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Morning hours (7 AM - 11 AM) - High Sales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081742" y="2306598"/>
            <a:ext cx="431125" cy="15240"/>
          </a:xfrm>
          <a:prstGeom prst="roundRect">
            <a:avLst>
              <a:gd name="adj" fmla="val 3960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7"/>
          <p:cNvSpPr/>
          <p:nvPr/>
        </p:nvSpPr>
        <p:spPr>
          <a:xfrm>
            <a:off x="773728" y="2152650"/>
            <a:ext cx="323255" cy="323255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/>
          <p:cNvSpPr/>
          <p:nvPr/>
        </p:nvSpPr>
        <p:spPr>
          <a:xfrm>
            <a:off x="827544" y="2179499"/>
            <a:ext cx="215503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1654016" y="2134791"/>
            <a:ext cx="12202597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Weekdays - Slightly outperform weekends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1081742" y="3025140"/>
            <a:ext cx="431125" cy="15240"/>
          </a:xfrm>
          <a:prstGeom prst="roundRect">
            <a:avLst>
              <a:gd name="adj" fmla="val 396058"/>
            </a:avLst>
          </a:prstGeom>
          <a:solidFill>
            <a:srgbClr val="C5D2CF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Shape 11"/>
          <p:cNvSpPr/>
          <p:nvPr/>
        </p:nvSpPr>
        <p:spPr>
          <a:xfrm>
            <a:off x="773728" y="2871192"/>
            <a:ext cx="323255" cy="323255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2"/>
          <p:cNvSpPr/>
          <p:nvPr/>
        </p:nvSpPr>
        <p:spPr>
          <a:xfrm>
            <a:off x="827544" y="2898041"/>
            <a:ext cx="215503" cy="2694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1654016" y="2853333"/>
            <a:ext cx="12202597" cy="2874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June  - Higher revenue,  Feb - lowest Revenue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4"/>
          <p:cNvSpPr/>
          <p:nvPr/>
        </p:nvSpPr>
        <p:spPr>
          <a:xfrm>
            <a:off x="773787" y="3446026"/>
            <a:ext cx="13082826" cy="2299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Seasonal and time-based planning essential.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117" y="3927515"/>
            <a:ext cx="9563394" cy="4230529"/>
          </a:xfrm>
          <a:prstGeom prst="rect">
            <a:avLst/>
          </a:prstGeom>
        </p:spPr>
      </p:pic>
      <p:sp>
        <p:nvSpPr>
          <p:cNvPr id="18" name="Text 15"/>
          <p:cNvSpPr/>
          <p:nvPr/>
        </p:nvSpPr>
        <p:spPr>
          <a:xfrm>
            <a:off x="9512975" y="3966805"/>
            <a:ext cx="4351139" cy="2299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endParaRPr lang="en-US" sz="1100" dirty="0"/>
          </a:p>
        </p:txBody>
      </p:sp>
      <p:sp>
        <p:nvSpPr>
          <p:cNvPr id="19" name="Text 16"/>
          <p:cNvSpPr/>
          <p:nvPr/>
        </p:nvSpPr>
        <p:spPr>
          <a:xfrm>
            <a:off x="773787" y="7484031"/>
            <a:ext cx="13082826" cy="2299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endParaRPr lang="en-US" sz="11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EA43F-74CF-E32B-56E7-7F5C39B0F1B2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221" y="789251"/>
            <a:ext cx="11089958" cy="61119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1647" y="7022306"/>
            <a:ext cx="4806672" cy="600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endParaRPr lang="en-US" sz="37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933402-CD6F-BE41-B3CD-DA2E75CD1DC7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875" y="563166"/>
            <a:ext cx="4324826" cy="4161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Store Location Performance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16875" y="1178957"/>
            <a:ext cx="13196649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Lower Manhattan - Highest Sales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6875" y="1491734"/>
            <a:ext cx="13196649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Variations in revenue and category preference by location.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16875" y="1804511"/>
            <a:ext cx="13196649" cy="2662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6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Opportunity for targeted marketing per region.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017" y="2220397"/>
            <a:ext cx="8577739" cy="5696307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16875" y="8066365"/>
            <a:ext cx="13196649" cy="212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endParaRPr lang="en-US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791DAF-BEF6-DEB9-4140-1659C32A7CA6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641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Key Insights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189535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• Coffee dominates in both quantity and revenue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89" y="241620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• Morning time window is the most profitable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88" y="295621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• Pricing is consistent, with minor high-end product pricing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87" y="347706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• Regional differences in preferences can guide promotions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93787" y="4267650"/>
            <a:ext cx="672441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Conclusions &amp; Takeaways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93786" y="5233081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EDA helped to uncover the customer patterns, popular products, and peak times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93785" y="5753933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Actional insights include personalised campaigns and better inventory planning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93790" y="6293936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This real time dataset is ideal for understanding the real-time business decisions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D168D5-93C6-7ED5-6906-E472C76539E9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51572"/>
            <a:ext cx="13042821" cy="2126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700"/>
              </a:lnSpc>
              <a:buNone/>
            </a:pPr>
            <a:r>
              <a:rPr lang="en-US" sz="13350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   THANK YOU </a:t>
            </a:r>
            <a:endParaRPr lang="en-US" sz="133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DD1B9D-2C44-6708-F958-59415F0833FF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0932" y="621983"/>
            <a:ext cx="7112437" cy="706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Introduction to the Dataset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095" y="1925598"/>
            <a:ext cx="3966091" cy="271188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0932" y="5037177"/>
            <a:ext cx="13048536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Dataset Source: </a:t>
            </a: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Kaggle - Coffee Shop Sales.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790932" y="5743337"/>
            <a:ext cx="13048536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Total Records: </a:t>
            </a: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149,116 sales transactions.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90932" y="6449497"/>
            <a:ext cx="13048536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Key Columns: </a:t>
            </a: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Transaction Date/Time, Store, Product, Quantity, Unit Price.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90932" y="7155656"/>
            <a:ext cx="13048536" cy="4519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Goal: </a:t>
            </a:r>
            <a:r>
              <a:rPr lang="en-US" sz="2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Analyze sales patterns and customer behavior.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C1D6A7-3B86-9ECB-E2D1-DCACF73B37B2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1085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Business Objective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159800"/>
            <a:ext cx="7556421" cy="9070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Identify peak sales periods and best-selling products.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89" y="3709274"/>
            <a:ext cx="7556421" cy="4871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Understand customer preferences across store locations.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0188" y="4248636"/>
            <a:ext cx="7556421" cy="497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Analyze sales distribution across categories.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6280187" y="4729699"/>
            <a:ext cx="7556421" cy="907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Support data-driven decisions in retail strategy.</a:t>
            </a:r>
          </a:p>
          <a:p>
            <a:pPr marL="342900" indent="-342900" algn="l">
              <a:lnSpc>
                <a:spcPts val="285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insights into sales trends over time.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E30B41-A17A-AA49-5ADD-0A781768EE36}"/>
              </a:ext>
            </a:extLst>
          </p:cNvPr>
          <p:cNvSpPr/>
          <p:nvPr/>
        </p:nvSpPr>
        <p:spPr>
          <a:xfrm>
            <a:off x="12667786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730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Abstract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335417"/>
            <a:ext cx="13042821" cy="27210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This project conducts Exploratory Data Analysis (EDA) on a Coffee Shop Sales Dataset to uncover insights into sales trends, product performance, and store-level analysis. By examining factors like unit prices, sales distribution, product categories, and time-based patterns, the analysis aims to identify key factors driving sales. The findings provide valuable recommendations for optimizing product offerings, store performance, and marketing strategies to enhance business operations.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E211EC-20D7-CD88-9306-E97D69DE8026}"/>
              </a:ext>
            </a:extLst>
          </p:cNvPr>
          <p:cNvSpPr/>
          <p:nvPr/>
        </p:nvSpPr>
        <p:spPr>
          <a:xfrm>
            <a:off x="12667786" y="7716644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AA3D5F-E1AB-26C0-9C5D-A8E6FF0C9A9C}"/>
              </a:ext>
            </a:extLst>
          </p:cNvPr>
          <p:cNvSpPr txBox="1"/>
          <p:nvPr/>
        </p:nvSpPr>
        <p:spPr>
          <a:xfrm>
            <a:off x="1117600" y="2482334"/>
            <a:ext cx="98806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b="0" i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 involved several steps to prepare the dataset for analysis:</a:t>
            </a:r>
          </a:p>
          <a:p>
            <a:pPr lvl="0"/>
            <a:endParaRPr lang="en-IN" b="0" i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Loading the Data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Importing the dataset into a suitable environment (e.g., Pandas in Python).</a:t>
            </a:r>
          </a:p>
          <a:p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Conducting initial analyses to understand the structure and distribution of the data.</a:t>
            </a:r>
          </a:p>
          <a:p>
            <a:pPr lvl="0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60CB9C-B3D4-EDCF-9F2B-585CEAE5C7FB}"/>
              </a:ext>
            </a:extLst>
          </p:cNvPr>
          <p:cNvSpPr txBox="1"/>
          <p:nvPr/>
        </p:nvSpPr>
        <p:spPr>
          <a:xfrm>
            <a:off x="787400" y="1346200"/>
            <a:ext cx="4904099" cy="777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AADA81-E782-AECC-13DD-F487E28BC1AF}"/>
              </a:ext>
            </a:extLst>
          </p:cNvPr>
          <p:cNvSpPr txBox="1"/>
          <p:nvPr/>
        </p:nvSpPr>
        <p:spPr>
          <a:xfrm>
            <a:off x="787400" y="4513659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34D54-A44C-5A36-5F49-CB66A64357C8}"/>
              </a:ext>
            </a:extLst>
          </p:cNvPr>
          <p:cNvSpPr txBox="1"/>
          <p:nvPr/>
        </p:nvSpPr>
        <p:spPr>
          <a:xfrm>
            <a:off x="698500" y="5456535"/>
            <a:ext cx="7315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date and time into proper formats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day, month, year, and weekday for time-based analysis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 new total_sales column from quantity × unit price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4E699-F5E7-3434-FAE1-92EB1CDD1903}"/>
              </a:ext>
            </a:extLst>
          </p:cNvPr>
          <p:cNvSpPr/>
          <p:nvPr/>
        </p:nvSpPr>
        <p:spPr>
          <a:xfrm>
            <a:off x="12667786" y="7716644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9187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45563"/>
            <a:ext cx="7980640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           </a:t>
            </a:r>
            <a:r>
              <a:rPr lang="en-US" sz="61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        Sample Data </a:t>
            </a:r>
            <a:endParaRPr lang="en-US" sz="6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077408"/>
            <a:ext cx="12760881" cy="28884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22101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C83AA-6514-1F06-3566-2AD9FB75A8DF}"/>
              </a:ext>
            </a:extLst>
          </p:cNvPr>
          <p:cNvSpPr/>
          <p:nvPr/>
        </p:nvSpPr>
        <p:spPr>
          <a:xfrm>
            <a:off x="12678937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7A2BB4-1B22-F44D-8081-60DEDA9335E9}"/>
              </a:ext>
            </a:extLst>
          </p:cNvPr>
          <p:cNvSpPr txBox="1"/>
          <p:nvPr/>
        </p:nvSpPr>
        <p:spPr>
          <a:xfrm>
            <a:off x="1031965" y="2485349"/>
            <a:ext cx="10646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sales data in understanding customer preferences and product performance.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studies in retail analytics have shown that analyzing time-based patterns can significantly improve sales forecasting and inventory planning.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Product-level and location-based sales analysis has helped businesses identify top-performing items and optimize store operations.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tools like Seaborn and Matplotlib are widely used to uncover hidden trends and patterns in sales data.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25A918-1CC8-F2D6-9B7F-4A59F8E45129}"/>
              </a:ext>
            </a:extLst>
          </p:cNvPr>
          <p:cNvSpPr txBox="1"/>
          <p:nvPr/>
        </p:nvSpPr>
        <p:spPr>
          <a:xfrm>
            <a:off x="1031965" y="1188719"/>
            <a:ext cx="4627485" cy="7771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5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EBCB44-A36C-AF57-DD53-5684C0AAD951}"/>
              </a:ext>
            </a:extLst>
          </p:cNvPr>
          <p:cNvSpPr/>
          <p:nvPr/>
        </p:nvSpPr>
        <p:spPr>
          <a:xfrm>
            <a:off x="12678937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93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72F29-037B-72BE-5817-7F87AF490C47}"/>
              </a:ext>
            </a:extLst>
          </p:cNvPr>
          <p:cNvSpPr txBox="1"/>
          <p:nvPr/>
        </p:nvSpPr>
        <p:spPr>
          <a:xfrm>
            <a:off x="1317811" y="2329987"/>
            <a:ext cx="948017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Cleaning data, handling missing values, and converting date/time columns.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Creating new features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extracting time-based attributes (day, month, year).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Analyzing distributions of unit price, total sales, and quantities sold.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&amp; Multivariate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Exploring relationships between variables like product type, category, and location.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Series Analysis: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Detecting weekly/monthly sales trends to identify seasonality and peak periods.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Matplotlib and Seaborn to present insights clearly.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42027B-057D-F7B1-A488-0D3404C454A1}"/>
              </a:ext>
            </a:extLst>
          </p:cNvPr>
          <p:cNvSpPr txBox="1"/>
          <p:nvPr/>
        </p:nvSpPr>
        <p:spPr>
          <a:xfrm>
            <a:off x="1317811" y="1052463"/>
            <a:ext cx="7315200" cy="777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50" b="1" i="0" dirty="0">
                <a:solidFill>
                  <a:srgbClr val="2021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5B9D31B-E754-092F-D5F0-30775EB070EA}"/>
              </a:ext>
            </a:extLst>
          </p:cNvPr>
          <p:cNvSpPr/>
          <p:nvPr/>
        </p:nvSpPr>
        <p:spPr>
          <a:xfrm>
            <a:off x="12678937" y="7705493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725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2241" y="614601"/>
            <a:ext cx="4442103" cy="4888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 Unit Price - Distribution</a:t>
            </a:r>
            <a:endParaRPr lang="en-US" sz="3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82241" y="1338143"/>
            <a:ext cx="1306591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Product unit prices mostly between $2 and $5.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82241" y="1705689"/>
            <a:ext cx="1306591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Few premium items exceed $10.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82241" y="2073235"/>
            <a:ext cx="1306591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Indicates an affordable product range.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82241" y="2440781"/>
            <a:ext cx="1306591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Helps understand pricing strategy.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68" y="2929652"/>
            <a:ext cx="12409652" cy="5043470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82241" y="6939320"/>
            <a:ext cx="13065919" cy="312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782241" y="7428190"/>
            <a:ext cx="13065919" cy="2502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E9025-C5D4-407F-BC98-6E3FF29B8CF2}"/>
              </a:ext>
            </a:extLst>
          </p:cNvPr>
          <p:cNvSpPr/>
          <p:nvPr/>
        </p:nvSpPr>
        <p:spPr>
          <a:xfrm>
            <a:off x="12667786" y="7716644"/>
            <a:ext cx="1851102" cy="4014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754</Words>
  <Application>Microsoft Macintosh PowerPoint</Application>
  <PresentationFormat>Custom</PresentationFormat>
  <Paragraphs>109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Kanit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Parvath Reddy, Pramod Kumar Reddy</cp:lastModifiedBy>
  <cp:revision>12</cp:revision>
  <dcterms:created xsi:type="dcterms:W3CDTF">2025-04-07T00:54:51Z</dcterms:created>
  <dcterms:modified xsi:type="dcterms:W3CDTF">2025-04-07T19:47:10Z</dcterms:modified>
</cp:coreProperties>
</file>