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4" r:id="rId5"/>
    <p:sldId id="263" r:id="rId6"/>
    <p:sldId id="262" r:id="rId7"/>
    <p:sldId id="268" r:id="rId8"/>
    <p:sldId id="267" r:id="rId9"/>
    <p:sldId id="261" r:id="rId10"/>
    <p:sldId id="266" r:id="rId11"/>
    <p:sldId id="265" r:id="rId12"/>
    <p:sldId id="260" r:id="rId13"/>
    <p:sldId id="259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85079-6AB6-4DB6-8905-B2D09C19A7E5}" v="5" dt="2022-11-08T02:50:52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d Singh" userId="3e3c9c57367fec23" providerId="Windows Live" clId="Web-{F50E2DD4-2D94-4F53-8F95-70FD254726FC}"/>
    <pc:docChg chg="addSld delSld modSld">
      <pc:chgData name="Sd Singh" userId="3e3c9c57367fec23" providerId="Windows Live" clId="Web-{F50E2DD4-2D94-4F53-8F95-70FD254726FC}" dt="2022-06-02T14:37:54.156" v="319"/>
      <pc:docMkLst>
        <pc:docMk/>
      </pc:docMkLst>
      <pc:sldChg chg="addSp delSp modSp mod setBg modClrScheme setClrOvrMap delDesignElem chgLayout">
        <pc:chgData name="Sd Singh" userId="3e3c9c57367fec23" providerId="Windows Live" clId="Web-{F50E2DD4-2D94-4F53-8F95-70FD254726FC}" dt="2022-06-02T14:20:48.352" v="195" actId="20577"/>
        <pc:sldMkLst>
          <pc:docMk/>
          <pc:sldMk cId="109857222" sldId="256"/>
        </pc:sldMkLst>
        <pc:spChg chg="add del mod">
          <ac:chgData name="Sd Singh" userId="3e3c9c57367fec23" providerId="Windows Live" clId="Web-{F50E2DD4-2D94-4F53-8F95-70FD254726FC}" dt="2022-06-02T13:57:22.536" v="71"/>
          <ac:spMkLst>
            <pc:docMk/>
            <pc:sldMk cId="109857222" sldId="256"/>
            <ac:spMk id="2" creationId="{94A99045-A331-CD74-5FFB-C7EB168AEEAD}"/>
          </ac:spMkLst>
        </pc:spChg>
        <pc:spChg chg="add del mod">
          <ac:chgData name="Sd Singh" userId="3e3c9c57367fec23" providerId="Windows Live" clId="Web-{F50E2DD4-2D94-4F53-8F95-70FD254726FC}" dt="2022-06-02T13:56:59.036" v="67"/>
          <ac:spMkLst>
            <pc:docMk/>
            <pc:sldMk cId="109857222" sldId="256"/>
            <ac:spMk id="4" creationId="{B2982F07-29C9-56EB-6713-FE1F1428FC59}"/>
          </ac:spMkLst>
        </pc:spChg>
        <pc:spChg chg="add mod ord">
          <ac:chgData name="Sd Singh" userId="3e3c9c57367fec23" providerId="Windows Live" clId="Web-{F50E2DD4-2D94-4F53-8F95-70FD254726FC}" dt="2022-06-02T14:02:43.939" v="124" actId="20577"/>
          <ac:spMkLst>
            <pc:docMk/>
            <pc:sldMk cId="109857222" sldId="256"/>
            <ac:spMk id="5" creationId="{FB35D9E5-9AFD-9F49-0544-6770B1BC5097}"/>
          </ac:spMkLst>
        </pc:spChg>
        <pc:spChg chg="add del mod ord">
          <ac:chgData name="Sd Singh" userId="3e3c9c57367fec23" providerId="Windows Live" clId="Web-{F50E2DD4-2D94-4F53-8F95-70FD254726FC}" dt="2022-06-02T13:57:38.192" v="72"/>
          <ac:spMkLst>
            <pc:docMk/>
            <pc:sldMk cId="109857222" sldId="256"/>
            <ac:spMk id="6" creationId="{6FC2DE7E-53CA-BD46-526A-459B7AE31DE0}"/>
          </ac:spMkLst>
        </pc:spChg>
        <pc:spChg chg="add del mod ord">
          <ac:chgData name="Sd Singh" userId="3e3c9c57367fec23" providerId="Windows Live" clId="Web-{F50E2DD4-2D94-4F53-8F95-70FD254726FC}" dt="2022-06-02T13:58:19.990" v="76"/>
          <ac:spMkLst>
            <pc:docMk/>
            <pc:sldMk cId="109857222" sldId="256"/>
            <ac:spMk id="7" creationId="{446A7A49-A847-D39B-D6E3-FAA2DCD70D7A}"/>
          </ac:spMkLst>
        </pc:spChg>
        <pc:spChg chg="add mod">
          <ac:chgData name="Sd Singh" userId="3e3c9c57367fec23" providerId="Windows Live" clId="Web-{F50E2DD4-2D94-4F53-8F95-70FD254726FC}" dt="2022-06-02T14:20:48.352" v="195" actId="20577"/>
          <ac:spMkLst>
            <pc:docMk/>
            <pc:sldMk cId="109857222" sldId="256"/>
            <ac:spMk id="35" creationId="{D54AB9EC-BC68-B0FE-AED8-6963D5ADAB10}"/>
          </ac:spMkLst>
        </pc:spChg>
        <pc:spChg chg="add del">
          <ac:chgData name="Sd Singh" userId="3e3c9c57367fec23" providerId="Windows Live" clId="Web-{F50E2DD4-2D94-4F53-8F95-70FD254726FC}" dt="2022-06-02T13:49:53.821" v="9"/>
          <ac:spMkLst>
            <pc:docMk/>
            <pc:sldMk cId="109857222" sldId="256"/>
            <ac:spMk id="36" creationId="{1996130F-9AB5-4DE9-8574-3AF891C5C172}"/>
          </ac:spMkLst>
        </pc:spChg>
        <pc:spChg chg="add del">
          <ac:chgData name="Sd Singh" userId="3e3c9c57367fec23" providerId="Windows Live" clId="Web-{F50E2DD4-2D94-4F53-8F95-70FD254726FC}" dt="2022-06-02T13:49:53.821" v="9"/>
          <ac:spMkLst>
            <pc:docMk/>
            <pc:sldMk cId="109857222" sldId="256"/>
            <ac:spMk id="38" creationId="{7326F4E6-9131-42DA-97B2-0BA8D1E258AD}"/>
          </ac:spMkLst>
        </pc:spChg>
        <pc:spChg chg="add del">
          <ac:chgData name="Sd Singh" userId="3e3c9c57367fec23" providerId="Windows Live" clId="Web-{F50E2DD4-2D94-4F53-8F95-70FD254726FC}" dt="2022-06-02T13:49:53.821" v="9"/>
          <ac:spMkLst>
            <pc:docMk/>
            <pc:sldMk cId="109857222" sldId="256"/>
            <ac:spMk id="40" creationId="{E491B121-12B5-4977-A064-636AB0B9B0BD}"/>
          </ac:spMkLst>
        </pc:spChg>
        <pc:spChg chg="add del">
          <ac:chgData name="Sd Singh" userId="3e3c9c57367fec23" providerId="Windows Live" clId="Web-{F50E2DD4-2D94-4F53-8F95-70FD254726FC}" dt="2022-06-02T13:49:53.821" v="9"/>
          <ac:spMkLst>
            <pc:docMk/>
            <pc:sldMk cId="109857222" sldId="256"/>
            <ac:spMk id="42" creationId="{2ED05F70-AB3E-4472-B26B-EFE6A5A59BC8}"/>
          </ac:spMkLst>
        </pc:spChg>
        <pc:spChg chg="add del">
          <ac:chgData name="Sd Singh" userId="3e3c9c57367fec23" providerId="Windows Live" clId="Web-{F50E2DD4-2D94-4F53-8F95-70FD254726FC}" dt="2022-06-02T13:49:53.821" v="9"/>
          <ac:spMkLst>
            <pc:docMk/>
            <pc:sldMk cId="109857222" sldId="256"/>
            <ac:spMk id="44" creationId="{21F6BE39-9E37-45F0-B10C-92305CFB7C77}"/>
          </ac:spMkLst>
        </pc:spChg>
        <pc:spChg chg="add">
          <ac:chgData name="Sd Singh" userId="3e3c9c57367fec23" providerId="Windows Live" clId="Web-{F50E2DD4-2D94-4F53-8F95-70FD254726FC}" dt="2022-06-02T13:58:38.598" v="77"/>
          <ac:spMkLst>
            <pc:docMk/>
            <pc:sldMk cId="109857222" sldId="256"/>
            <ac:spMk id="68" creationId="{1996130F-9AB5-4DE9-8574-3AF891C5C172}"/>
          </ac:spMkLst>
        </pc:spChg>
        <pc:spChg chg="add">
          <ac:chgData name="Sd Singh" userId="3e3c9c57367fec23" providerId="Windows Live" clId="Web-{F50E2DD4-2D94-4F53-8F95-70FD254726FC}" dt="2022-06-02T13:58:38.598" v="77"/>
          <ac:spMkLst>
            <pc:docMk/>
            <pc:sldMk cId="109857222" sldId="256"/>
            <ac:spMk id="70" creationId="{7326F4E6-9131-42DA-97B2-0BA8D1E258AD}"/>
          </ac:spMkLst>
        </pc:spChg>
        <pc:spChg chg="add">
          <ac:chgData name="Sd Singh" userId="3e3c9c57367fec23" providerId="Windows Live" clId="Web-{F50E2DD4-2D94-4F53-8F95-70FD254726FC}" dt="2022-06-02T13:58:38.598" v="77"/>
          <ac:spMkLst>
            <pc:docMk/>
            <pc:sldMk cId="109857222" sldId="256"/>
            <ac:spMk id="72" creationId="{37B5A23F-7276-435D-91DA-09104D77774D}"/>
          </ac:spMkLst>
        </pc:spChg>
        <pc:spChg chg="add">
          <ac:chgData name="Sd Singh" userId="3e3c9c57367fec23" providerId="Windows Live" clId="Web-{F50E2DD4-2D94-4F53-8F95-70FD254726FC}" dt="2022-06-02T13:58:38.598" v="77"/>
          <ac:spMkLst>
            <pc:docMk/>
            <pc:sldMk cId="109857222" sldId="256"/>
            <ac:spMk id="74" creationId="{2F3ECD7F-BF61-4CB1-AA15-464BB771E778}"/>
          </ac:spMkLst>
        </pc:spChg>
        <pc:spChg chg="add">
          <ac:chgData name="Sd Singh" userId="3e3c9c57367fec23" providerId="Windows Live" clId="Web-{F50E2DD4-2D94-4F53-8F95-70FD254726FC}" dt="2022-06-02T13:58:38.598" v="77"/>
          <ac:spMkLst>
            <pc:docMk/>
            <pc:sldMk cId="109857222" sldId="256"/>
            <ac:spMk id="76" creationId="{966F1B29-3A08-4DB7-9F92-4C09B3BCFF14}"/>
          </ac:spMkLst>
        </pc:spChg>
        <pc:spChg chg="add del">
          <ac:chgData name="Sd Singh" userId="3e3c9c57367fec23" providerId="Windows Live" clId="Web-{F50E2DD4-2D94-4F53-8F95-70FD254726FC}" dt="2022-06-02T13:56:14.693" v="66"/>
          <ac:spMkLst>
            <pc:docMk/>
            <pc:sldMk cId="109857222" sldId="256"/>
            <ac:spMk id="77" creationId="{1996130F-9AB5-4DE9-8574-3AF891C5C172}"/>
          </ac:spMkLst>
        </pc:spChg>
        <pc:spChg chg="add">
          <ac:chgData name="Sd Singh" userId="3e3c9c57367fec23" providerId="Windows Live" clId="Web-{F50E2DD4-2D94-4F53-8F95-70FD254726FC}" dt="2022-06-02T13:58:38.598" v="77"/>
          <ac:spMkLst>
            <pc:docMk/>
            <pc:sldMk cId="109857222" sldId="256"/>
            <ac:spMk id="78" creationId="{44A5AAD1-9616-4E1C-B3AC-E5497A6A3C2A}"/>
          </ac:spMkLst>
        </pc:spChg>
        <pc:spChg chg="add del">
          <ac:chgData name="Sd Singh" userId="3e3c9c57367fec23" providerId="Windows Live" clId="Web-{F50E2DD4-2D94-4F53-8F95-70FD254726FC}" dt="2022-06-02T13:56:14.693" v="66"/>
          <ac:spMkLst>
            <pc:docMk/>
            <pc:sldMk cId="109857222" sldId="256"/>
            <ac:spMk id="79" creationId="{7326F4E6-9131-42DA-97B2-0BA8D1E258AD}"/>
          </ac:spMkLst>
        </pc:spChg>
        <pc:grpChg chg="add del">
          <ac:chgData name="Sd Singh" userId="3e3c9c57367fec23" providerId="Windows Live" clId="Web-{F50E2DD4-2D94-4F53-8F95-70FD254726FC}" dt="2022-06-02T13:49:53.821" v="9"/>
          <ac:grpSpMkLst>
            <pc:docMk/>
            <pc:sldMk cId="109857222" sldId="256"/>
            <ac:grpSpMk id="8" creationId="{166BF9EE-F7AC-4FA5-AC7E-001B3A642F75}"/>
          </ac:grpSpMkLst>
        </pc:grpChg>
        <pc:grpChg chg="add del">
          <ac:chgData name="Sd Singh" userId="3e3c9c57367fec23" providerId="Windows Live" clId="Web-{F50E2DD4-2D94-4F53-8F95-70FD254726FC}" dt="2022-06-02T13:49:53.821" v="9"/>
          <ac:grpSpMkLst>
            <pc:docMk/>
            <pc:sldMk cId="109857222" sldId="256"/>
            <ac:grpSpMk id="22" creationId="{E312DBA5-56D8-42B2-BA94-28168C2A6703}"/>
          </ac:grpSpMkLst>
        </pc:grpChg>
        <pc:grpChg chg="add">
          <ac:chgData name="Sd Singh" userId="3e3c9c57367fec23" providerId="Windows Live" clId="Web-{F50E2DD4-2D94-4F53-8F95-70FD254726FC}" dt="2022-06-02T13:58:38.598" v="77"/>
          <ac:grpSpMkLst>
            <pc:docMk/>
            <pc:sldMk cId="109857222" sldId="256"/>
            <ac:grpSpMk id="37" creationId="{166BF9EE-F7AC-4FA5-AC7E-001B3A642F75}"/>
          </ac:grpSpMkLst>
        </pc:grpChg>
        <pc:grpChg chg="add del">
          <ac:chgData name="Sd Singh" userId="3e3c9c57367fec23" providerId="Windows Live" clId="Web-{F50E2DD4-2D94-4F53-8F95-70FD254726FC}" dt="2022-06-02T13:56:14.693" v="66"/>
          <ac:grpSpMkLst>
            <pc:docMk/>
            <pc:sldMk cId="109857222" sldId="256"/>
            <ac:grpSpMk id="49" creationId="{166BF9EE-F7AC-4FA5-AC7E-001B3A642F75}"/>
          </ac:grpSpMkLst>
        </pc:grpChg>
        <pc:grpChg chg="add">
          <ac:chgData name="Sd Singh" userId="3e3c9c57367fec23" providerId="Windows Live" clId="Web-{F50E2DD4-2D94-4F53-8F95-70FD254726FC}" dt="2022-06-02T13:58:38.598" v="77"/>
          <ac:grpSpMkLst>
            <pc:docMk/>
            <pc:sldMk cId="109857222" sldId="256"/>
            <ac:grpSpMk id="54" creationId="{E312DBA5-56D8-42B2-BA94-28168C2A6703}"/>
          </ac:grpSpMkLst>
        </pc:grpChg>
        <pc:grpChg chg="add del">
          <ac:chgData name="Sd Singh" userId="3e3c9c57367fec23" providerId="Windows Live" clId="Web-{F50E2DD4-2D94-4F53-8F95-70FD254726FC}" dt="2022-06-02T13:56:14.693" v="66"/>
          <ac:grpSpMkLst>
            <pc:docMk/>
            <pc:sldMk cId="109857222" sldId="256"/>
            <ac:grpSpMk id="63" creationId="{E312DBA5-56D8-42B2-BA94-28168C2A6703}"/>
          </ac:grpSpMkLst>
        </pc:grpChg>
        <pc:picChg chg="add mod ord">
          <ac:chgData name="Sd Singh" userId="3e3c9c57367fec23" providerId="Windows Live" clId="Web-{F50E2DD4-2D94-4F53-8F95-70FD254726FC}" dt="2022-06-02T13:58:38.598" v="77"/>
          <ac:picMkLst>
            <pc:docMk/>
            <pc:sldMk cId="109857222" sldId="256"/>
            <ac:picMk id="3" creationId="{3E89E2A6-DAD7-BE98-3C24-529A5EE5596D}"/>
          </ac:picMkLst>
        </pc:picChg>
      </pc:sldChg>
      <pc:sldChg chg="add del replId">
        <pc:chgData name="Sd Singh" userId="3e3c9c57367fec23" providerId="Windows Live" clId="Web-{F50E2DD4-2D94-4F53-8F95-70FD254726FC}" dt="2022-06-02T14:24:39.116" v="211"/>
        <pc:sldMkLst>
          <pc:docMk/>
          <pc:sldMk cId="154178005" sldId="257"/>
        </pc:sldMkLst>
      </pc:sldChg>
      <pc:sldChg chg="new del">
        <pc:chgData name="Sd Singh" userId="3e3c9c57367fec23" providerId="Windows Live" clId="Web-{F50E2DD4-2D94-4F53-8F95-70FD254726FC}" dt="2022-06-02T13:50:37.338" v="14"/>
        <pc:sldMkLst>
          <pc:docMk/>
          <pc:sldMk cId="1117055320" sldId="257"/>
        </pc:sldMkLst>
      </pc:sldChg>
      <pc:sldChg chg="addSp delSp modSp add del replId">
        <pc:chgData name="Sd Singh" userId="3e3c9c57367fec23" providerId="Windows Live" clId="Web-{F50E2DD4-2D94-4F53-8F95-70FD254726FC}" dt="2022-06-02T14:35:08.736" v="304" actId="20577"/>
        <pc:sldMkLst>
          <pc:docMk/>
          <pc:sldMk cId="1317814668" sldId="257"/>
        </pc:sldMkLst>
        <pc:spChg chg="del">
          <ac:chgData name="Sd Singh" userId="3e3c9c57367fec23" providerId="Windows Live" clId="Web-{F50E2DD4-2D94-4F53-8F95-70FD254726FC}" dt="2022-06-02T13:50:54.977" v="16"/>
          <ac:spMkLst>
            <pc:docMk/>
            <pc:sldMk cId="1317814668" sldId="257"/>
            <ac:spMk id="2" creationId="{94A99045-A331-CD74-5FFB-C7EB168AEEAD}"/>
          </ac:spMkLst>
        </pc:spChg>
        <pc:spChg chg="add mod">
          <ac:chgData name="Sd Singh" userId="3e3c9c57367fec23" providerId="Windows Live" clId="Web-{F50E2DD4-2D94-4F53-8F95-70FD254726FC}" dt="2022-06-02T14:31:20.993" v="240" actId="1076"/>
          <ac:spMkLst>
            <pc:docMk/>
            <pc:sldMk cId="1317814668" sldId="257"/>
            <ac:spMk id="4" creationId="{669C2730-E732-8B1C-EA4D-19348C776BB9}"/>
          </ac:spMkLst>
        </pc:spChg>
        <pc:spChg chg="add mod">
          <ac:chgData name="Sd Singh" userId="3e3c9c57367fec23" providerId="Windows Live" clId="Web-{F50E2DD4-2D94-4F53-8F95-70FD254726FC}" dt="2022-06-02T14:35:08.736" v="304" actId="20577"/>
          <ac:spMkLst>
            <pc:docMk/>
            <pc:sldMk cId="1317814668" sldId="257"/>
            <ac:spMk id="7" creationId="{5A2D2AE0-E963-77B2-BA68-6F222B7404E6}"/>
          </ac:spMkLst>
        </pc:spChg>
        <pc:inkChg chg="add del">
          <ac:chgData name="Sd Singh" userId="3e3c9c57367fec23" providerId="Windows Live" clId="Web-{F50E2DD4-2D94-4F53-8F95-70FD254726FC}" dt="2022-06-02T14:24:45.584" v="213"/>
          <ac:inkMkLst>
            <pc:docMk/>
            <pc:sldMk cId="1317814668" sldId="257"/>
            <ac:inkMk id="5" creationId="{268A5ADE-AEF3-3DBD-57AD-1ACABC938B30}"/>
          </ac:inkMkLst>
        </pc:inkChg>
        <pc:cxnChg chg="add mod">
          <ac:chgData name="Sd Singh" userId="3e3c9c57367fec23" providerId="Windows Live" clId="Web-{F50E2DD4-2D94-4F53-8F95-70FD254726FC}" dt="2022-06-02T14:31:01.784" v="238" actId="1076"/>
          <ac:cxnSpMkLst>
            <pc:docMk/>
            <pc:sldMk cId="1317814668" sldId="257"/>
            <ac:cxnSpMk id="6" creationId="{1E821292-2013-3BF7-A663-8F5D4EA55144}"/>
          </ac:cxnSpMkLst>
        </pc:cxnChg>
      </pc:sldChg>
      <pc:sldChg chg="del">
        <pc:chgData name="Sd Singh" userId="3e3c9c57367fec23" providerId="Windows Live" clId="Web-{F50E2DD4-2D94-4F53-8F95-70FD254726FC}" dt="2022-06-02T13:49:31.134" v="7"/>
        <pc:sldMkLst>
          <pc:docMk/>
          <pc:sldMk cId="2523334860" sldId="257"/>
        </pc:sldMkLst>
      </pc:sldChg>
      <pc:sldChg chg="addSp delSp modSp new">
        <pc:chgData name="Sd Singh" userId="3e3c9c57367fec23" providerId="Windows Live" clId="Web-{F50E2DD4-2D94-4F53-8F95-70FD254726FC}" dt="2022-06-02T14:36:41.578" v="311" actId="1076"/>
        <pc:sldMkLst>
          <pc:docMk/>
          <pc:sldMk cId="405075153" sldId="258"/>
        </pc:sldMkLst>
        <pc:spChg chg="add mod">
          <ac:chgData name="Sd Singh" userId="3e3c9c57367fec23" providerId="Windows Live" clId="Web-{F50E2DD4-2D94-4F53-8F95-70FD254726FC}" dt="2022-06-02T14:36:41.578" v="311" actId="1076"/>
          <ac:spMkLst>
            <pc:docMk/>
            <pc:sldMk cId="405075153" sldId="258"/>
            <ac:spMk id="2" creationId="{A0571AB8-B95F-2404-32BF-140C950D795D}"/>
          </ac:spMkLst>
        </pc:spChg>
        <pc:spChg chg="add del">
          <ac:chgData name="Sd Singh" userId="3e3c9c57367fec23" providerId="Windows Live" clId="Web-{F50E2DD4-2D94-4F53-8F95-70FD254726FC}" dt="2022-06-02T14:36:28.078" v="310"/>
          <ac:spMkLst>
            <pc:docMk/>
            <pc:sldMk cId="405075153" sldId="258"/>
            <ac:spMk id="3" creationId="{A5DA26DD-C051-1F4C-3C05-A96007F8E437}"/>
          </ac:spMkLst>
        </pc:spChg>
        <pc:picChg chg="add">
          <ac:chgData name="Sd Singh" userId="3e3c9c57367fec23" providerId="Windows Live" clId="Web-{F50E2DD4-2D94-4F53-8F95-70FD254726FC}" dt="2022-06-02T14:35:59.344" v="309"/>
          <ac:picMkLst>
            <pc:docMk/>
            <pc:sldMk cId="405075153" sldId="258"/>
            <ac:picMk id="5" creationId="{ED2C9B4C-F8B6-2512-7070-EF0DB77C2D00}"/>
          </ac:picMkLst>
        </pc:picChg>
      </pc:sldChg>
      <pc:sldChg chg="add del replId">
        <pc:chgData name="Sd Singh" userId="3e3c9c57367fec23" providerId="Windows Live" clId="Web-{F50E2DD4-2D94-4F53-8F95-70FD254726FC}" dt="2022-06-02T13:49:36.243" v="8"/>
        <pc:sldMkLst>
          <pc:docMk/>
          <pc:sldMk cId="3479764149" sldId="258"/>
        </pc:sldMkLst>
      </pc:sldChg>
      <pc:sldChg chg="add replId">
        <pc:chgData name="Sd Singh" userId="3e3c9c57367fec23" providerId="Windows Live" clId="Web-{F50E2DD4-2D94-4F53-8F95-70FD254726FC}" dt="2022-06-02T14:37:02.969" v="312"/>
        <pc:sldMkLst>
          <pc:docMk/>
          <pc:sldMk cId="1642568868" sldId="259"/>
        </pc:sldMkLst>
      </pc:sldChg>
      <pc:sldChg chg="add del replId">
        <pc:chgData name="Sd Singh" userId="3e3c9c57367fec23" providerId="Windows Live" clId="Web-{F50E2DD4-2D94-4F53-8F95-70FD254726FC}" dt="2022-06-02T14:35:51.516" v="306"/>
        <pc:sldMkLst>
          <pc:docMk/>
          <pc:sldMk cId="3554483023" sldId="259"/>
        </pc:sldMkLst>
      </pc:sldChg>
      <pc:sldChg chg="add replId">
        <pc:chgData name="Sd Singh" userId="3e3c9c57367fec23" providerId="Windows Live" clId="Web-{F50E2DD4-2D94-4F53-8F95-70FD254726FC}" dt="2022-06-02T14:37:11.375" v="313"/>
        <pc:sldMkLst>
          <pc:docMk/>
          <pc:sldMk cId="3367897770" sldId="260"/>
        </pc:sldMkLst>
      </pc:sldChg>
      <pc:sldChg chg="add replId">
        <pc:chgData name="Sd Singh" userId="3e3c9c57367fec23" providerId="Windows Live" clId="Web-{F50E2DD4-2D94-4F53-8F95-70FD254726FC}" dt="2022-06-02T14:37:20.891" v="314"/>
        <pc:sldMkLst>
          <pc:docMk/>
          <pc:sldMk cId="2138497450" sldId="261"/>
        </pc:sldMkLst>
      </pc:sldChg>
      <pc:sldChg chg="add replId">
        <pc:chgData name="Sd Singh" userId="3e3c9c57367fec23" providerId="Windows Live" clId="Web-{F50E2DD4-2D94-4F53-8F95-70FD254726FC}" dt="2022-06-02T14:37:42.984" v="315"/>
        <pc:sldMkLst>
          <pc:docMk/>
          <pc:sldMk cId="3096157611" sldId="262"/>
        </pc:sldMkLst>
      </pc:sldChg>
      <pc:sldChg chg="add replId">
        <pc:chgData name="Sd Singh" userId="3e3c9c57367fec23" providerId="Windows Live" clId="Web-{F50E2DD4-2D94-4F53-8F95-70FD254726FC}" dt="2022-06-02T14:37:47.468" v="316"/>
        <pc:sldMkLst>
          <pc:docMk/>
          <pc:sldMk cId="1084790335" sldId="263"/>
        </pc:sldMkLst>
      </pc:sldChg>
      <pc:sldChg chg="add replId">
        <pc:chgData name="Sd Singh" userId="3e3c9c57367fec23" providerId="Windows Live" clId="Web-{F50E2DD4-2D94-4F53-8F95-70FD254726FC}" dt="2022-06-02T14:37:52.296" v="317"/>
        <pc:sldMkLst>
          <pc:docMk/>
          <pc:sldMk cId="2925248537" sldId="264"/>
        </pc:sldMkLst>
      </pc:sldChg>
      <pc:sldChg chg="add replId">
        <pc:chgData name="Sd Singh" userId="3e3c9c57367fec23" providerId="Windows Live" clId="Web-{F50E2DD4-2D94-4F53-8F95-70FD254726FC}" dt="2022-06-02T14:37:52.422" v="318"/>
        <pc:sldMkLst>
          <pc:docMk/>
          <pc:sldMk cId="4153961040" sldId="265"/>
        </pc:sldMkLst>
      </pc:sldChg>
      <pc:sldChg chg="add replId">
        <pc:chgData name="Sd Singh" userId="3e3c9c57367fec23" providerId="Windows Live" clId="Web-{F50E2DD4-2D94-4F53-8F95-70FD254726FC}" dt="2022-06-02T14:37:54.156" v="319"/>
        <pc:sldMkLst>
          <pc:docMk/>
          <pc:sldMk cId="867392033" sldId="266"/>
        </pc:sldMkLst>
      </pc:sldChg>
    </pc:docChg>
  </pc:docChgLst>
  <pc:docChgLst>
    <pc:chgData name="Sd Singh" userId="3e3c9c57367fec23" providerId="Windows Live" clId="Web-{CA56DB2E-6CE4-4FF1-AB09-B4F794B3D239}"/>
    <pc:docChg chg="addSld modSld">
      <pc:chgData name="Sd Singh" userId="3e3c9c57367fec23" providerId="Windows Live" clId="Web-{CA56DB2E-6CE4-4FF1-AB09-B4F794B3D239}" dt="2022-06-05T15:28:47.754" v="140" actId="1076"/>
      <pc:docMkLst>
        <pc:docMk/>
      </pc:docMkLst>
      <pc:sldChg chg="addSp modSp">
        <pc:chgData name="Sd Singh" userId="3e3c9c57367fec23" providerId="Windows Live" clId="Web-{CA56DB2E-6CE4-4FF1-AB09-B4F794B3D239}" dt="2022-06-05T15:12:58.748" v="118" actId="1076"/>
        <pc:sldMkLst>
          <pc:docMk/>
          <pc:sldMk cId="3407545278" sldId="259"/>
        </pc:sldMkLst>
        <pc:spChg chg="mod">
          <ac:chgData name="Sd Singh" userId="3e3c9c57367fec23" providerId="Windows Live" clId="Web-{CA56DB2E-6CE4-4FF1-AB09-B4F794B3D239}" dt="2022-06-05T15:11:41.670" v="107" actId="1076"/>
          <ac:spMkLst>
            <pc:docMk/>
            <pc:sldMk cId="3407545278" sldId="259"/>
            <ac:spMk id="2" creationId="{A0571AB8-B95F-2404-32BF-140C950D795D}"/>
          </ac:spMkLst>
        </pc:spChg>
        <pc:spChg chg="add mod">
          <ac:chgData name="Sd Singh" userId="3e3c9c57367fec23" providerId="Windows Live" clId="Web-{CA56DB2E-6CE4-4FF1-AB09-B4F794B3D239}" dt="2022-06-05T15:12:58.748" v="118" actId="1076"/>
          <ac:spMkLst>
            <pc:docMk/>
            <pc:sldMk cId="3407545278" sldId="259"/>
            <ac:spMk id="4" creationId="{9CC822C2-0C22-153B-C2FD-66CA1D730483}"/>
          </ac:spMkLst>
        </pc:spChg>
        <pc:cxnChg chg="mod">
          <ac:chgData name="Sd Singh" userId="3e3c9c57367fec23" providerId="Windows Live" clId="Web-{CA56DB2E-6CE4-4FF1-AB09-B4F794B3D239}" dt="2022-06-05T15:11:35.310" v="106" actId="1076"/>
          <ac:cxnSpMkLst>
            <pc:docMk/>
            <pc:sldMk cId="3407545278" sldId="259"/>
            <ac:cxnSpMk id="3" creationId="{ABEEF69E-1DE5-8CF7-3390-E59C519B2465}"/>
          </ac:cxnSpMkLst>
        </pc:cxnChg>
      </pc:sldChg>
      <pc:sldChg chg="addSp modSp">
        <pc:chgData name="Sd Singh" userId="3e3c9c57367fec23" providerId="Windows Live" clId="Web-{CA56DB2E-6CE4-4FF1-AB09-B4F794B3D239}" dt="2022-06-05T15:09:37.247" v="96" actId="14100"/>
        <pc:sldMkLst>
          <pc:docMk/>
          <pc:sldMk cId="1406543362" sldId="260"/>
        </pc:sldMkLst>
        <pc:spChg chg="mod">
          <ac:chgData name="Sd Singh" userId="3e3c9c57367fec23" providerId="Windows Live" clId="Web-{CA56DB2E-6CE4-4FF1-AB09-B4F794B3D239}" dt="2022-06-05T15:05:33.355" v="45" actId="1076"/>
          <ac:spMkLst>
            <pc:docMk/>
            <pc:sldMk cId="1406543362" sldId="260"/>
            <ac:spMk id="2" creationId="{A0571AB8-B95F-2404-32BF-140C950D795D}"/>
          </ac:spMkLst>
        </pc:spChg>
        <pc:spChg chg="add">
          <ac:chgData name="Sd Singh" userId="3e3c9c57367fec23" providerId="Windows Live" clId="Web-{CA56DB2E-6CE4-4FF1-AB09-B4F794B3D239}" dt="2022-06-05T15:05:21.996" v="40"/>
          <ac:spMkLst>
            <pc:docMk/>
            <pc:sldMk cId="1406543362" sldId="260"/>
            <ac:spMk id="4" creationId="{68C0CAD1-7054-DFB4-66A4-259701994D47}"/>
          </ac:spMkLst>
        </pc:spChg>
        <pc:spChg chg="add mod">
          <ac:chgData name="Sd Singh" userId="3e3c9c57367fec23" providerId="Windows Live" clId="Web-{CA56DB2E-6CE4-4FF1-AB09-B4F794B3D239}" dt="2022-06-05T15:09:37.247" v="96" actId="14100"/>
          <ac:spMkLst>
            <pc:docMk/>
            <pc:sldMk cId="1406543362" sldId="260"/>
            <ac:spMk id="7" creationId="{36EF699E-A2D4-3D27-1F73-ECEFEC2C3DD2}"/>
          </ac:spMkLst>
        </pc:spChg>
        <pc:picChg chg="add mod">
          <ac:chgData name="Sd Singh" userId="3e3c9c57367fec23" providerId="Windows Live" clId="Web-{CA56DB2E-6CE4-4FF1-AB09-B4F794B3D239}" dt="2022-06-05T15:06:49.793" v="56" actId="1076"/>
          <ac:picMkLst>
            <pc:docMk/>
            <pc:sldMk cId="1406543362" sldId="260"/>
            <ac:picMk id="6" creationId="{A2A5D242-5FA3-FA71-36EC-3BEB622A86B7}"/>
          </ac:picMkLst>
        </pc:picChg>
      </pc:sldChg>
      <pc:sldChg chg="addSp modSp">
        <pc:chgData name="Sd Singh" userId="3e3c9c57367fec23" providerId="Windows Live" clId="Web-{CA56DB2E-6CE4-4FF1-AB09-B4F794B3D239}" dt="2022-06-05T15:08:44.888" v="77" actId="1076"/>
        <pc:sldMkLst>
          <pc:docMk/>
          <pc:sldMk cId="2284516450" sldId="265"/>
        </pc:sldMkLst>
        <pc:spChg chg="mod">
          <ac:chgData name="Sd Singh" userId="3e3c9c57367fec23" providerId="Windows Live" clId="Web-{CA56DB2E-6CE4-4FF1-AB09-B4F794B3D239}" dt="2022-06-05T15:01:09.479" v="4" actId="1076"/>
          <ac:spMkLst>
            <pc:docMk/>
            <pc:sldMk cId="2284516450" sldId="265"/>
            <ac:spMk id="2" creationId="{A0571AB8-B95F-2404-32BF-140C950D795D}"/>
          </ac:spMkLst>
        </pc:spChg>
        <pc:spChg chg="add mod">
          <ac:chgData name="Sd Singh" userId="3e3c9c57367fec23" providerId="Windows Live" clId="Web-{CA56DB2E-6CE4-4FF1-AB09-B4F794B3D239}" dt="2022-06-05T15:08:44.888" v="77" actId="1076"/>
          <ac:spMkLst>
            <pc:docMk/>
            <pc:sldMk cId="2284516450" sldId="265"/>
            <ac:spMk id="6" creationId="{EEC27570-4A2B-A5EC-1703-FFFBC029FADE}"/>
          </ac:spMkLst>
        </pc:spChg>
        <pc:picChg chg="add mod">
          <ac:chgData name="Sd Singh" userId="3e3c9c57367fec23" providerId="Windows Live" clId="Web-{CA56DB2E-6CE4-4FF1-AB09-B4F794B3D239}" dt="2022-06-05T15:02:17.198" v="8" actId="1076"/>
          <ac:picMkLst>
            <pc:docMk/>
            <pc:sldMk cId="2284516450" sldId="265"/>
            <ac:picMk id="4" creationId="{5CEF2F2E-B9C9-8CFD-1AC9-152E8DC61137}"/>
          </ac:picMkLst>
        </pc:picChg>
      </pc:sldChg>
      <pc:sldChg chg="addSp modSp">
        <pc:chgData name="Sd Singh" userId="3e3c9c57367fec23" providerId="Windows Live" clId="Web-{CA56DB2E-6CE4-4FF1-AB09-B4F794B3D239}" dt="2022-06-05T15:04:48.449" v="30" actId="1076"/>
        <pc:sldMkLst>
          <pc:docMk/>
          <pc:sldMk cId="2764910556" sldId="266"/>
        </pc:sldMkLst>
        <pc:spChg chg="add mod">
          <ac:chgData name="Sd Singh" userId="3e3c9c57367fec23" providerId="Windows Live" clId="Web-{CA56DB2E-6CE4-4FF1-AB09-B4F794B3D239}" dt="2022-06-05T15:04:48.449" v="30" actId="1076"/>
          <ac:spMkLst>
            <pc:docMk/>
            <pc:sldMk cId="2764910556" sldId="266"/>
            <ac:spMk id="6" creationId="{8CC05C08-936C-ED77-9061-42511CCEE317}"/>
          </ac:spMkLst>
        </pc:spChg>
        <pc:picChg chg="mod">
          <ac:chgData name="Sd Singh" userId="3e3c9c57367fec23" providerId="Windows Live" clId="Web-{CA56DB2E-6CE4-4FF1-AB09-B4F794B3D239}" dt="2022-06-05T15:04:31.667" v="29" actId="1076"/>
          <ac:picMkLst>
            <pc:docMk/>
            <pc:sldMk cId="2764910556" sldId="266"/>
            <ac:picMk id="4" creationId="{08002C44-655F-4A5F-8EFD-407EC9F123BE}"/>
          </ac:picMkLst>
        </pc:picChg>
      </pc:sldChg>
      <pc:sldChg chg="addSp modSp add replId">
        <pc:chgData name="Sd Singh" userId="3e3c9c57367fec23" providerId="Windows Live" clId="Web-{CA56DB2E-6CE4-4FF1-AB09-B4F794B3D239}" dt="2022-06-05T15:28:47.754" v="140" actId="1076"/>
        <pc:sldMkLst>
          <pc:docMk/>
          <pc:sldMk cId="2798900685" sldId="269"/>
        </pc:sldMkLst>
        <pc:spChg chg="mod">
          <ac:chgData name="Sd Singh" userId="3e3c9c57367fec23" providerId="Windows Live" clId="Web-{CA56DB2E-6CE4-4FF1-AB09-B4F794B3D239}" dt="2022-06-05T15:13:51.764" v="124" actId="1076"/>
          <ac:spMkLst>
            <pc:docMk/>
            <pc:sldMk cId="2798900685" sldId="269"/>
            <ac:spMk id="2" creationId="{A0571AB8-B95F-2404-32BF-140C950D795D}"/>
          </ac:spMkLst>
        </pc:spChg>
        <pc:spChg chg="add mod">
          <ac:chgData name="Sd Singh" userId="3e3c9c57367fec23" providerId="Windows Live" clId="Web-{CA56DB2E-6CE4-4FF1-AB09-B4F794B3D239}" dt="2022-06-05T15:28:47.754" v="140" actId="1076"/>
          <ac:spMkLst>
            <pc:docMk/>
            <pc:sldMk cId="2798900685" sldId="269"/>
            <ac:spMk id="4" creationId="{B77CC72D-40AA-D841-E899-C05BC19E7DB1}"/>
          </ac:spMkLst>
        </pc:spChg>
      </pc:sldChg>
      <pc:sldChg chg="add replId">
        <pc:chgData name="Sd Singh" userId="3e3c9c57367fec23" providerId="Windows Live" clId="Web-{CA56DB2E-6CE4-4FF1-AB09-B4F794B3D239}" dt="2022-06-05T15:10:12.466" v="98"/>
        <pc:sldMkLst>
          <pc:docMk/>
          <pc:sldMk cId="1926205304" sldId="270"/>
        </pc:sldMkLst>
      </pc:sldChg>
      <pc:sldChg chg="add replId">
        <pc:chgData name="Sd Singh" userId="3e3c9c57367fec23" providerId="Windows Live" clId="Web-{CA56DB2E-6CE4-4FF1-AB09-B4F794B3D239}" dt="2022-06-05T15:10:18.435" v="99"/>
        <pc:sldMkLst>
          <pc:docMk/>
          <pc:sldMk cId="3671032931" sldId="271"/>
        </pc:sldMkLst>
      </pc:sldChg>
    </pc:docChg>
  </pc:docChgLst>
  <pc:docChgLst>
    <pc:chgData name="Sd Singh" userId="3e3c9c57367fec23" providerId="Windows Live" clId="Web-{1326EF08-2C57-4FD8-9A26-BB6D6730C9FD}"/>
    <pc:docChg chg="modSld">
      <pc:chgData name="Sd Singh" userId="3e3c9c57367fec23" providerId="Windows Live" clId="Web-{1326EF08-2C57-4FD8-9A26-BB6D6730C9FD}" dt="2022-06-02T16:14:56.531" v="351" actId="20577"/>
      <pc:docMkLst>
        <pc:docMk/>
      </pc:docMkLst>
      <pc:sldChg chg="modSp">
        <pc:chgData name="Sd Singh" userId="3e3c9c57367fec23" providerId="Windows Live" clId="Web-{1326EF08-2C57-4FD8-9A26-BB6D6730C9FD}" dt="2022-06-02T15:57:00.024" v="10" actId="20577"/>
        <pc:sldMkLst>
          <pc:docMk/>
          <pc:sldMk cId="109857222" sldId="256"/>
        </pc:sldMkLst>
        <pc:spChg chg="mod">
          <ac:chgData name="Sd Singh" userId="3e3c9c57367fec23" providerId="Windows Live" clId="Web-{1326EF08-2C57-4FD8-9A26-BB6D6730C9FD}" dt="2022-06-02T15:57:00.024" v="10" actId="20577"/>
          <ac:spMkLst>
            <pc:docMk/>
            <pc:sldMk cId="109857222" sldId="256"/>
            <ac:spMk id="35" creationId="{D54AB9EC-BC68-B0FE-AED8-6963D5ADAB10}"/>
          </ac:spMkLst>
        </pc:spChg>
      </pc:sldChg>
      <pc:sldChg chg="modSp">
        <pc:chgData name="Sd Singh" userId="3e3c9c57367fec23" providerId="Windows Live" clId="Web-{1326EF08-2C57-4FD8-9A26-BB6D6730C9FD}" dt="2022-06-02T16:12:05.124" v="334" actId="20577"/>
        <pc:sldMkLst>
          <pc:docMk/>
          <pc:sldMk cId="1317814668" sldId="257"/>
        </pc:sldMkLst>
        <pc:spChg chg="mod">
          <ac:chgData name="Sd Singh" userId="3e3c9c57367fec23" providerId="Windows Live" clId="Web-{1326EF08-2C57-4FD8-9A26-BB6D6730C9FD}" dt="2022-06-02T16:12:05.124" v="334" actId="20577"/>
          <ac:spMkLst>
            <pc:docMk/>
            <pc:sldMk cId="1317814668" sldId="257"/>
            <ac:spMk id="7" creationId="{5A2D2AE0-E963-77B2-BA68-6F222B7404E6}"/>
          </ac:spMkLst>
        </pc:spChg>
      </pc:sldChg>
      <pc:sldChg chg="modSp">
        <pc:chgData name="Sd Singh" userId="3e3c9c57367fec23" providerId="Windows Live" clId="Web-{1326EF08-2C57-4FD8-9A26-BB6D6730C9FD}" dt="2022-06-02T16:14:56.531" v="351" actId="20577"/>
        <pc:sldMkLst>
          <pc:docMk/>
          <pc:sldMk cId="405075153" sldId="258"/>
        </pc:sldMkLst>
        <pc:spChg chg="mod">
          <ac:chgData name="Sd Singh" userId="3e3c9c57367fec23" providerId="Windows Live" clId="Web-{1326EF08-2C57-4FD8-9A26-BB6D6730C9FD}" dt="2022-06-02T16:14:56.531" v="351" actId="20577"/>
          <ac:spMkLst>
            <pc:docMk/>
            <pc:sldMk cId="405075153" sldId="258"/>
            <ac:spMk id="6" creationId="{BDC3779C-CD2D-477A-D366-9661F50D98B9}"/>
          </ac:spMkLst>
        </pc:spChg>
      </pc:sldChg>
    </pc:docChg>
  </pc:docChgLst>
  <pc:docChgLst>
    <pc:chgData clId="Web-{CB89A30C-FD15-446F-86AA-27674D86A9D1}"/>
    <pc:docChg chg="modSld">
      <pc:chgData name="" userId="" providerId="" clId="Web-{CB89A30C-FD15-446F-86AA-27674D86A9D1}" dt="2022-06-02T16:16:45.708" v="3" actId="20577"/>
      <pc:docMkLst>
        <pc:docMk/>
      </pc:docMkLst>
      <pc:sldChg chg="modSp">
        <pc:chgData name="" userId="" providerId="" clId="Web-{CB89A30C-FD15-446F-86AA-27674D86A9D1}" dt="2022-06-02T16:16:45.708" v="3" actId="20577"/>
        <pc:sldMkLst>
          <pc:docMk/>
          <pc:sldMk cId="405075153" sldId="258"/>
        </pc:sldMkLst>
        <pc:spChg chg="mod">
          <ac:chgData name="" userId="" providerId="" clId="Web-{CB89A30C-FD15-446F-86AA-27674D86A9D1}" dt="2022-06-02T16:16:45.708" v="3" actId="20577"/>
          <ac:spMkLst>
            <pc:docMk/>
            <pc:sldMk cId="405075153" sldId="258"/>
            <ac:spMk id="6" creationId="{BDC3779C-CD2D-477A-D366-9661F50D98B9}"/>
          </ac:spMkLst>
        </pc:spChg>
      </pc:sldChg>
    </pc:docChg>
  </pc:docChgLst>
  <pc:docChgLst>
    <pc:chgData name="Sd Singh" userId="3e3c9c57367fec23" providerId="Windows Live" clId="Web-{E2C126A3-2C27-46A2-9599-941FF0D56CC9}"/>
    <pc:docChg chg="modSld">
      <pc:chgData name="Sd Singh" userId="3e3c9c57367fec23" providerId="Windows Live" clId="Web-{E2C126A3-2C27-46A2-9599-941FF0D56CC9}" dt="2022-06-04T14:34:40.525" v="125" actId="14100"/>
      <pc:docMkLst>
        <pc:docMk/>
      </pc:docMkLst>
      <pc:sldChg chg="modSp">
        <pc:chgData name="Sd Singh" userId="3e3c9c57367fec23" providerId="Windows Live" clId="Web-{E2C126A3-2C27-46A2-9599-941FF0D56CC9}" dt="2022-06-04T14:20:15.799" v="1" actId="20577"/>
        <pc:sldMkLst>
          <pc:docMk/>
          <pc:sldMk cId="405075153" sldId="258"/>
        </pc:sldMkLst>
        <pc:spChg chg="mod">
          <ac:chgData name="Sd Singh" userId="3e3c9c57367fec23" providerId="Windows Live" clId="Web-{E2C126A3-2C27-46A2-9599-941FF0D56CC9}" dt="2022-06-04T14:20:15.799" v="1" actId="20577"/>
          <ac:spMkLst>
            <pc:docMk/>
            <pc:sldMk cId="405075153" sldId="258"/>
            <ac:spMk id="2" creationId="{A0571AB8-B95F-2404-32BF-140C950D795D}"/>
          </ac:spMkLst>
        </pc:spChg>
        <pc:cxnChg chg="mod">
          <ac:chgData name="Sd Singh" userId="3e3c9c57367fec23" providerId="Windows Live" clId="Web-{E2C126A3-2C27-46A2-9599-941FF0D56CC9}" dt="2022-06-04T14:20:03.127" v="0" actId="1076"/>
          <ac:cxnSpMkLst>
            <pc:docMk/>
            <pc:sldMk cId="405075153" sldId="258"/>
            <ac:cxnSpMk id="3" creationId="{ABEEF69E-1DE5-8CF7-3390-E59C519B2465}"/>
          </ac:cxnSpMkLst>
        </pc:cxnChg>
      </pc:sldChg>
      <pc:sldChg chg="addSp modSp">
        <pc:chgData name="Sd Singh" userId="3e3c9c57367fec23" providerId="Windows Live" clId="Web-{E2C126A3-2C27-46A2-9599-941FF0D56CC9}" dt="2022-06-04T14:28:07.701" v="74" actId="20577"/>
        <pc:sldMkLst>
          <pc:docMk/>
          <pc:sldMk cId="3536458782" sldId="261"/>
        </pc:sldMkLst>
        <pc:spChg chg="mod">
          <ac:chgData name="Sd Singh" userId="3e3c9c57367fec23" providerId="Windows Live" clId="Web-{E2C126A3-2C27-46A2-9599-941FF0D56CC9}" dt="2022-06-04T14:24:03.969" v="41" actId="1076"/>
          <ac:spMkLst>
            <pc:docMk/>
            <pc:sldMk cId="3536458782" sldId="261"/>
            <ac:spMk id="2" creationId="{A0571AB8-B95F-2404-32BF-140C950D795D}"/>
          </ac:spMkLst>
        </pc:spChg>
        <pc:spChg chg="add mod">
          <ac:chgData name="Sd Singh" userId="3e3c9c57367fec23" providerId="Windows Live" clId="Web-{E2C126A3-2C27-46A2-9599-941FF0D56CC9}" dt="2022-06-04T14:27:45.701" v="71" actId="1076"/>
          <ac:spMkLst>
            <pc:docMk/>
            <pc:sldMk cId="3536458782" sldId="261"/>
            <ac:spMk id="4" creationId="{72AE5905-C11E-DDF2-4134-583DB16CCBC3}"/>
          </ac:spMkLst>
        </pc:spChg>
        <pc:spChg chg="add mod">
          <ac:chgData name="Sd Singh" userId="3e3c9c57367fec23" providerId="Windows Live" clId="Web-{E2C126A3-2C27-46A2-9599-941FF0D56CC9}" dt="2022-06-04T14:28:07.701" v="74" actId="20577"/>
          <ac:spMkLst>
            <pc:docMk/>
            <pc:sldMk cId="3536458782" sldId="261"/>
            <ac:spMk id="6" creationId="{49D42E0B-37F5-B675-6C26-6ECCB2B9567D}"/>
          </ac:spMkLst>
        </pc:spChg>
      </pc:sldChg>
      <pc:sldChg chg="modSp">
        <pc:chgData name="Sd Singh" userId="3e3c9c57367fec23" providerId="Windows Live" clId="Web-{E2C126A3-2C27-46A2-9599-941FF0D56CC9}" dt="2022-06-04T14:34:40.525" v="125" actId="14100"/>
        <pc:sldMkLst>
          <pc:docMk/>
          <pc:sldMk cId="2284516450" sldId="265"/>
        </pc:sldMkLst>
        <pc:spChg chg="mod">
          <ac:chgData name="Sd Singh" userId="3e3c9c57367fec23" providerId="Windows Live" clId="Web-{E2C126A3-2C27-46A2-9599-941FF0D56CC9}" dt="2022-06-04T14:34:40.525" v="125" actId="14100"/>
          <ac:spMkLst>
            <pc:docMk/>
            <pc:sldMk cId="2284516450" sldId="265"/>
            <ac:spMk id="2" creationId="{A0571AB8-B95F-2404-32BF-140C950D795D}"/>
          </ac:spMkLst>
        </pc:spChg>
      </pc:sldChg>
      <pc:sldChg chg="addSp delSp modSp">
        <pc:chgData name="Sd Singh" userId="3e3c9c57367fec23" providerId="Windows Live" clId="Web-{E2C126A3-2C27-46A2-9599-941FF0D56CC9}" dt="2022-06-04T14:33:39.104" v="108"/>
        <pc:sldMkLst>
          <pc:docMk/>
          <pc:sldMk cId="2764910556" sldId="266"/>
        </pc:sldMkLst>
        <pc:spChg chg="mod">
          <ac:chgData name="Sd Singh" userId="3e3c9c57367fec23" providerId="Windows Live" clId="Web-{E2C126A3-2C27-46A2-9599-941FF0D56CC9}" dt="2022-06-04T14:31:04.012" v="96" actId="1076"/>
          <ac:spMkLst>
            <pc:docMk/>
            <pc:sldMk cId="2764910556" sldId="266"/>
            <ac:spMk id="2" creationId="{A0571AB8-B95F-2404-32BF-140C950D795D}"/>
          </ac:spMkLst>
        </pc:spChg>
        <pc:spChg chg="add del mod">
          <ac:chgData name="Sd Singh" userId="3e3c9c57367fec23" providerId="Windows Live" clId="Web-{E2C126A3-2C27-46A2-9599-941FF0D56CC9}" dt="2022-06-04T14:33:39.104" v="108"/>
          <ac:spMkLst>
            <pc:docMk/>
            <pc:sldMk cId="2764910556" sldId="266"/>
            <ac:spMk id="6" creationId="{786D2E01-8980-5385-625F-C0F0A8873270}"/>
          </ac:spMkLst>
        </pc:spChg>
        <pc:picChg chg="add mod">
          <ac:chgData name="Sd Singh" userId="3e3c9c57367fec23" providerId="Windows Live" clId="Web-{E2C126A3-2C27-46A2-9599-941FF0D56CC9}" dt="2022-06-04T14:33:12.557" v="105"/>
          <ac:picMkLst>
            <pc:docMk/>
            <pc:sldMk cId="2764910556" sldId="266"/>
            <ac:picMk id="4" creationId="{08002C44-655F-4A5F-8EFD-407EC9F123BE}"/>
          </ac:picMkLst>
        </pc:picChg>
        <pc:picChg chg="mod">
          <ac:chgData name="Sd Singh" userId="3e3c9c57367fec23" providerId="Windows Live" clId="Web-{E2C126A3-2C27-46A2-9599-941FF0D56CC9}" dt="2022-06-04T14:31:28.793" v="100" actId="1076"/>
          <ac:picMkLst>
            <pc:docMk/>
            <pc:sldMk cId="2764910556" sldId="266"/>
            <ac:picMk id="5" creationId="{ED2C9B4C-F8B6-2512-7070-EF0DB77C2D00}"/>
          </ac:picMkLst>
        </pc:picChg>
        <pc:cxnChg chg="mod">
          <ac:chgData name="Sd Singh" userId="3e3c9c57367fec23" providerId="Windows Live" clId="Web-{E2C126A3-2C27-46A2-9599-941FF0D56CC9}" dt="2022-06-04T14:31:42.167" v="102" actId="14100"/>
          <ac:cxnSpMkLst>
            <pc:docMk/>
            <pc:sldMk cId="2764910556" sldId="266"/>
            <ac:cxnSpMk id="3" creationId="{ABEEF69E-1DE5-8CF7-3390-E59C519B2465}"/>
          </ac:cxnSpMkLst>
        </pc:cxnChg>
      </pc:sldChg>
      <pc:sldChg chg="modSp">
        <pc:chgData name="Sd Singh" userId="3e3c9c57367fec23" providerId="Windows Live" clId="Web-{E2C126A3-2C27-46A2-9599-941FF0D56CC9}" dt="2022-06-04T14:22:56.063" v="25" actId="1076"/>
        <pc:sldMkLst>
          <pc:docMk/>
          <pc:sldMk cId="2749072372" sldId="267"/>
        </pc:sldMkLst>
        <pc:spChg chg="mod">
          <ac:chgData name="Sd Singh" userId="3e3c9c57367fec23" providerId="Windows Live" clId="Web-{E2C126A3-2C27-46A2-9599-941FF0D56CC9}" dt="2022-06-04T14:22:56.063" v="25" actId="1076"/>
          <ac:spMkLst>
            <pc:docMk/>
            <pc:sldMk cId="2749072372" sldId="267"/>
            <ac:spMk id="2" creationId="{A0571AB8-B95F-2404-32BF-140C950D795D}"/>
          </ac:spMkLst>
        </pc:spChg>
      </pc:sldChg>
    </pc:docChg>
  </pc:docChgLst>
  <pc:docChgLst>
    <pc:chgData name="Mahesh KC" userId="36e024070690ba63" providerId="LiveId" clId="{01085079-6AB6-4DB6-8905-B2D09C19A7E5}"/>
    <pc:docChg chg="undo custSel modSld">
      <pc:chgData name="Mahesh KC" userId="36e024070690ba63" providerId="LiveId" clId="{01085079-6AB6-4DB6-8905-B2D09C19A7E5}" dt="2022-11-08T03:02:22.524" v="453" actId="115"/>
      <pc:docMkLst>
        <pc:docMk/>
      </pc:docMkLst>
      <pc:sldChg chg="addSp delSp modSp mod delDesignElem modShow chgLayout">
        <pc:chgData name="Mahesh KC" userId="36e024070690ba63" providerId="LiveId" clId="{01085079-6AB6-4DB6-8905-B2D09C19A7E5}" dt="2022-11-08T03:02:22.524" v="453" actId="115"/>
        <pc:sldMkLst>
          <pc:docMk/>
          <pc:sldMk cId="109857222" sldId="256"/>
        </pc:sldMkLst>
        <pc:spChg chg="add del mod ord">
          <ac:chgData name="Mahesh KC" userId="36e024070690ba63" providerId="LiveId" clId="{01085079-6AB6-4DB6-8905-B2D09C19A7E5}" dt="2022-11-07T02:04:30.841" v="172" actId="700"/>
          <ac:spMkLst>
            <pc:docMk/>
            <pc:sldMk cId="109857222" sldId="256"/>
            <ac:spMk id="2" creationId="{28CFDB67-D62D-D2FB-FDAE-B179A001D306}"/>
          </ac:spMkLst>
        </pc:spChg>
        <pc:spChg chg="add del mod ord">
          <ac:chgData name="Mahesh KC" userId="36e024070690ba63" providerId="LiveId" clId="{01085079-6AB6-4DB6-8905-B2D09C19A7E5}" dt="2022-11-07T02:04:30.841" v="172" actId="700"/>
          <ac:spMkLst>
            <pc:docMk/>
            <pc:sldMk cId="109857222" sldId="256"/>
            <ac:spMk id="4" creationId="{56AB3210-5312-D25B-2FC1-8FA7FB599C1D}"/>
          </ac:spMkLst>
        </pc:spChg>
        <pc:spChg chg="mod ord">
          <ac:chgData name="Mahesh KC" userId="36e024070690ba63" providerId="LiveId" clId="{01085079-6AB6-4DB6-8905-B2D09C19A7E5}" dt="2022-11-07T02:17:35.753" v="298" actId="14100"/>
          <ac:spMkLst>
            <pc:docMk/>
            <pc:sldMk cId="109857222" sldId="256"/>
            <ac:spMk id="5" creationId="{FB35D9E5-9AFD-9F49-0544-6770B1BC5097}"/>
          </ac:spMkLst>
        </pc:spChg>
        <pc:spChg chg="add del mod ord">
          <ac:chgData name="Mahesh KC" userId="36e024070690ba63" providerId="LiveId" clId="{01085079-6AB6-4DB6-8905-B2D09C19A7E5}" dt="2022-11-07T02:04:30.841" v="172" actId="700"/>
          <ac:spMkLst>
            <pc:docMk/>
            <pc:sldMk cId="109857222" sldId="256"/>
            <ac:spMk id="6" creationId="{1198B902-DCE0-C24B-7E8A-43D12105201B}"/>
          </ac:spMkLst>
        </pc:spChg>
        <pc:spChg chg="add del mod">
          <ac:chgData name="Mahesh KC" userId="36e024070690ba63" providerId="LiveId" clId="{01085079-6AB6-4DB6-8905-B2D09C19A7E5}" dt="2022-11-07T02:17:39.486" v="300"/>
          <ac:spMkLst>
            <pc:docMk/>
            <pc:sldMk cId="109857222" sldId="256"/>
            <ac:spMk id="7" creationId="{6A5DB4C2-5653-129A-9347-11004009E149}"/>
          </ac:spMkLst>
        </pc:spChg>
        <pc:spChg chg="add mod">
          <ac:chgData name="Mahesh KC" userId="36e024070690ba63" providerId="LiveId" clId="{01085079-6AB6-4DB6-8905-B2D09C19A7E5}" dt="2022-11-08T03:02:22.524" v="453" actId="115"/>
          <ac:spMkLst>
            <pc:docMk/>
            <pc:sldMk cId="109857222" sldId="256"/>
            <ac:spMk id="8" creationId="{CB2D1FAE-045C-3B4C-588B-57EFB0CC0521}"/>
          </ac:spMkLst>
        </pc:spChg>
        <pc:spChg chg="mod ord">
          <ac:chgData name="Mahesh KC" userId="36e024070690ba63" providerId="LiveId" clId="{01085079-6AB6-4DB6-8905-B2D09C19A7E5}" dt="2022-11-08T02:09:31.266" v="439" actId="20577"/>
          <ac:spMkLst>
            <pc:docMk/>
            <pc:sldMk cId="109857222" sldId="256"/>
            <ac:spMk id="35" creationId="{D54AB9EC-BC68-B0FE-AED8-6963D5ADAB10}"/>
          </ac:spMkLst>
        </pc:spChg>
        <pc:spChg chg="add del">
          <ac:chgData name="Mahesh KC" userId="36e024070690ba63" providerId="LiveId" clId="{01085079-6AB6-4DB6-8905-B2D09C19A7E5}" dt="2022-11-07T02:04:30.841" v="172" actId="700"/>
          <ac:spMkLst>
            <pc:docMk/>
            <pc:sldMk cId="109857222" sldId="256"/>
            <ac:spMk id="68" creationId="{1996130F-9AB5-4DE9-8574-3AF891C5C172}"/>
          </ac:spMkLst>
        </pc:spChg>
        <pc:spChg chg="add del">
          <ac:chgData name="Mahesh KC" userId="36e024070690ba63" providerId="LiveId" clId="{01085079-6AB6-4DB6-8905-B2D09C19A7E5}" dt="2022-11-07T02:04:30.841" v="172" actId="700"/>
          <ac:spMkLst>
            <pc:docMk/>
            <pc:sldMk cId="109857222" sldId="256"/>
            <ac:spMk id="70" creationId="{7326F4E6-9131-42DA-97B2-0BA8D1E258AD}"/>
          </ac:spMkLst>
        </pc:spChg>
        <pc:spChg chg="add del">
          <ac:chgData name="Mahesh KC" userId="36e024070690ba63" providerId="LiveId" clId="{01085079-6AB6-4DB6-8905-B2D09C19A7E5}" dt="2022-11-07T02:04:30.841" v="172" actId="700"/>
          <ac:spMkLst>
            <pc:docMk/>
            <pc:sldMk cId="109857222" sldId="256"/>
            <ac:spMk id="72" creationId="{37B5A23F-7276-435D-91DA-09104D77774D}"/>
          </ac:spMkLst>
        </pc:spChg>
        <pc:spChg chg="add del">
          <ac:chgData name="Mahesh KC" userId="36e024070690ba63" providerId="LiveId" clId="{01085079-6AB6-4DB6-8905-B2D09C19A7E5}" dt="2022-11-07T02:04:30.841" v="172" actId="700"/>
          <ac:spMkLst>
            <pc:docMk/>
            <pc:sldMk cId="109857222" sldId="256"/>
            <ac:spMk id="74" creationId="{2F3ECD7F-BF61-4CB1-AA15-464BB771E778}"/>
          </ac:spMkLst>
        </pc:spChg>
        <pc:spChg chg="add del">
          <ac:chgData name="Mahesh KC" userId="36e024070690ba63" providerId="LiveId" clId="{01085079-6AB6-4DB6-8905-B2D09C19A7E5}" dt="2022-11-07T02:04:30.841" v="172" actId="700"/>
          <ac:spMkLst>
            <pc:docMk/>
            <pc:sldMk cId="109857222" sldId="256"/>
            <ac:spMk id="76" creationId="{966F1B29-3A08-4DB7-9F92-4C09B3BCFF14}"/>
          </ac:spMkLst>
        </pc:spChg>
        <pc:spChg chg="add del">
          <ac:chgData name="Mahesh KC" userId="36e024070690ba63" providerId="LiveId" clId="{01085079-6AB6-4DB6-8905-B2D09C19A7E5}" dt="2022-11-07T02:04:30.841" v="172" actId="700"/>
          <ac:spMkLst>
            <pc:docMk/>
            <pc:sldMk cId="109857222" sldId="256"/>
            <ac:spMk id="78" creationId="{44A5AAD1-9616-4E1C-B3AC-E5497A6A3C2A}"/>
          </ac:spMkLst>
        </pc:spChg>
        <pc:grpChg chg="add del">
          <ac:chgData name="Mahesh KC" userId="36e024070690ba63" providerId="LiveId" clId="{01085079-6AB6-4DB6-8905-B2D09C19A7E5}" dt="2022-11-07T02:04:30.841" v="172" actId="700"/>
          <ac:grpSpMkLst>
            <pc:docMk/>
            <pc:sldMk cId="109857222" sldId="256"/>
            <ac:grpSpMk id="37" creationId="{166BF9EE-F7AC-4FA5-AC7E-001B3A642F75}"/>
          </ac:grpSpMkLst>
        </pc:grpChg>
        <pc:grpChg chg="add del">
          <ac:chgData name="Mahesh KC" userId="36e024070690ba63" providerId="LiveId" clId="{01085079-6AB6-4DB6-8905-B2D09C19A7E5}" dt="2022-11-07T02:04:30.841" v="172" actId="700"/>
          <ac:grpSpMkLst>
            <pc:docMk/>
            <pc:sldMk cId="109857222" sldId="256"/>
            <ac:grpSpMk id="54" creationId="{E312DBA5-56D8-42B2-BA94-28168C2A6703}"/>
          </ac:grpSpMkLst>
        </pc:grpChg>
      </pc:sldChg>
      <pc:sldChg chg="modSp mod modShow">
        <pc:chgData name="Mahesh KC" userId="36e024070690ba63" providerId="LiveId" clId="{01085079-6AB6-4DB6-8905-B2D09C19A7E5}" dt="2022-11-08T02:07:13.391" v="437" actId="729"/>
        <pc:sldMkLst>
          <pc:docMk/>
          <pc:sldMk cId="1317814668" sldId="257"/>
        </pc:sldMkLst>
        <pc:spChg chg="mod">
          <ac:chgData name="Mahesh KC" userId="36e024070690ba63" providerId="LiveId" clId="{01085079-6AB6-4DB6-8905-B2D09C19A7E5}" dt="2022-11-07T14:01:12.056" v="318" actId="20577"/>
          <ac:spMkLst>
            <pc:docMk/>
            <pc:sldMk cId="1317814668" sldId="257"/>
            <ac:spMk id="7" creationId="{5A2D2AE0-E963-77B2-BA68-6F222B7404E6}"/>
          </ac:spMkLst>
        </pc:spChg>
      </pc:sldChg>
      <pc:sldChg chg="modSp mod">
        <pc:chgData name="Mahesh KC" userId="36e024070690ba63" providerId="LiveId" clId="{01085079-6AB6-4DB6-8905-B2D09C19A7E5}" dt="2022-11-04T02:42:35.241" v="165" actId="20577"/>
        <pc:sldMkLst>
          <pc:docMk/>
          <pc:sldMk cId="405075153" sldId="258"/>
        </pc:sldMkLst>
        <pc:spChg chg="mod">
          <ac:chgData name="Mahesh KC" userId="36e024070690ba63" providerId="LiveId" clId="{01085079-6AB6-4DB6-8905-B2D09C19A7E5}" dt="2022-11-04T02:42:35.241" v="165" actId="20577"/>
          <ac:spMkLst>
            <pc:docMk/>
            <pc:sldMk cId="405075153" sldId="258"/>
            <ac:spMk id="6" creationId="{BDC3779C-CD2D-477A-D366-9661F50D98B9}"/>
          </ac:spMkLst>
        </pc:spChg>
      </pc:sldChg>
      <pc:sldChg chg="addSp modSp mod">
        <pc:chgData name="Mahesh KC" userId="36e024070690ba63" providerId="LiveId" clId="{01085079-6AB6-4DB6-8905-B2D09C19A7E5}" dt="2022-11-08T02:51:41.444" v="449" actId="1076"/>
        <pc:sldMkLst>
          <pc:docMk/>
          <pc:sldMk cId="3407545278" sldId="259"/>
        </pc:sldMkLst>
        <pc:spChg chg="mod">
          <ac:chgData name="Mahesh KC" userId="36e024070690ba63" providerId="LiveId" clId="{01085079-6AB6-4DB6-8905-B2D09C19A7E5}" dt="2022-11-08T02:51:32.287" v="446" actId="20577"/>
          <ac:spMkLst>
            <pc:docMk/>
            <pc:sldMk cId="3407545278" sldId="259"/>
            <ac:spMk id="4" creationId="{9CC822C2-0C22-153B-C2FD-66CA1D730483}"/>
          </ac:spMkLst>
        </pc:spChg>
        <pc:picChg chg="add mod modCrop">
          <ac:chgData name="Mahesh KC" userId="36e024070690ba63" providerId="LiveId" clId="{01085079-6AB6-4DB6-8905-B2D09C19A7E5}" dt="2022-11-08T02:51:41.444" v="449" actId="1076"/>
          <ac:picMkLst>
            <pc:docMk/>
            <pc:sldMk cId="3407545278" sldId="259"/>
            <ac:picMk id="7" creationId="{B5AF4504-4176-4743-271B-B5AA4F82F263}"/>
          </ac:picMkLst>
        </pc:picChg>
      </pc:sldChg>
      <pc:sldChg chg="modSp mod">
        <pc:chgData name="Mahesh KC" userId="36e024070690ba63" providerId="LiveId" clId="{01085079-6AB6-4DB6-8905-B2D09C19A7E5}" dt="2022-11-04T02:38:03.158" v="54" actId="20577"/>
        <pc:sldMkLst>
          <pc:docMk/>
          <pc:sldMk cId="3536458782" sldId="261"/>
        </pc:sldMkLst>
        <pc:spChg chg="mod">
          <ac:chgData name="Mahesh KC" userId="36e024070690ba63" providerId="LiveId" clId="{01085079-6AB6-4DB6-8905-B2D09C19A7E5}" dt="2022-11-04T02:38:03.158" v="54" actId="20577"/>
          <ac:spMkLst>
            <pc:docMk/>
            <pc:sldMk cId="3536458782" sldId="261"/>
            <ac:spMk id="6" creationId="{49D42E0B-37F5-B675-6C26-6ECCB2B9567D}"/>
          </ac:spMkLst>
        </pc:spChg>
      </pc:sldChg>
      <pc:sldChg chg="modSp mod">
        <pc:chgData name="Mahesh KC" userId="36e024070690ba63" providerId="LiveId" clId="{01085079-6AB6-4DB6-8905-B2D09C19A7E5}" dt="2022-11-04T02:40:35.648" v="102" actId="20577"/>
        <pc:sldMkLst>
          <pc:docMk/>
          <pc:sldMk cId="643876920" sldId="262"/>
        </pc:sldMkLst>
        <pc:spChg chg="mod">
          <ac:chgData name="Mahesh KC" userId="36e024070690ba63" providerId="LiveId" clId="{01085079-6AB6-4DB6-8905-B2D09C19A7E5}" dt="2022-11-04T02:40:35.648" v="102" actId="20577"/>
          <ac:spMkLst>
            <pc:docMk/>
            <pc:sldMk cId="643876920" sldId="262"/>
            <ac:spMk id="4" creationId="{AEFD74C1-10AF-FDD2-4330-B8B36CF7ACD1}"/>
          </ac:spMkLst>
        </pc:spChg>
      </pc:sldChg>
      <pc:sldChg chg="modSp mod">
        <pc:chgData name="Mahesh KC" userId="36e024070690ba63" providerId="LiveId" clId="{01085079-6AB6-4DB6-8905-B2D09C19A7E5}" dt="2022-11-04T02:41:30.551" v="120" actId="20577"/>
        <pc:sldMkLst>
          <pc:docMk/>
          <pc:sldMk cId="100706367" sldId="263"/>
        </pc:sldMkLst>
        <pc:spChg chg="mod">
          <ac:chgData name="Mahesh KC" userId="36e024070690ba63" providerId="LiveId" clId="{01085079-6AB6-4DB6-8905-B2D09C19A7E5}" dt="2022-11-04T02:41:30.551" v="120" actId="20577"/>
          <ac:spMkLst>
            <pc:docMk/>
            <pc:sldMk cId="100706367" sldId="263"/>
            <ac:spMk id="4" creationId="{6CA4840E-999B-C9F8-2111-39948A8EEDCD}"/>
          </ac:spMkLst>
        </pc:spChg>
      </pc:sldChg>
      <pc:sldChg chg="addSp delSp modSp mod">
        <pc:chgData name="Mahesh KC" userId="36e024070690ba63" providerId="LiveId" clId="{01085079-6AB6-4DB6-8905-B2D09C19A7E5}" dt="2022-11-07T14:04:54.728" v="338" actId="14100"/>
        <pc:sldMkLst>
          <pc:docMk/>
          <pc:sldMk cId="2284516450" sldId="265"/>
        </pc:sldMkLst>
        <pc:picChg chg="del">
          <ac:chgData name="Mahesh KC" userId="36e024070690ba63" providerId="LiveId" clId="{01085079-6AB6-4DB6-8905-B2D09C19A7E5}" dt="2022-11-07T14:04:31.099" v="335" actId="21"/>
          <ac:picMkLst>
            <pc:docMk/>
            <pc:sldMk cId="2284516450" sldId="265"/>
            <ac:picMk id="4" creationId="{5CEF2F2E-B9C9-8CFD-1AC9-152E8DC61137}"/>
          </ac:picMkLst>
        </pc:picChg>
        <pc:picChg chg="add mod">
          <ac:chgData name="Mahesh KC" userId="36e024070690ba63" providerId="LiveId" clId="{01085079-6AB6-4DB6-8905-B2D09C19A7E5}" dt="2022-11-07T14:04:54.728" v="338" actId="14100"/>
          <ac:picMkLst>
            <pc:docMk/>
            <pc:sldMk cId="2284516450" sldId="265"/>
            <ac:picMk id="8" creationId="{6D94CEDB-B4B9-C953-1047-65854F1C435F}"/>
          </ac:picMkLst>
        </pc:picChg>
      </pc:sldChg>
      <pc:sldChg chg="addSp delSp modSp mod">
        <pc:chgData name="Mahesh KC" userId="36e024070690ba63" providerId="LiveId" clId="{01085079-6AB6-4DB6-8905-B2D09C19A7E5}" dt="2022-11-07T14:06:06.775" v="343" actId="1076"/>
        <pc:sldMkLst>
          <pc:docMk/>
          <pc:sldMk cId="2764910556" sldId="266"/>
        </pc:sldMkLst>
        <pc:picChg chg="del">
          <ac:chgData name="Mahesh KC" userId="36e024070690ba63" providerId="LiveId" clId="{01085079-6AB6-4DB6-8905-B2D09C19A7E5}" dt="2022-11-07T14:05:17.579" v="339" actId="21"/>
          <ac:picMkLst>
            <pc:docMk/>
            <pc:sldMk cId="2764910556" sldId="266"/>
            <ac:picMk id="4" creationId="{08002C44-655F-4A5F-8EFD-407EC9F123BE}"/>
          </ac:picMkLst>
        </pc:picChg>
        <pc:picChg chg="add mod">
          <ac:chgData name="Mahesh KC" userId="36e024070690ba63" providerId="LiveId" clId="{01085079-6AB6-4DB6-8905-B2D09C19A7E5}" dt="2022-11-07T14:06:06.775" v="343" actId="1076"/>
          <ac:picMkLst>
            <pc:docMk/>
            <pc:sldMk cId="2764910556" sldId="266"/>
            <ac:picMk id="8" creationId="{8A4DDF0D-634E-E020-5ECB-DF13C258AA54}"/>
          </ac:picMkLst>
        </pc:picChg>
      </pc:sldChg>
      <pc:sldChg chg="modSp mod">
        <pc:chgData name="Mahesh KC" userId="36e024070690ba63" providerId="LiveId" clId="{01085079-6AB6-4DB6-8905-B2D09C19A7E5}" dt="2022-11-04T02:38:41.082" v="63" actId="20577"/>
        <pc:sldMkLst>
          <pc:docMk/>
          <pc:sldMk cId="2749072372" sldId="267"/>
        </pc:sldMkLst>
        <pc:spChg chg="mod">
          <ac:chgData name="Mahesh KC" userId="36e024070690ba63" providerId="LiveId" clId="{01085079-6AB6-4DB6-8905-B2D09C19A7E5}" dt="2022-11-04T02:38:41.082" v="63" actId="20577"/>
          <ac:spMkLst>
            <pc:docMk/>
            <pc:sldMk cId="2749072372" sldId="267"/>
            <ac:spMk id="4" creationId="{6D72369B-903B-BE8C-229D-D97231C99E88}"/>
          </ac:spMkLst>
        </pc:spChg>
      </pc:sldChg>
      <pc:sldChg chg="modSp mod">
        <pc:chgData name="Mahesh KC" userId="36e024070690ba63" providerId="LiveId" clId="{01085079-6AB6-4DB6-8905-B2D09C19A7E5}" dt="2022-11-04T02:39:34.816" v="83" actId="20577"/>
        <pc:sldMkLst>
          <pc:docMk/>
          <pc:sldMk cId="3872226763" sldId="268"/>
        </pc:sldMkLst>
        <pc:spChg chg="mod">
          <ac:chgData name="Mahesh KC" userId="36e024070690ba63" providerId="LiveId" clId="{01085079-6AB6-4DB6-8905-B2D09C19A7E5}" dt="2022-11-04T02:39:34.816" v="83" actId="20577"/>
          <ac:spMkLst>
            <pc:docMk/>
            <pc:sldMk cId="3872226763" sldId="268"/>
            <ac:spMk id="4" creationId="{48D552E0-8709-DDDD-61F1-F1BE1026F036}"/>
          </ac:spMkLst>
        </pc:spChg>
      </pc:sldChg>
      <pc:sldChg chg="modSp mod">
        <pc:chgData name="Mahesh KC" userId="36e024070690ba63" providerId="LiveId" clId="{01085079-6AB6-4DB6-8905-B2D09C19A7E5}" dt="2022-11-07T14:09:24.731" v="435" actId="13926"/>
        <pc:sldMkLst>
          <pc:docMk/>
          <pc:sldMk cId="2798900685" sldId="269"/>
        </pc:sldMkLst>
        <pc:spChg chg="mod">
          <ac:chgData name="Mahesh KC" userId="36e024070690ba63" providerId="LiveId" clId="{01085079-6AB6-4DB6-8905-B2D09C19A7E5}" dt="2022-11-07T14:09:24.731" v="435" actId="13926"/>
          <ac:spMkLst>
            <pc:docMk/>
            <pc:sldMk cId="2798900685" sldId="269"/>
            <ac:spMk id="4" creationId="{B77CC72D-40AA-D841-E899-C05BC19E7DB1}"/>
          </ac:spMkLst>
        </pc:spChg>
      </pc:sldChg>
      <pc:sldChg chg="mod modShow">
        <pc:chgData name="Mahesh KC" userId="36e024070690ba63" providerId="LiveId" clId="{01085079-6AB6-4DB6-8905-B2D09C19A7E5}" dt="2022-11-08T02:07:23.112" v="438" actId="729"/>
        <pc:sldMkLst>
          <pc:docMk/>
          <pc:sldMk cId="1926205304" sldId="270"/>
        </pc:sldMkLst>
      </pc:sldChg>
    </pc:docChg>
  </pc:docChgLst>
  <pc:docChgLst>
    <pc:chgData name="Sd Singh" userId="3e3c9c57367fec23" providerId="Windows Live" clId="Web-{8A5A3CC9-BC75-4DC2-8B8F-A9D33E7C9218}"/>
    <pc:docChg chg="modSld">
      <pc:chgData name="Sd Singh" userId="3e3c9c57367fec23" providerId="Windows Live" clId="Web-{8A5A3CC9-BC75-4DC2-8B8F-A9D33E7C9218}" dt="2022-06-21T13:14:51.803" v="4"/>
      <pc:docMkLst>
        <pc:docMk/>
      </pc:docMkLst>
      <pc:sldChg chg="addSp delSp modSp">
        <pc:chgData name="Sd Singh" userId="3e3c9c57367fec23" providerId="Windows Live" clId="Web-{8A5A3CC9-BC75-4DC2-8B8F-A9D33E7C9218}" dt="2022-06-21T13:14:51.803" v="4"/>
        <pc:sldMkLst>
          <pc:docMk/>
          <pc:sldMk cId="1317814668" sldId="257"/>
        </pc:sldMkLst>
        <pc:spChg chg="add del">
          <ac:chgData name="Sd Singh" userId="3e3c9c57367fec23" providerId="Windows Live" clId="Web-{8A5A3CC9-BC75-4DC2-8B8F-A9D33E7C9218}" dt="2022-06-21T13:14:51.803" v="4"/>
          <ac:spMkLst>
            <pc:docMk/>
            <pc:sldMk cId="1317814668" sldId="257"/>
            <ac:spMk id="2" creationId="{9D4E82E8-DC12-B26F-9BE1-EC11EC42499A}"/>
          </ac:spMkLst>
        </pc:spChg>
        <pc:spChg chg="add del mod">
          <ac:chgData name="Sd Singh" userId="3e3c9c57367fec23" providerId="Windows Live" clId="Web-{8A5A3CC9-BC75-4DC2-8B8F-A9D33E7C9218}" dt="2022-06-21T13:14:47.413" v="3"/>
          <ac:spMkLst>
            <pc:docMk/>
            <pc:sldMk cId="1317814668" sldId="257"/>
            <ac:spMk id="5" creationId="{0EA8AFC5-D8E4-B127-5FF0-7E3D348D11F1}"/>
          </ac:spMkLst>
        </pc:spChg>
      </pc:sldChg>
    </pc:docChg>
  </pc:docChgLst>
  <pc:docChgLst>
    <pc:chgData name="Sd Singh" userId="3e3c9c57367fec23" providerId="Windows Live" clId="Web-{DE54177C-FBC5-483E-B46B-71B68842073D}"/>
    <pc:docChg chg="sldOrd">
      <pc:chgData name="Sd Singh" userId="3e3c9c57367fec23" providerId="Windows Live" clId="Web-{DE54177C-FBC5-483E-B46B-71B68842073D}" dt="2022-06-08T10:17:54.640" v="0"/>
      <pc:docMkLst>
        <pc:docMk/>
      </pc:docMkLst>
      <pc:sldChg chg="ord">
        <pc:chgData name="Sd Singh" userId="3e3c9c57367fec23" providerId="Windows Live" clId="Web-{DE54177C-FBC5-483E-B46B-71B68842073D}" dt="2022-06-08T10:17:54.640" v="0"/>
        <pc:sldMkLst>
          <pc:docMk/>
          <pc:sldMk cId="1926205304" sldId="270"/>
        </pc:sldMkLst>
      </pc:sldChg>
    </pc:docChg>
  </pc:docChgLst>
  <pc:docChgLst>
    <pc:chgData name="Sd Singh" userId="3e3c9c57367fec23" providerId="Windows Live" clId="Web-{7BB341DE-9D53-4CA3-B9E9-377AF84C497B}"/>
    <pc:docChg chg="modSld">
      <pc:chgData name="Sd Singh" userId="3e3c9c57367fec23" providerId="Windows Live" clId="Web-{7BB341DE-9D53-4CA3-B9E9-377AF84C497B}" dt="2022-06-25T14:42:21.351" v="193" actId="1076"/>
      <pc:docMkLst>
        <pc:docMk/>
      </pc:docMkLst>
      <pc:sldChg chg="modSp">
        <pc:chgData name="Sd Singh" userId="3e3c9c57367fec23" providerId="Windows Live" clId="Web-{7BB341DE-9D53-4CA3-B9E9-377AF84C497B}" dt="2022-06-25T14:42:21.351" v="193" actId="1076"/>
        <pc:sldMkLst>
          <pc:docMk/>
          <pc:sldMk cId="1317814668" sldId="257"/>
        </pc:sldMkLst>
        <pc:spChg chg="mod">
          <ac:chgData name="Sd Singh" userId="3e3c9c57367fec23" providerId="Windows Live" clId="Web-{7BB341DE-9D53-4CA3-B9E9-377AF84C497B}" dt="2022-06-25T14:42:17.538" v="192" actId="1076"/>
          <ac:spMkLst>
            <pc:docMk/>
            <pc:sldMk cId="1317814668" sldId="257"/>
            <ac:spMk id="4" creationId="{669C2730-E732-8B1C-EA4D-19348C776BB9}"/>
          </ac:spMkLst>
        </pc:spChg>
        <pc:spChg chg="mod">
          <ac:chgData name="Sd Singh" userId="3e3c9c57367fec23" providerId="Windows Live" clId="Web-{7BB341DE-9D53-4CA3-B9E9-377AF84C497B}" dt="2022-06-25T14:42:21.351" v="193" actId="1076"/>
          <ac:spMkLst>
            <pc:docMk/>
            <pc:sldMk cId="1317814668" sldId="257"/>
            <ac:spMk id="7" creationId="{5A2D2AE0-E963-77B2-BA68-6F222B7404E6}"/>
          </ac:spMkLst>
        </pc:spChg>
      </pc:sldChg>
      <pc:sldChg chg="modSp">
        <pc:chgData name="Sd Singh" userId="3e3c9c57367fec23" providerId="Windows Live" clId="Web-{7BB341DE-9D53-4CA3-B9E9-377AF84C497B}" dt="2022-06-25T14:42:06.460" v="191" actId="1076"/>
        <pc:sldMkLst>
          <pc:docMk/>
          <pc:sldMk cId="405075153" sldId="258"/>
        </pc:sldMkLst>
        <pc:spChg chg="mod">
          <ac:chgData name="Sd Singh" userId="3e3c9c57367fec23" providerId="Windows Live" clId="Web-{7BB341DE-9D53-4CA3-B9E9-377AF84C497B}" dt="2022-06-25T14:42:06.460" v="191" actId="1076"/>
          <ac:spMkLst>
            <pc:docMk/>
            <pc:sldMk cId="405075153" sldId="258"/>
            <ac:spMk id="2" creationId="{A0571AB8-B95F-2404-32BF-140C950D795D}"/>
          </ac:spMkLst>
        </pc:spChg>
      </pc:sldChg>
      <pc:sldChg chg="modSp">
        <pc:chgData name="Sd Singh" userId="3e3c9c57367fec23" providerId="Windows Live" clId="Web-{7BB341DE-9D53-4CA3-B9E9-377AF84C497B}" dt="2022-06-25T14:19:58.812" v="5" actId="20577"/>
        <pc:sldMkLst>
          <pc:docMk/>
          <pc:sldMk cId="3536458782" sldId="261"/>
        </pc:sldMkLst>
        <pc:spChg chg="mod">
          <ac:chgData name="Sd Singh" userId="3e3c9c57367fec23" providerId="Windows Live" clId="Web-{7BB341DE-9D53-4CA3-B9E9-377AF84C497B}" dt="2022-06-25T14:19:58.812" v="5" actId="20577"/>
          <ac:spMkLst>
            <pc:docMk/>
            <pc:sldMk cId="3536458782" sldId="261"/>
            <ac:spMk id="4" creationId="{72AE5905-C11E-DDF2-4134-583DB16CCBC3}"/>
          </ac:spMkLst>
        </pc:spChg>
      </pc:sldChg>
      <pc:sldChg chg="modSp">
        <pc:chgData name="Sd Singh" userId="3e3c9c57367fec23" providerId="Windows Live" clId="Web-{7BB341DE-9D53-4CA3-B9E9-377AF84C497B}" dt="2022-06-25T14:41:23.413" v="187" actId="1076"/>
        <pc:sldMkLst>
          <pc:docMk/>
          <pc:sldMk cId="100706367" sldId="263"/>
        </pc:sldMkLst>
        <pc:spChg chg="mod">
          <ac:chgData name="Sd Singh" userId="3e3c9c57367fec23" providerId="Windows Live" clId="Web-{7BB341DE-9D53-4CA3-B9E9-377AF84C497B}" dt="2022-06-25T14:41:23.413" v="187" actId="1076"/>
          <ac:spMkLst>
            <pc:docMk/>
            <pc:sldMk cId="100706367" sldId="263"/>
            <ac:spMk id="4" creationId="{6CA4840E-999B-C9F8-2111-39948A8EEDCD}"/>
          </ac:spMkLst>
        </pc:spChg>
      </pc:sldChg>
      <pc:sldChg chg="modSp">
        <pc:chgData name="Sd Singh" userId="3e3c9c57367fec23" providerId="Windows Live" clId="Web-{7BB341DE-9D53-4CA3-B9E9-377AF84C497B}" dt="2022-06-25T14:41:59.960" v="190" actId="1076"/>
        <pc:sldMkLst>
          <pc:docMk/>
          <pc:sldMk cId="1422483927" sldId="264"/>
        </pc:sldMkLst>
        <pc:spChg chg="mod">
          <ac:chgData name="Sd Singh" userId="3e3c9c57367fec23" providerId="Windows Live" clId="Web-{7BB341DE-9D53-4CA3-B9E9-377AF84C497B}" dt="2022-06-25T14:41:56.225" v="189" actId="1076"/>
          <ac:spMkLst>
            <pc:docMk/>
            <pc:sldMk cId="1422483927" sldId="264"/>
            <ac:spMk id="2" creationId="{A0571AB8-B95F-2404-32BF-140C950D795D}"/>
          </ac:spMkLst>
        </pc:spChg>
        <pc:spChg chg="mod">
          <ac:chgData name="Sd Singh" userId="3e3c9c57367fec23" providerId="Windows Live" clId="Web-{7BB341DE-9D53-4CA3-B9E9-377AF84C497B}" dt="2022-06-25T14:41:59.960" v="190" actId="1076"/>
          <ac:spMkLst>
            <pc:docMk/>
            <pc:sldMk cId="1422483927" sldId="264"/>
            <ac:spMk id="4" creationId="{8D615621-B4F3-0BF9-1916-C243B1EDFE90}"/>
          </ac:spMkLst>
        </pc:spChg>
      </pc:sldChg>
      <pc:sldChg chg="addSp modSp">
        <pc:chgData name="Sd Singh" userId="3e3c9c57367fec23" providerId="Windows Live" clId="Web-{7BB341DE-9D53-4CA3-B9E9-377AF84C497B}" dt="2022-06-25T14:38:54.100" v="180" actId="14100"/>
        <pc:sldMkLst>
          <pc:docMk/>
          <pc:sldMk cId="2749072372" sldId="267"/>
        </pc:sldMkLst>
        <pc:spChg chg="add mod">
          <ac:chgData name="Sd Singh" userId="3e3c9c57367fec23" providerId="Windows Live" clId="Web-{7BB341DE-9D53-4CA3-B9E9-377AF84C497B}" dt="2022-06-25T14:38:54.100" v="180" actId="14100"/>
          <ac:spMkLst>
            <pc:docMk/>
            <pc:sldMk cId="2749072372" sldId="267"/>
            <ac:spMk id="4" creationId="{6D72369B-903B-BE8C-229D-D97231C99E88}"/>
          </ac:spMkLst>
        </pc:spChg>
      </pc:sldChg>
    </pc:docChg>
  </pc:docChgLst>
  <pc:docChgLst>
    <pc:chgData name="Sd Singh" userId="3e3c9c57367fec23" providerId="Windows Live" clId="Web-{1F9B2C2C-0100-46BB-8E41-7AE5F8E95B43}"/>
    <pc:docChg chg="addSld modSld addMainMaster delMainMaster">
      <pc:chgData name="Sd Singh" userId="3e3c9c57367fec23" providerId="Windows Live" clId="Web-{1F9B2C2C-0100-46BB-8E41-7AE5F8E95B43}" dt="2022-06-02T13:42:46.881" v="3"/>
      <pc:docMkLst>
        <pc:docMk/>
      </pc:docMkLst>
      <pc:sldChg chg="delSp mod modClrScheme modShow chgLayout">
        <pc:chgData name="Sd Singh" userId="3e3c9c57367fec23" providerId="Windows Live" clId="Web-{1F9B2C2C-0100-46BB-8E41-7AE5F8E95B43}" dt="2022-06-02T13:42:46.881" v="3"/>
        <pc:sldMkLst>
          <pc:docMk/>
          <pc:sldMk cId="109857222" sldId="256"/>
        </pc:sldMkLst>
        <pc:spChg chg="del">
          <ac:chgData name="Sd Singh" userId="3e3c9c57367fec23" providerId="Windows Live" clId="Web-{1F9B2C2C-0100-46BB-8E41-7AE5F8E95B43}" dt="2022-06-02T13:41:58.84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Sd Singh" userId="3e3c9c57367fec23" providerId="Windows Live" clId="Web-{1F9B2C2C-0100-46BB-8E41-7AE5F8E95B43}" dt="2022-06-02T13:41:58.849" v="1"/>
          <ac:spMkLst>
            <pc:docMk/>
            <pc:sldMk cId="109857222" sldId="256"/>
            <ac:spMk id="3" creationId="{00000000-0000-0000-0000-000000000000}"/>
          </ac:spMkLst>
        </pc:spChg>
      </pc:sldChg>
      <pc:sldChg chg="new mod modClrScheme chgLayout">
        <pc:chgData name="Sd Singh" userId="3e3c9c57367fec23" providerId="Windows Live" clId="Web-{1F9B2C2C-0100-46BB-8E41-7AE5F8E95B43}" dt="2022-06-02T13:42:46.881" v="3"/>
        <pc:sldMkLst>
          <pc:docMk/>
          <pc:sldMk cId="2523334860" sldId="257"/>
        </pc:sldMkLst>
      </pc:sldChg>
      <pc:sldMasterChg chg="del delSldLayout">
        <pc:chgData name="Sd Singh" userId="3e3c9c57367fec23" providerId="Windows Live" clId="Web-{1F9B2C2C-0100-46BB-8E41-7AE5F8E95B43}" dt="2022-06-02T13:42:46.881" v="3"/>
        <pc:sldMasterMkLst>
          <pc:docMk/>
          <pc:sldMasterMk cId="2460954070" sldId="2147483660"/>
        </pc:sldMasterMkLst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d Singh" userId="3e3c9c57367fec23" providerId="Windows Live" clId="Web-{1F9B2C2C-0100-46BB-8E41-7AE5F8E95B43}" dt="2022-06-02T13:42:46.881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d Singh" userId="3e3c9c57367fec23" providerId="Windows Live" clId="Web-{1F9B2C2C-0100-46BB-8E41-7AE5F8E95B43}" dt="2022-06-02T13:42:46.881" v="3"/>
        <pc:sldMasterMkLst>
          <pc:docMk/>
          <pc:sldMasterMk cId="484345107" sldId="2147483672"/>
        </pc:sldMasterMkLst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2280366453" sldId="2147483673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280982906" sldId="2147483674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931666137" sldId="2147483675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3986460704" sldId="2147483676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341547041" sldId="2147483677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1100985885" sldId="2147483678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1172099568" sldId="2147483679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2097339467" sldId="2147483680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903246553" sldId="2147483681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947446379" sldId="2147483682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3969070560" sldId="2147483683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1286330409" sldId="2147483684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372045220" sldId="2147483685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149098936" sldId="2147483686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3664725324" sldId="2147483687"/>
          </pc:sldLayoutMkLst>
        </pc:sldLayoutChg>
        <pc:sldLayoutChg chg="add mod replId">
          <pc:chgData name="Sd Singh" userId="3e3c9c57367fec23" providerId="Windows Live" clId="Web-{1F9B2C2C-0100-46BB-8E41-7AE5F8E95B43}" dt="2022-06-02T13:42:46.881" v="3"/>
          <pc:sldLayoutMkLst>
            <pc:docMk/>
            <pc:sldMasterMk cId="484345107" sldId="2147483672"/>
            <pc:sldLayoutMk cId="2112873293" sldId="2147483688"/>
          </pc:sldLayoutMkLst>
        </pc:sldLayoutChg>
      </pc:sldMasterChg>
    </pc:docChg>
  </pc:docChgLst>
  <pc:docChgLst>
    <pc:chgData name="Sd Singh" userId="3e3c9c57367fec23" providerId="Windows Live" clId="Web-{CB89A30C-FD15-446F-86AA-27674D86A9D1}"/>
    <pc:docChg chg="modSld">
      <pc:chgData name="Sd Singh" userId="3e3c9c57367fec23" providerId="Windows Live" clId="Web-{CB89A30C-FD15-446F-86AA-27674D86A9D1}" dt="2022-06-02T17:31:31.544" v="747" actId="1076"/>
      <pc:docMkLst>
        <pc:docMk/>
      </pc:docMkLst>
      <pc:sldChg chg="modSp">
        <pc:chgData name="Sd Singh" userId="3e3c9c57367fec23" providerId="Windows Live" clId="Web-{CB89A30C-FD15-446F-86AA-27674D86A9D1}" dt="2022-06-02T17:12:54.624" v="514" actId="1076"/>
        <pc:sldMkLst>
          <pc:docMk/>
          <pc:sldMk cId="1317814668" sldId="257"/>
        </pc:sldMkLst>
        <pc:cxnChg chg="mod">
          <ac:chgData name="Sd Singh" userId="3e3c9c57367fec23" providerId="Windows Live" clId="Web-{CB89A30C-FD15-446F-86AA-27674D86A9D1}" dt="2022-06-02T17:12:54.624" v="514" actId="1076"/>
          <ac:cxnSpMkLst>
            <pc:docMk/>
            <pc:sldMk cId="1317814668" sldId="257"/>
            <ac:cxnSpMk id="6" creationId="{1E821292-2013-3BF7-A663-8F5D4EA55144}"/>
          </ac:cxnSpMkLst>
        </pc:cxnChg>
      </pc:sldChg>
      <pc:sldChg chg="modSp">
        <pc:chgData name="Sd Singh" userId="3e3c9c57367fec23" providerId="Windows Live" clId="Web-{CB89A30C-FD15-446F-86AA-27674D86A9D1}" dt="2022-06-02T17:17:13.936" v="534" actId="20577"/>
        <pc:sldMkLst>
          <pc:docMk/>
          <pc:sldMk cId="405075153" sldId="258"/>
        </pc:sldMkLst>
        <pc:spChg chg="mod">
          <ac:chgData name="Sd Singh" userId="3e3c9c57367fec23" providerId="Windows Live" clId="Web-{CB89A30C-FD15-446F-86AA-27674D86A9D1}" dt="2022-06-02T17:13:32.593" v="517" actId="20577"/>
          <ac:spMkLst>
            <pc:docMk/>
            <pc:sldMk cId="405075153" sldId="258"/>
            <ac:spMk id="2" creationId="{A0571AB8-B95F-2404-32BF-140C950D795D}"/>
          </ac:spMkLst>
        </pc:spChg>
        <pc:spChg chg="mod">
          <ac:chgData name="Sd Singh" userId="3e3c9c57367fec23" providerId="Windows Live" clId="Web-{CB89A30C-FD15-446F-86AA-27674D86A9D1}" dt="2022-06-02T17:17:13.936" v="534" actId="20577"/>
          <ac:spMkLst>
            <pc:docMk/>
            <pc:sldMk cId="405075153" sldId="258"/>
            <ac:spMk id="6" creationId="{BDC3779C-CD2D-477A-D366-9661F50D98B9}"/>
          </ac:spMkLst>
        </pc:spChg>
        <pc:cxnChg chg="mod">
          <ac:chgData name="Sd Singh" userId="3e3c9c57367fec23" providerId="Windows Live" clId="Web-{CB89A30C-FD15-446F-86AA-27674D86A9D1}" dt="2022-06-02T17:13:15.452" v="515" actId="1076"/>
          <ac:cxnSpMkLst>
            <pc:docMk/>
            <pc:sldMk cId="405075153" sldId="258"/>
            <ac:cxnSpMk id="3" creationId="{ABEEF69E-1DE5-8CF7-3390-E59C519B2465}"/>
          </ac:cxnSpMkLst>
        </pc:cxnChg>
      </pc:sldChg>
      <pc:sldChg chg="addSp modSp">
        <pc:chgData name="Sd Singh" userId="3e3c9c57367fec23" providerId="Windows Live" clId="Web-{CB89A30C-FD15-446F-86AA-27674D86A9D1}" dt="2022-06-02T17:18:23.420" v="540" actId="20577"/>
        <pc:sldMkLst>
          <pc:docMk/>
          <pc:sldMk cId="643876920" sldId="262"/>
        </pc:sldMkLst>
        <pc:spChg chg="mod">
          <ac:chgData name="Sd Singh" userId="3e3c9c57367fec23" providerId="Windows Live" clId="Web-{CB89A30C-FD15-446F-86AA-27674D86A9D1}" dt="2022-06-02T17:02:31.891" v="485" actId="1076"/>
          <ac:spMkLst>
            <pc:docMk/>
            <pc:sldMk cId="643876920" sldId="262"/>
            <ac:spMk id="2" creationId="{A0571AB8-B95F-2404-32BF-140C950D795D}"/>
          </ac:spMkLst>
        </pc:spChg>
        <pc:spChg chg="add mod">
          <ac:chgData name="Sd Singh" userId="3e3c9c57367fec23" providerId="Windows Live" clId="Web-{CB89A30C-FD15-446F-86AA-27674D86A9D1}" dt="2022-06-02T17:18:06.249" v="538" actId="20577"/>
          <ac:spMkLst>
            <pc:docMk/>
            <pc:sldMk cId="643876920" sldId="262"/>
            <ac:spMk id="4" creationId="{AEFD74C1-10AF-FDD2-4330-B8B36CF7ACD1}"/>
          </ac:spMkLst>
        </pc:spChg>
        <pc:spChg chg="add mod">
          <ac:chgData name="Sd Singh" userId="3e3c9c57367fec23" providerId="Windows Live" clId="Web-{CB89A30C-FD15-446F-86AA-27674D86A9D1}" dt="2022-06-02T17:18:23.420" v="540" actId="20577"/>
          <ac:spMkLst>
            <pc:docMk/>
            <pc:sldMk cId="643876920" sldId="262"/>
            <ac:spMk id="6" creationId="{1C9BB5C2-FE1A-3EF9-9C11-D52CF5F0DFC4}"/>
          </ac:spMkLst>
        </pc:spChg>
        <pc:cxnChg chg="mod">
          <ac:chgData name="Sd Singh" userId="3e3c9c57367fec23" providerId="Windows Live" clId="Web-{CB89A30C-FD15-446F-86AA-27674D86A9D1}" dt="2022-06-02T16:56:44.548" v="484" actId="1076"/>
          <ac:cxnSpMkLst>
            <pc:docMk/>
            <pc:sldMk cId="643876920" sldId="262"/>
            <ac:cxnSpMk id="3" creationId="{ABEEF69E-1DE5-8CF7-3390-E59C519B2465}"/>
          </ac:cxnSpMkLst>
        </pc:cxnChg>
      </pc:sldChg>
      <pc:sldChg chg="addSp modSp">
        <pc:chgData name="Sd Singh" userId="3e3c9c57367fec23" providerId="Windows Live" clId="Web-{CB89A30C-FD15-446F-86AA-27674D86A9D1}" dt="2022-06-02T17:15:46.686" v="530" actId="20577"/>
        <pc:sldMkLst>
          <pc:docMk/>
          <pc:sldMk cId="100706367" sldId="263"/>
        </pc:sldMkLst>
        <pc:spChg chg="mod">
          <ac:chgData name="Sd Singh" userId="3e3c9c57367fec23" providerId="Windows Live" clId="Web-{CB89A30C-FD15-446F-86AA-27674D86A9D1}" dt="2022-06-02T17:14:59.421" v="524" actId="20577"/>
          <ac:spMkLst>
            <pc:docMk/>
            <pc:sldMk cId="100706367" sldId="263"/>
            <ac:spMk id="2" creationId="{A0571AB8-B95F-2404-32BF-140C950D795D}"/>
          </ac:spMkLst>
        </pc:spChg>
        <pc:spChg chg="add mod">
          <ac:chgData name="Sd Singh" userId="3e3c9c57367fec23" providerId="Windows Live" clId="Web-{CB89A30C-FD15-446F-86AA-27674D86A9D1}" dt="2022-06-02T17:15:46.686" v="530" actId="20577"/>
          <ac:spMkLst>
            <pc:docMk/>
            <pc:sldMk cId="100706367" sldId="263"/>
            <ac:spMk id="4" creationId="{6CA4840E-999B-C9F8-2111-39948A8EEDCD}"/>
          </ac:spMkLst>
        </pc:spChg>
        <pc:cxnChg chg="mod">
          <ac:chgData name="Sd Singh" userId="3e3c9c57367fec23" providerId="Windows Live" clId="Web-{CB89A30C-FD15-446F-86AA-27674D86A9D1}" dt="2022-06-02T17:15:08.905" v="525" actId="1076"/>
          <ac:cxnSpMkLst>
            <pc:docMk/>
            <pc:sldMk cId="100706367" sldId="263"/>
            <ac:cxnSpMk id="3" creationId="{ABEEF69E-1DE5-8CF7-3390-E59C519B2465}"/>
          </ac:cxnSpMkLst>
        </pc:cxnChg>
      </pc:sldChg>
      <pc:sldChg chg="addSp modSp">
        <pc:chgData name="Sd Singh" userId="3e3c9c57367fec23" providerId="Windows Live" clId="Web-{CB89A30C-FD15-446F-86AA-27674D86A9D1}" dt="2022-06-02T17:17:36.186" v="536" actId="20577"/>
        <pc:sldMkLst>
          <pc:docMk/>
          <pc:sldMk cId="1422483927" sldId="264"/>
        </pc:sldMkLst>
        <pc:spChg chg="mod">
          <ac:chgData name="Sd Singh" userId="3e3c9c57367fec23" providerId="Windows Live" clId="Web-{CB89A30C-FD15-446F-86AA-27674D86A9D1}" dt="2022-06-02T17:14:36.952" v="522" actId="14100"/>
          <ac:spMkLst>
            <pc:docMk/>
            <pc:sldMk cId="1422483927" sldId="264"/>
            <ac:spMk id="2" creationId="{A0571AB8-B95F-2404-32BF-140C950D795D}"/>
          </ac:spMkLst>
        </pc:spChg>
        <pc:spChg chg="add mod">
          <ac:chgData name="Sd Singh" userId="3e3c9c57367fec23" providerId="Windows Live" clId="Web-{CB89A30C-FD15-446F-86AA-27674D86A9D1}" dt="2022-06-02T17:17:36.186" v="536" actId="20577"/>
          <ac:spMkLst>
            <pc:docMk/>
            <pc:sldMk cId="1422483927" sldId="264"/>
            <ac:spMk id="4" creationId="{8D615621-B4F3-0BF9-1916-C243B1EDFE90}"/>
          </ac:spMkLst>
        </pc:spChg>
        <pc:cxnChg chg="mod">
          <ac:chgData name="Sd Singh" userId="3e3c9c57367fec23" providerId="Windows Live" clId="Web-{CB89A30C-FD15-446F-86AA-27674D86A9D1}" dt="2022-06-02T17:14:10.499" v="518" actId="1076"/>
          <ac:cxnSpMkLst>
            <pc:docMk/>
            <pc:sldMk cId="1422483927" sldId="264"/>
            <ac:cxnSpMk id="3" creationId="{ABEEF69E-1DE5-8CF7-3390-E59C519B2465}"/>
          </ac:cxnSpMkLst>
        </pc:cxnChg>
      </pc:sldChg>
      <pc:sldChg chg="addSp modSp">
        <pc:chgData name="Sd Singh" userId="3e3c9c57367fec23" providerId="Windows Live" clId="Web-{CB89A30C-FD15-446F-86AA-27674D86A9D1}" dt="2022-06-02T17:31:31.544" v="747" actId="1076"/>
        <pc:sldMkLst>
          <pc:docMk/>
          <pc:sldMk cId="3872226763" sldId="268"/>
        </pc:sldMkLst>
        <pc:spChg chg="mod">
          <ac:chgData name="Sd Singh" userId="3e3c9c57367fec23" providerId="Windows Live" clId="Web-{CB89A30C-FD15-446F-86AA-27674D86A9D1}" dt="2022-06-02T17:31:25.388" v="746" actId="1076"/>
          <ac:spMkLst>
            <pc:docMk/>
            <pc:sldMk cId="3872226763" sldId="268"/>
            <ac:spMk id="2" creationId="{A0571AB8-B95F-2404-32BF-140C950D795D}"/>
          </ac:spMkLst>
        </pc:spChg>
        <pc:spChg chg="add mod">
          <ac:chgData name="Sd Singh" userId="3e3c9c57367fec23" providerId="Windows Live" clId="Web-{CB89A30C-FD15-446F-86AA-27674D86A9D1}" dt="2022-06-02T17:31:31.544" v="747" actId="1076"/>
          <ac:spMkLst>
            <pc:docMk/>
            <pc:sldMk cId="3872226763" sldId="268"/>
            <ac:spMk id="4" creationId="{48D552E0-8709-DDDD-61F1-F1BE1026F036}"/>
          </ac:spMkLst>
        </pc:spChg>
      </pc:sldChg>
    </pc:docChg>
  </pc:docChgLst>
  <pc:docChgLst>
    <pc:chgData name="Sd Singh" userId="3e3c9c57367fec23" providerId="Windows Live" clId="Web-{72B9D0B4-E423-4234-958D-E8BC9B828E07}"/>
    <pc:docChg chg="addSld delSld modSld">
      <pc:chgData name="Sd Singh" userId="3e3c9c57367fec23" providerId="Windows Live" clId="Web-{72B9D0B4-E423-4234-958D-E8BC9B828E07}" dt="2022-06-02T15:03:34.800" v="69" actId="1076"/>
      <pc:docMkLst>
        <pc:docMk/>
      </pc:docMkLst>
      <pc:sldChg chg="addSp delSp modSp">
        <pc:chgData name="Sd Singh" userId="3e3c9c57367fec23" providerId="Windows Live" clId="Web-{72B9D0B4-E423-4234-958D-E8BC9B828E07}" dt="2022-06-02T15:03:34.800" v="69" actId="1076"/>
        <pc:sldMkLst>
          <pc:docMk/>
          <pc:sldMk cId="405075153" sldId="258"/>
        </pc:sldMkLst>
        <pc:spChg chg="mod">
          <ac:chgData name="Sd Singh" userId="3e3c9c57367fec23" providerId="Windows Live" clId="Web-{72B9D0B4-E423-4234-958D-E8BC9B828E07}" dt="2022-06-02T15:02:02.176" v="65" actId="1076"/>
          <ac:spMkLst>
            <pc:docMk/>
            <pc:sldMk cId="405075153" sldId="258"/>
            <ac:spMk id="2" creationId="{A0571AB8-B95F-2404-32BF-140C950D795D}"/>
          </ac:spMkLst>
        </pc:spChg>
        <pc:spChg chg="add del">
          <ac:chgData name="Sd Singh" userId="3e3c9c57367fec23" providerId="Windows Live" clId="Web-{72B9D0B4-E423-4234-958D-E8BC9B828E07}" dt="2022-06-02T14:58:33.959" v="31"/>
          <ac:spMkLst>
            <pc:docMk/>
            <pc:sldMk cId="405075153" sldId="258"/>
            <ac:spMk id="4" creationId="{B6985EFF-6139-15FF-0847-6FED507DBFA4}"/>
          </ac:spMkLst>
        </pc:spChg>
        <pc:spChg chg="add mod">
          <ac:chgData name="Sd Singh" userId="3e3c9c57367fec23" providerId="Windows Live" clId="Web-{72B9D0B4-E423-4234-958D-E8BC9B828E07}" dt="2022-06-02T15:03:34.800" v="69" actId="1076"/>
          <ac:spMkLst>
            <pc:docMk/>
            <pc:sldMk cId="405075153" sldId="258"/>
            <ac:spMk id="6" creationId="{BDC3779C-CD2D-477A-D366-9661F50D98B9}"/>
          </ac:spMkLst>
        </pc:spChg>
        <pc:spChg chg="add del">
          <ac:chgData name="Sd Singh" userId="3e3c9c57367fec23" providerId="Windows Live" clId="Web-{72B9D0B4-E423-4234-958D-E8BC9B828E07}" dt="2022-06-02T15:03:26.487" v="68"/>
          <ac:spMkLst>
            <pc:docMk/>
            <pc:sldMk cId="405075153" sldId="258"/>
            <ac:spMk id="7" creationId="{46185866-C254-F77B-AF1A-FACDB8627CCE}"/>
          </ac:spMkLst>
        </pc:spChg>
        <pc:cxnChg chg="add mod">
          <ac:chgData name="Sd Singh" userId="3e3c9c57367fec23" providerId="Windows Live" clId="Web-{72B9D0B4-E423-4234-958D-E8BC9B828E07}" dt="2022-06-02T14:53:05.039" v="4"/>
          <ac:cxnSpMkLst>
            <pc:docMk/>
            <pc:sldMk cId="405075153" sldId="258"/>
            <ac:cxnSpMk id="3" creationId="{ABEEF69E-1DE5-8CF7-3390-E59C519B2465}"/>
          </ac:cxnSpMkLst>
        </pc:cxnChg>
      </pc:sldChg>
      <pc:sldChg chg="del">
        <pc:chgData name="Sd Singh" userId="3e3c9c57367fec23" providerId="Windows Live" clId="Web-{72B9D0B4-E423-4234-958D-E8BC9B828E07}" dt="2022-06-02T14:54:07.961" v="5"/>
        <pc:sldMkLst>
          <pc:docMk/>
          <pc:sldMk cId="1642568868" sldId="259"/>
        </pc:sldMkLst>
      </pc:sldChg>
      <pc:sldChg chg="add replId">
        <pc:chgData name="Sd Singh" userId="3e3c9c57367fec23" providerId="Windows Live" clId="Web-{72B9D0B4-E423-4234-958D-E8BC9B828E07}" dt="2022-06-02T14:54:39.867" v="13"/>
        <pc:sldMkLst>
          <pc:docMk/>
          <pc:sldMk cId="3407545278" sldId="259"/>
        </pc:sldMkLst>
      </pc:sldChg>
      <pc:sldChg chg="add replId">
        <pc:chgData name="Sd Singh" userId="3e3c9c57367fec23" providerId="Windows Live" clId="Web-{72B9D0B4-E423-4234-958D-E8BC9B828E07}" dt="2022-06-02T14:54:46.164" v="14"/>
        <pc:sldMkLst>
          <pc:docMk/>
          <pc:sldMk cId="1406543362" sldId="260"/>
        </pc:sldMkLst>
      </pc:sldChg>
      <pc:sldChg chg="del">
        <pc:chgData name="Sd Singh" userId="3e3c9c57367fec23" providerId="Windows Live" clId="Web-{72B9D0B4-E423-4234-958D-E8BC9B828E07}" dt="2022-06-02T14:54:30.804" v="12"/>
        <pc:sldMkLst>
          <pc:docMk/>
          <pc:sldMk cId="3367897770" sldId="260"/>
        </pc:sldMkLst>
      </pc:sldChg>
      <pc:sldChg chg="del">
        <pc:chgData name="Sd Singh" userId="3e3c9c57367fec23" providerId="Windows Live" clId="Web-{72B9D0B4-E423-4234-958D-E8BC9B828E07}" dt="2022-06-02T14:54:11.961" v="6"/>
        <pc:sldMkLst>
          <pc:docMk/>
          <pc:sldMk cId="2138497450" sldId="261"/>
        </pc:sldMkLst>
      </pc:sldChg>
      <pc:sldChg chg="add replId">
        <pc:chgData name="Sd Singh" userId="3e3c9c57367fec23" providerId="Windows Live" clId="Web-{72B9D0B4-E423-4234-958D-E8BC9B828E07}" dt="2022-06-02T14:54:49.789" v="15"/>
        <pc:sldMkLst>
          <pc:docMk/>
          <pc:sldMk cId="3536458782" sldId="261"/>
        </pc:sldMkLst>
      </pc:sldChg>
      <pc:sldChg chg="modSp add replId">
        <pc:chgData name="Sd Singh" userId="3e3c9c57367fec23" providerId="Windows Live" clId="Web-{72B9D0B4-E423-4234-958D-E8BC9B828E07}" dt="2022-06-02T15:00:13.692" v="47" actId="20577"/>
        <pc:sldMkLst>
          <pc:docMk/>
          <pc:sldMk cId="643876920" sldId="262"/>
        </pc:sldMkLst>
        <pc:spChg chg="mod">
          <ac:chgData name="Sd Singh" userId="3e3c9c57367fec23" providerId="Windows Live" clId="Web-{72B9D0B4-E423-4234-958D-E8BC9B828E07}" dt="2022-06-02T15:00:13.692" v="47" actId="20577"/>
          <ac:spMkLst>
            <pc:docMk/>
            <pc:sldMk cId="643876920" sldId="262"/>
            <ac:spMk id="2" creationId="{A0571AB8-B95F-2404-32BF-140C950D795D}"/>
          </ac:spMkLst>
        </pc:spChg>
        <pc:cxnChg chg="mod">
          <ac:chgData name="Sd Singh" userId="3e3c9c57367fec23" providerId="Windows Live" clId="Web-{72B9D0B4-E423-4234-958D-E8BC9B828E07}" dt="2022-06-02T15:00:06.333" v="44" actId="1076"/>
          <ac:cxnSpMkLst>
            <pc:docMk/>
            <pc:sldMk cId="643876920" sldId="262"/>
            <ac:cxnSpMk id="3" creationId="{ABEEF69E-1DE5-8CF7-3390-E59C519B2465}"/>
          </ac:cxnSpMkLst>
        </pc:cxnChg>
      </pc:sldChg>
      <pc:sldChg chg="del">
        <pc:chgData name="Sd Singh" userId="3e3c9c57367fec23" providerId="Windows Live" clId="Web-{72B9D0B4-E423-4234-958D-E8BC9B828E07}" dt="2022-06-02T14:54:27.211" v="11"/>
        <pc:sldMkLst>
          <pc:docMk/>
          <pc:sldMk cId="3096157611" sldId="262"/>
        </pc:sldMkLst>
      </pc:sldChg>
      <pc:sldChg chg="add replId">
        <pc:chgData name="Sd Singh" userId="3e3c9c57367fec23" providerId="Windows Live" clId="Web-{72B9D0B4-E423-4234-958D-E8BC9B828E07}" dt="2022-06-02T14:54:59.398" v="17"/>
        <pc:sldMkLst>
          <pc:docMk/>
          <pc:sldMk cId="100706367" sldId="263"/>
        </pc:sldMkLst>
      </pc:sldChg>
      <pc:sldChg chg="del">
        <pc:chgData name="Sd Singh" userId="3e3c9c57367fec23" providerId="Windows Live" clId="Web-{72B9D0B4-E423-4234-958D-E8BC9B828E07}" dt="2022-06-02T14:54:25.117" v="10"/>
        <pc:sldMkLst>
          <pc:docMk/>
          <pc:sldMk cId="1084790335" sldId="263"/>
        </pc:sldMkLst>
      </pc:sldChg>
      <pc:sldChg chg="add replId">
        <pc:chgData name="Sd Singh" userId="3e3c9c57367fec23" providerId="Windows Live" clId="Web-{72B9D0B4-E423-4234-958D-E8BC9B828E07}" dt="2022-06-02T14:55:02.867" v="18"/>
        <pc:sldMkLst>
          <pc:docMk/>
          <pc:sldMk cId="1422483927" sldId="264"/>
        </pc:sldMkLst>
      </pc:sldChg>
      <pc:sldChg chg="del">
        <pc:chgData name="Sd Singh" userId="3e3c9c57367fec23" providerId="Windows Live" clId="Web-{72B9D0B4-E423-4234-958D-E8BC9B828E07}" dt="2022-06-02T14:54:24.008" v="9"/>
        <pc:sldMkLst>
          <pc:docMk/>
          <pc:sldMk cId="2925248537" sldId="264"/>
        </pc:sldMkLst>
      </pc:sldChg>
      <pc:sldChg chg="add replId">
        <pc:chgData name="Sd Singh" userId="3e3c9c57367fec23" providerId="Windows Live" clId="Web-{72B9D0B4-E423-4234-958D-E8BC9B828E07}" dt="2022-06-02T14:55:26.898" v="19"/>
        <pc:sldMkLst>
          <pc:docMk/>
          <pc:sldMk cId="2284516450" sldId="265"/>
        </pc:sldMkLst>
      </pc:sldChg>
      <pc:sldChg chg="del">
        <pc:chgData name="Sd Singh" userId="3e3c9c57367fec23" providerId="Windows Live" clId="Web-{72B9D0B4-E423-4234-958D-E8BC9B828E07}" dt="2022-06-02T14:54:18.679" v="8"/>
        <pc:sldMkLst>
          <pc:docMk/>
          <pc:sldMk cId="4153961040" sldId="265"/>
        </pc:sldMkLst>
      </pc:sldChg>
      <pc:sldChg chg="del">
        <pc:chgData name="Sd Singh" userId="3e3c9c57367fec23" providerId="Windows Live" clId="Web-{72B9D0B4-E423-4234-958D-E8BC9B828E07}" dt="2022-06-02T14:54:15.414" v="7"/>
        <pc:sldMkLst>
          <pc:docMk/>
          <pc:sldMk cId="867392033" sldId="266"/>
        </pc:sldMkLst>
      </pc:sldChg>
      <pc:sldChg chg="add replId">
        <pc:chgData name="Sd Singh" userId="3e3c9c57367fec23" providerId="Windows Live" clId="Web-{72B9D0B4-E423-4234-958D-E8BC9B828E07}" dt="2022-06-02T14:55:30.101" v="20"/>
        <pc:sldMkLst>
          <pc:docMk/>
          <pc:sldMk cId="2764910556" sldId="266"/>
        </pc:sldMkLst>
      </pc:sldChg>
      <pc:sldChg chg="add replId">
        <pc:chgData name="Sd Singh" userId="3e3c9c57367fec23" providerId="Windows Live" clId="Web-{72B9D0B4-E423-4234-958D-E8BC9B828E07}" dt="2022-06-02T14:55:33.226" v="21"/>
        <pc:sldMkLst>
          <pc:docMk/>
          <pc:sldMk cId="2749072372" sldId="267"/>
        </pc:sldMkLst>
      </pc:sldChg>
      <pc:sldChg chg="add replId">
        <pc:chgData name="Sd Singh" userId="3e3c9c57367fec23" providerId="Windows Live" clId="Web-{72B9D0B4-E423-4234-958D-E8BC9B828E07}" dt="2022-06-02T14:55:35.804" v="22"/>
        <pc:sldMkLst>
          <pc:docMk/>
          <pc:sldMk cId="3872226763" sldId="268"/>
        </pc:sldMkLst>
      </pc:sldChg>
      <pc:sldChg chg="add del replId">
        <pc:chgData name="Sd Singh" userId="3e3c9c57367fec23" providerId="Windows Live" clId="Web-{72B9D0B4-E423-4234-958D-E8BC9B828E07}" dt="2022-06-02T14:59:01.787" v="38"/>
        <pc:sldMkLst>
          <pc:docMk/>
          <pc:sldMk cId="1398709228" sldId="269"/>
        </pc:sldMkLst>
      </pc:sldChg>
      <pc:sldChg chg="add del replId">
        <pc:chgData name="Sd Singh" userId="3e3c9c57367fec23" providerId="Windows Live" clId="Web-{72B9D0B4-E423-4234-958D-E8BC9B828E07}" dt="2022-06-02T14:58:45.255" v="37"/>
        <pc:sldMkLst>
          <pc:docMk/>
          <pc:sldMk cId="868248850" sldId="270"/>
        </pc:sldMkLst>
      </pc:sldChg>
    </pc:docChg>
  </pc:docChgLst>
  <pc:docChgLst>
    <pc:chgData name="Sd Singh" userId="3e3c9c57367fec23" providerId="Windows Live" clId="Web-{173FD135-05AA-43D9-8271-119F6EFFDB05}"/>
    <pc:docChg chg="delSld modSld">
      <pc:chgData name="Sd Singh" userId="3e3c9c57367fec23" providerId="Windows Live" clId="Web-{173FD135-05AA-43D9-8271-119F6EFFDB05}" dt="2022-06-22T12:18:50.226" v="290"/>
      <pc:docMkLst>
        <pc:docMk/>
      </pc:docMkLst>
      <pc:sldChg chg="modSp">
        <pc:chgData name="Sd Singh" userId="3e3c9c57367fec23" providerId="Windows Live" clId="Web-{173FD135-05AA-43D9-8271-119F6EFFDB05}" dt="2022-06-22T12:05:35.362" v="9" actId="20577"/>
        <pc:sldMkLst>
          <pc:docMk/>
          <pc:sldMk cId="109857222" sldId="256"/>
        </pc:sldMkLst>
        <pc:spChg chg="mod">
          <ac:chgData name="Sd Singh" userId="3e3c9c57367fec23" providerId="Windows Live" clId="Web-{173FD135-05AA-43D9-8271-119F6EFFDB05}" dt="2022-06-22T12:05:35.362" v="9" actId="20577"/>
          <ac:spMkLst>
            <pc:docMk/>
            <pc:sldMk cId="109857222" sldId="256"/>
            <ac:spMk id="5" creationId="{FB35D9E5-9AFD-9F49-0544-6770B1BC5097}"/>
          </ac:spMkLst>
        </pc:spChg>
      </pc:sldChg>
      <pc:sldChg chg="modSp">
        <pc:chgData name="Sd Singh" userId="3e3c9c57367fec23" providerId="Windows Live" clId="Web-{173FD135-05AA-43D9-8271-119F6EFFDB05}" dt="2022-06-22T12:14:04.015" v="199" actId="20577"/>
        <pc:sldMkLst>
          <pc:docMk/>
          <pc:sldMk cId="405075153" sldId="258"/>
        </pc:sldMkLst>
        <pc:spChg chg="mod">
          <ac:chgData name="Sd Singh" userId="3e3c9c57367fec23" providerId="Windows Live" clId="Web-{173FD135-05AA-43D9-8271-119F6EFFDB05}" dt="2022-06-22T12:14:04.015" v="199" actId="20577"/>
          <ac:spMkLst>
            <pc:docMk/>
            <pc:sldMk cId="405075153" sldId="258"/>
            <ac:spMk id="6" creationId="{BDC3779C-CD2D-477A-D366-9661F50D98B9}"/>
          </ac:spMkLst>
        </pc:spChg>
      </pc:sldChg>
      <pc:sldChg chg="modSp">
        <pc:chgData name="Sd Singh" userId="3e3c9c57367fec23" providerId="Windows Live" clId="Web-{173FD135-05AA-43D9-8271-119F6EFFDB05}" dt="2022-06-22T12:16:50.191" v="254" actId="20577"/>
        <pc:sldMkLst>
          <pc:docMk/>
          <pc:sldMk cId="643876920" sldId="262"/>
        </pc:sldMkLst>
        <pc:spChg chg="mod">
          <ac:chgData name="Sd Singh" userId="3e3c9c57367fec23" providerId="Windows Live" clId="Web-{173FD135-05AA-43D9-8271-119F6EFFDB05}" dt="2022-06-22T12:16:50.191" v="254" actId="20577"/>
          <ac:spMkLst>
            <pc:docMk/>
            <pc:sldMk cId="643876920" sldId="262"/>
            <ac:spMk id="4" creationId="{AEFD74C1-10AF-FDD2-4330-B8B36CF7ACD1}"/>
          </ac:spMkLst>
        </pc:spChg>
      </pc:sldChg>
      <pc:sldChg chg="modSp">
        <pc:chgData name="Sd Singh" userId="3e3c9c57367fec23" providerId="Windows Live" clId="Web-{173FD135-05AA-43D9-8271-119F6EFFDB05}" dt="2022-06-22T12:15:00.454" v="217" actId="20577"/>
        <pc:sldMkLst>
          <pc:docMk/>
          <pc:sldMk cId="100706367" sldId="263"/>
        </pc:sldMkLst>
        <pc:spChg chg="mod">
          <ac:chgData name="Sd Singh" userId="3e3c9c57367fec23" providerId="Windows Live" clId="Web-{173FD135-05AA-43D9-8271-119F6EFFDB05}" dt="2022-06-22T12:15:00.454" v="217" actId="20577"/>
          <ac:spMkLst>
            <pc:docMk/>
            <pc:sldMk cId="100706367" sldId="263"/>
            <ac:spMk id="4" creationId="{6CA4840E-999B-C9F8-2111-39948A8EEDCD}"/>
          </ac:spMkLst>
        </pc:spChg>
      </pc:sldChg>
      <pc:sldChg chg="modSp">
        <pc:chgData name="Sd Singh" userId="3e3c9c57367fec23" providerId="Windows Live" clId="Web-{173FD135-05AA-43D9-8271-119F6EFFDB05}" dt="2022-06-22T12:12:03.966" v="179" actId="20577"/>
        <pc:sldMkLst>
          <pc:docMk/>
          <pc:sldMk cId="1422483927" sldId="264"/>
        </pc:sldMkLst>
        <pc:spChg chg="mod">
          <ac:chgData name="Sd Singh" userId="3e3c9c57367fec23" providerId="Windows Live" clId="Web-{173FD135-05AA-43D9-8271-119F6EFFDB05}" dt="2022-06-22T12:12:03.966" v="179" actId="20577"/>
          <ac:spMkLst>
            <pc:docMk/>
            <pc:sldMk cId="1422483927" sldId="264"/>
            <ac:spMk id="4" creationId="{8D615621-B4F3-0BF9-1916-C243B1EDFE90}"/>
          </ac:spMkLst>
        </pc:spChg>
      </pc:sldChg>
      <pc:sldChg chg="modSp">
        <pc:chgData name="Sd Singh" userId="3e3c9c57367fec23" providerId="Windows Live" clId="Web-{173FD135-05AA-43D9-8271-119F6EFFDB05}" dt="2022-06-22T12:17:34.489" v="277" actId="20577"/>
        <pc:sldMkLst>
          <pc:docMk/>
          <pc:sldMk cId="3872226763" sldId="268"/>
        </pc:sldMkLst>
        <pc:spChg chg="mod">
          <ac:chgData name="Sd Singh" userId="3e3c9c57367fec23" providerId="Windows Live" clId="Web-{173FD135-05AA-43D9-8271-119F6EFFDB05}" dt="2022-06-22T12:17:34.489" v="277" actId="20577"/>
          <ac:spMkLst>
            <pc:docMk/>
            <pc:sldMk cId="3872226763" sldId="268"/>
            <ac:spMk id="4" creationId="{48D552E0-8709-DDDD-61F1-F1BE1026F036}"/>
          </ac:spMkLst>
        </pc:spChg>
      </pc:sldChg>
      <pc:sldChg chg="modSp">
        <pc:chgData name="Sd Singh" userId="3e3c9c57367fec23" providerId="Windows Live" clId="Web-{173FD135-05AA-43D9-8271-119F6EFFDB05}" dt="2022-06-22T12:18:20.475" v="289" actId="20577"/>
        <pc:sldMkLst>
          <pc:docMk/>
          <pc:sldMk cId="2798900685" sldId="269"/>
        </pc:sldMkLst>
        <pc:spChg chg="mod">
          <ac:chgData name="Sd Singh" userId="3e3c9c57367fec23" providerId="Windows Live" clId="Web-{173FD135-05AA-43D9-8271-119F6EFFDB05}" dt="2022-06-22T12:18:20.475" v="289" actId="20577"/>
          <ac:spMkLst>
            <pc:docMk/>
            <pc:sldMk cId="2798900685" sldId="269"/>
            <ac:spMk id="4" creationId="{B77CC72D-40AA-D841-E899-C05BC19E7DB1}"/>
          </ac:spMkLst>
        </pc:spChg>
      </pc:sldChg>
      <pc:sldChg chg="del">
        <pc:chgData name="Sd Singh" userId="3e3c9c57367fec23" providerId="Windows Live" clId="Web-{173FD135-05AA-43D9-8271-119F6EFFDB05}" dt="2022-06-22T12:18:50.226" v="290"/>
        <pc:sldMkLst>
          <pc:docMk/>
          <pc:sldMk cId="367103293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C8F81-B139-4E06-8085-9BAD117FD2C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89A71-3CC5-4A28-B529-E65AB0BC6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9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89A71-3CC5-4A28-B529-E65AB0BC67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4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6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4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907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0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045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25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6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8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9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3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4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4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7B5A23F-7276-435D-91DA-09104D77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354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3ECD7F-BF61-4CB1-AA15-464BB771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6F1B29-3A08-4DB7-9F92-4C09B3BCF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44A5AAD1-9616-4E1C-B3AC-E5497A6A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35D9E5-9AFD-9F49-0544-6770B1BC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39" y="624539"/>
            <a:ext cx="7177594" cy="14427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WORKSHOP LISTING SYSTEM</a:t>
            </a:r>
            <a:b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sz="2200" b="1" dirty="0">
              <a:solidFill>
                <a:srgbClr val="FFFF00"/>
              </a:solidFill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D54AB9EC-BC68-B0FE-AED8-6963D5ADA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1866" y="2032000"/>
            <a:ext cx="7145867" cy="38792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u="sng" dirty="0">
                <a:solidFill>
                  <a:srgbClr val="FEFFFF"/>
                </a:solidFill>
                <a:latin typeface="Times New Roman"/>
                <a:cs typeface="Times New Roman"/>
              </a:rPr>
              <a:t>PRESENTATION BY:</a:t>
            </a:r>
            <a:endParaRPr lang="en-US" sz="2000" dirty="0">
              <a:solidFill>
                <a:srgbClr val="FEFFFF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EFFFF"/>
                </a:solidFill>
                <a:latin typeface="Times New Roman"/>
                <a:cs typeface="Times New Roman"/>
              </a:rPr>
              <a:t>Mahesh KC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EFFFF"/>
                </a:solidFill>
                <a:latin typeface="Times New Roman"/>
                <a:cs typeface="Times New Roman"/>
              </a:rPr>
              <a:t>Pramod Singh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EFFFF"/>
                </a:solidFill>
                <a:latin typeface="Times New Roman"/>
                <a:cs typeface="Times New Roman"/>
              </a:rPr>
              <a:t>Aakash Karki</a:t>
            </a:r>
          </a:p>
        </p:txBody>
      </p:sp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E89E2A6-DAD7-BE98-3C24-529A5EE5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057" y="2462282"/>
            <a:ext cx="3001931" cy="3001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D1FAE-045C-3B4C-588B-57EFB0CC0521}"/>
              </a:ext>
            </a:extLst>
          </p:cNvPr>
          <p:cNvSpPr txBox="1"/>
          <p:nvPr/>
        </p:nvSpPr>
        <p:spPr>
          <a:xfrm>
            <a:off x="1245798" y="1759633"/>
            <a:ext cx="5925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/>
                <a:cs typeface="Times New Roman"/>
              </a:rPr>
              <a:t>          </a:t>
            </a:r>
            <a:r>
              <a:rPr lang="en-US" sz="2400" b="1" u="sng" dirty="0">
                <a:solidFill>
                  <a:srgbClr val="FFFF00"/>
                </a:solidFill>
                <a:latin typeface="Times New Roman"/>
                <a:cs typeface="Times New Roman"/>
              </a:rPr>
              <a:t>The Yellow Pages For  Workshops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1475117" y="68436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2. Flowchart</a:t>
            </a:r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792" y="-69143"/>
            <a:ext cx="1492934" cy="149293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10699630" y="1419047"/>
            <a:ext cx="1495244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C05C08-936C-ED77-9061-42511CCEE317}"/>
              </a:ext>
            </a:extLst>
          </p:cNvPr>
          <p:cNvSpPr txBox="1"/>
          <p:nvPr/>
        </p:nvSpPr>
        <p:spPr>
          <a:xfrm>
            <a:off x="5773948" y="629153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i="1">
                <a:latin typeface="Times New Roman"/>
                <a:cs typeface="Times New Roman"/>
              </a:rPr>
              <a:t>Fig 1: Flowchart</a:t>
            </a: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DDF0D-634E-E020-5ECB-DF13C258A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35" y="281695"/>
            <a:ext cx="6760025" cy="60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078966" y="1791419"/>
            <a:ext cx="353395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3. System Block Diagram</a:t>
            </a:r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24178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C27570-4A2B-A5EC-1703-FFFBC029FADE}"/>
              </a:ext>
            </a:extLst>
          </p:cNvPr>
          <p:cNvSpPr txBox="1"/>
          <p:nvPr/>
        </p:nvSpPr>
        <p:spPr>
          <a:xfrm>
            <a:off x="5069457" y="644968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Times New Roman"/>
                <a:cs typeface="Times New Roman"/>
              </a:rPr>
              <a:t>Fig 2: Block Diagram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94CEDB-B4B9-C953-1047-65854F1C4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425" y="2807852"/>
            <a:ext cx="6629002" cy="282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1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107721" y="179141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4. Work Schedule</a:t>
            </a:r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24178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C0CAD1-7054-DFB4-66A4-259701994D4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2A5D242-5FA3-FA71-36EC-3BEB622A8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66" y="2249909"/>
            <a:ext cx="9356784" cy="4342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F699E-A2D4-3D27-1F73-ECEFEC2C3DD2}"/>
              </a:ext>
            </a:extLst>
          </p:cNvPr>
          <p:cNvSpPr txBox="1"/>
          <p:nvPr/>
        </p:nvSpPr>
        <p:spPr>
          <a:xfrm>
            <a:off x="6031842" y="6161237"/>
            <a:ext cx="27863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latin typeface="Times New Roman"/>
                <a:cs typeface="Times New Roman"/>
              </a:rPr>
              <a:t>Fig 3: Work Schedule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0654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136476" y="1777042"/>
            <a:ext cx="362021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,Sans-Serif"/>
              <a:buChar char="v"/>
            </a:pPr>
            <a:r>
              <a:rPr lang="en-US" sz="2400" b="1">
                <a:latin typeface="Times New Roman"/>
                <a:cs typeface="Times New Roman"/>
              </a:rPr>
              <a:t>Expected Output</a:t>
            </a:r>
            <a:endParaRPr lang="en-US" sz="2400">
              <a:ea typeface="+mn-lt"/>
              <a:cs typeface="+mn-lt"/>
            </a:endParaRPr>
          </a:p>
          <a:p>
            <a:pPr algn="l"/>
            <a:endParaRPr lang="en-US"/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09801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C822C2-0C22-153B-C2FD-66CA1D730483}"/>
              </a:ext>
            </a:extLst>
          </p:cNvPr>
          <p:cNvSpPr txBox="1"/>
          <p:nvPr/>
        </p:nvSpPr>
        <p:spPr>
          <a:xfrm>
            <a:off x="3401683" y="2294626"/>
            <a:ext cx="638067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The following output can be expect from this location system: 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  </a:t>
            </a:r>
            <a:endParaRPr lang="en-US" sz="2400" dirty="0">
              <a:latin typeface="Times New Roman"/>
              <a:cs typeface="Times New Roman"/>
            </a:endParaRPr>
          </a:p>
          <a:p>
            <a:pPr algn="l"/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F4504-4176-4743-271B-B5AA4F82F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540" b="50958"/>
          <a:stretch/>
        </p:blipFill>
        <p:spPr>
          <a:xfrm>
            <a:off x="2545240" y="3079456"/>
            <a:ext cx="7541634" cy="335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4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150853" y="177704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v"/>
            </a:pPr>
            <a:r>
              <a:rPr lang="en-US" sz="2400" b="1">
                <a:latin typeface="Times New Roman"/>
                <a:cs typeface="Times New Roman"/>
              </a:rPr>
              <a:t>Conclusion</a:t>
            </a:r>
            <a:endParaRPr lang="en-US" sz="2400"/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24178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7CC72D-40AA-D841-E899-C05BC19E7DB1}"/>
              </a:ext>
            </a:extLst>
          </p:cNvPr>
          <p:cNvSpPr txBox="1"/>
          <p:nvPr/>
        </p:nvSpPr>
        <p:spPr>
          <a:xfrm>
            <a:off x="2378015" y="2530894"/>
            <a:ext cx="8206596" cy="4124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The main motive of our project was to conduct problems regarding vehicle breakdown and its workshop.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The developed system met the predefined needs and requirements of the target users.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This system may be the effective platform to automate workshop maintenance management.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It will ease up and simplify the user of   vehicle to repair and maintenance.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imes New Roman"/>
              <a:ea typeface="+mn-lt"/>
              <a:cs typeface="+mn-lt"/>
            </a:endParaRPr>
          </a:p>
          <a:p>
            <a:r>
              <a:rPr lang="en-US" sz="2800" b="1" dirty="0">
                <a:latin typeface="Times New Roman"/>
                <a:ea typeface="+mn-lt"/>
                <a:cs typeface="+mn-lt"/>
              </a:rPr>
              <a:t>                                                                </a:t>
            </a:r>
            <a:r>
              <a:rPr lang="en-US" sz="2800" b="1" u="sng" dirty="0">
                <a:latin typeface="Times New Roman"/>
                <a:ea typeface="+mn-lt"/>
                <a:cs typeface="+mn-lt"/>
              </a:rPr>
              <a:t>THANK YOU</a:t>
            </a:r>
            <a:endParaRPr lang="en-US" sz="2800" b="1" u="sng" dirty="0">
              <a:latin typeface="Times New Roman"/>
              <a:cs typeface="Times New Roman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00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1978325" y="246715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24178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20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6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7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9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3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E89E2A6-DAD7-BE98-3C24-529A5EE55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9C2730-E732-8B1C-EA4D-19348C776BB9}"/>
              </a:ext>
            </a:extLst>
          </p:cNvPr>
          <p:cNvSpPr txBox="1"/>
          <p:nvPr/>
        </p:nvSpPr>
        <p:spPr>
          <a:xfrm>
            <a:off x="1733909" y="1719532"/>
            <a:ext cx="291572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>
                <a:latin typeface="Times New Roman"/>
                <a:cs typeface="Times New Roman"/>
              </a:rPr>
              <a:t>Outline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821292-2013-3BF7-A663-8F5D4EA55144}"/>
              </a:ext>
            </a:extLst>
          </p:cNvPr>
          <p:cNvCxnSpPr/>
          <p:nvPr/>
        </p:nvCxnSpPr>
        <p:spPr>
          <a:xfrm>
            <a:off x="1728236" y="2195426"/>
            <a:ext cx="10524225" cy="2875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2D2AE0-E963-77B2-BA68-6F222B7404E6}"/>
              </a:ext>
            </a:extLst>
          </p:cNvPr>
          <p:cNvSpPr txBox="1"/>
          <p:nvPr/>
        </p:nvSpPr>
        <p:spPr>
          <a:xfrm>
            <a:off x="2696293" y="2423124"/>
            <a:ext cx="8019691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Introduction</a:t>
            </a:r>
            <a:endParaRPr lang="en-US" b="1" dirty="0"/>
          </a:p>
          <a:p>
            <a:r>
              <a:rPr lang="en-US" sz="2000" dirty="0">
                <a:latin typeface="Times New Roman"/>
                <a:cs typeface="Times New Roman"/>
              </a:rPr>
              <a:t>            1.  Problem Statement</a:t>
            </a:r>
            <a:endParaRPr lang="en-US" dirty="0">
              <a:latin typeface="Century Gothic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           2.  Objective</a:t>
            </a:r>
            <a:endParaRPr lang="en-US" dirty="0"/>
          </a:p>
          <a:p>
            <a:r>
              <a:rPr lang="en-US" sz="2000" dirty="0">
                <a:latin typeface="Times New Roman"/>
                <a:cs typeface="Times New Roman"/>
              </a:rPr>
              <a:t>            3.  Project Features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           4.  Feasibility Study</a:t>
            </a:r>
          </a:p>
          <a:p>
            <a:pPr marL="342900" indent="-342900">
              <a:buFont typeface="Wingdings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 Literature Review </a:t>
            </a:r>
            <a:endParaRPr lang="en-US" b="1" dirty="0"/>
          </a:p>
          <a:p>
            <a:pPr marL="342900" indent="-342900">
              <a:buFont typeface="Wingdings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Methodology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           1.  Algorithm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           2.  Flowchart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           3. System Block Diagram</a:t>
            </a:r>
          </a:p>
          <a:p>
            <a:r>
              <a:rPr lang="en-US" sz="2000" dirty="0">
                <a:latin typeface="Times New Roman"/>
                <a:cs typeface="Times New Roman"/>
              </a:rPr>
              <a:t>            4. Work schedule</a:t>
            </a:r>
          </a:p>
          <a:p>
            <a:pPr marL="342900" indent="-342900">
              <a:buFont typeface="Wingdings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Expected Output</a:t>
            </a:r>
          </a:p>
          <a:p>
            <a:pPr marL="342900" indent="-342900">
              <a:buFont typeface="Wingdings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1781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265872" y="192081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b="1">
                <a:latin typeface="Times New Roman"/>
                <a:cs typeface="Times New Roman"/>
              </a:rPr>
              <a:t>Introduction</a:t>
            </a:r>
            <a:endParaRPr lang="en-US"/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317631" y="2367952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C3779C-CD2D-477A-D366-9661F50D98B9}"/>
              </a:ext>
            </a:extLst>
          </p:cNvPr>
          <p:cNvSpPr txBox="1"/>
          <p:nvPr/>
        </p:nvSpPr>
        <p:spPr>
          <a:xfrm>
            <a:off x="3186022" y="3085381"/>
            <a:ext cx="843663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Automobile Workshop listing system is a system designed to provide information of workshops and services </a:t>
            </a:r>
            <a:r>
              <a:rPr lang="en-US" sz="2400">
                <a:latin typeface="Times New Roman"/>
                <a:cs typeface="Times New Roman"/>
              </a:rPr>
              <a:t>and its fare </a:t>
            </a:r>
            <a:r>
              <a:rPr lang="en-US" sz="2400" dirty="0">
                <a:latin typeface="Times New Roman"/>
                <a:cs typeface="Times New Roman"/>
              </a:rPr>
              <a:t>nearby user.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 may use this program to do contact in nearby workshop as well.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 source code of this project has been written in C programming language.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It is to be compiled in code: using Dev C++ compiler 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7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122098" y="1834551"/>
            <a:ext cx="34045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1. Problem Statement</a:t>
            </a:r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81687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615621-B4F3-0BF9-1916-C243B1EDFE90}"/>
              </a:ext>
            </a:extLst>
          </p:cNvPr>
          <p:cNvSpPr txBox="1"/>
          <p:nvPr/>
        </p:nvSpPr>
        <p:spPr>
          <a:xfrm>
            <a:off x="2970363" y="3301042"/>
            <a:ext cx="64238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Vehicle owner face breakdown of their vehicle in middle of their destination.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User have not contact in workshop all the time.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User cannot reach in workshop in time.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They have to face lots of losses.</a:t>
            </a:r>
          </a:p>
        </p:txBody>
      </p:sp>
    </p:spTree>
    <p:extLst>
      <p:ext uri="{BB962C8B-B14F-4D97-AF65-F5344CB8AC3E}">
        <p14:creationId xmlns:p14="http://schemas.microsoft.com/office/powerpoint/2010/main" val="142248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136476" y="18776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2. Objective</a:t>
            </a:r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52932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A4840E-999B-C9F8-2111-39948A8EEDCD}"/>
              </a:ext>
            </a:extLst>
          </p:cNvPr>
          <p:cNvSpPr txBox="1"/>
          <p:nvPr/>
        </p:nvSpPr>
        <p:spPr>
          <a:xfrm>
            <a:off x="3416061" y="2869720"/>
            <a:ext cx="822097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Knowledge on online workshop listing system.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Provide good guidelines for user.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Easier and convenient.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Saves time to reach workshop fast.</a:t>
            </a:r>
          </a:p>
        </p:txBody>
      </p:sp>
    </p:spTree>
    <p:extLst>
      <p:ext uri="{BB962C8B-B14F-4D97-AF65-F5344CB8AC3E}">
        <p14:creationId xmlns:p14="http://schemas.microsoft.com/office/powerpoint/2010/main" val="10070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5817080" y="291285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2000" b="1">
              <a:latin typeface="Times New Roman"/>
              <a:cs typeface="Times New Roman"/>
            </a:endParaRPr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087594" y="2109159"/>
            <a:ext cx="10107280" cy="5750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EFD74C1-10AF-FDD2-4330-B8B36CF7ACD1}"/>
              </a:ext>
            </a:extLst>
          </p:cNvPr>
          <p:cNvSpPr txBox="1"/>
          <p:nvPr/>
        </p:nvSpPr>
        <p:spPr>
          <a:xfrm>
            <a:off x="3243532" y="2725948"/>
            <a:ext cx="790467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Add new, list of workshops.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Search services.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Facility to get information about services of nearby workshops.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Graphics and sounds is not used for simplicity.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File handling in C for details like name, address and contact number.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BB5C2-FE1A-3EF9-9C11-D52CF5F0DFC4}"/>
              </a:ext>
            </a:extLst>
          </p:cNvPr>
          <p:cNvSpPr txBox="1"/>
          <p:nvPr/>
        </p:nvSpPr>
        <p:spPr>
          <a:xfrm>
            <a:off x="2092445" y="174738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3. Features</a:t>
            </a:r>
          </a:p>
        </p:txBody>
      </p:sp>
    </p:spTree>
    <p:extLst>
      <p:ext uri="{BB962C8B-B14F-4D97-AF65-F5344CB8AC3E}">
        <p14:creationId xmlns:p14="http://schemas.microsoft.com/office/powerpoint/2010/main" val="64387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208363" y="186330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4. Feasibility</a:t>
            </a:r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24178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D552E0-8709-DDDD-61F1-F1BE1026F036}"/>
              </a:ext>
            </a:extLst>
          </p:cNvPr>
          <p:cNvSpPr txBox="1"/>
          <p:nvPr/>
        </p:nvSpPr>
        <p:spPr>
          <a:xfrm>
            <a:off x="2769079" y="3099758"/>
            <a:ext cx="80771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Automobile workshop listing system project is cheaper, easier and convenient.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Reliability as it was developed by C programming language.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Relevant to operate anywhere and easy for users to get connected. 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222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050211" y="1820174"/>
            <a:ext cx="31026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400" b="1">
                <a:latin typeface="Times New Roman"/>
                <a:cs typeface="Times New Roman"/>
              </a:rPr>
              <a:t>Literature Review</a:t>
            </a:r>
            <a:endParaRPr lang="en-US" sz="2400"/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24178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72369B-903B-BE8C-229D-D97231C99E88}"/>
              </a:ext>
            </a:extLst>
          </p:cNvPr>
          <p:cNvSpPr txBox="1"/>
          <p:nvPr/>
        </p:nvSpPr>
        <p:spPr>
          <a:xfrm>
            <a:off x="2510287" y="2697192"/>
            <a:ext cx="741584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Directly assist to user and consumers,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Includes services, guidelines with contact number,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Less engagement and good time saving,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Not any Auto-Workshop listing system in our country.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7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71AB8-B95F-2404-32BF-140C950D795D}"/>
              </a:ext>
            </a:extLst>
          </p:cNvPr>
          <p:cNvSpPr txBox="1"/>
          <p:nvPr/>
        </p:nvSpPr>
        <p:spPr>
          <a:xfrm>
            <a:off x="2050212" y="1848929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Wingdings"/>
              <a:buChar char="v"/>
            </a:pPr>
            <a:r>
              <a:rPr lang="en-US" sz="2400" b="1">
                <a:latin typeface="Times New Roman"/>
                <a:cs typeface="Times New Roman"/>
              </a:rPr>
              <a:t>Methodology</a:t>
            </a:r>
            <a:endParaRPr lang="en-US"/>
          </a:p>
        </p:txBody>
      </p:sp>
      <p:pic>
        <p:nvPicPr>
          <p:cNvPr id="5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ED2C9B4C-F8B6-2512-7070-EF0DB77C2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24" y="2744"/>
            <a:ext cx="2211801" cy="221180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EEF69E-1DE5-8CF7-3390-E59C519B2465}"/>
              </a:ext>
            </a:extLst>
          </p:cNvPr>
          <p:cNvCxnSpPr/>
          <p:nvPr/>
        </p:nvCxnSpPr>
        <p:spPr>
          <a:xfrm>
            <a:off x="2202612" y="2224178"/>
            <a:ext cx="9992262" cy="1437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2AE5905-C11E-DDF2-4134-583DB16CCBC3}"/>
              </a:ext>
            </a:extLst>
          </p:cNvPr>
          <p:cNvSpPr txBox="1"/>
          <p:nvPr/>
        </p:nvSpPr>
        <p:spPr>
          <a:xfrm>
            <a:off x="3459193" y="266843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42E0B-37F5-B675-6C26-6ECCB2B9567D}"/>
              </a:ext>
            </a:extLst>
          </p:cNvPr>
          <p:cNvSpPr txBox="1"/>
          <p:nvPr/>
        </p:nvSpPr>
        <p:spPr>
          <a:xfrm>
            <a:off x="2739426" y="3429539"/>
            <a:ext cx="645255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The program has following options to enter: 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Add Workshop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Available Workshop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Update Workshop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Delete Workshop   </a:t>
            </a:r>
            <a:endParaRPr lang="en-US" sz="2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Exit</a:t>
            </a:r>
            <a:endParaRPr lang="en-US" sz="2400" dirty="0">
              <a:latin typeface="Times New Roman"/>
              <a:cs typeface="Times New Roman"/>
            </a:endParaRPr>
          </a:p>
          <a:p>
            <a:pPr algn="l"/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6458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447</Words>
  <Application>Microsoft Office PowerPoint</Application>
  <PresentationFormat>Widescreen</PresentationFormat>
  <Paragraphs>79</Paragraphs>
  <Slides>15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</vt:lpstr>
      <vt:lpstr>Wingdings 3</vt:lpstr>
      <vt:lpstr>Wingdings,Sans-Serif</vt:lpstr>
      <vt:lpstr>Wisp</vt:lpstr>
      <vt:lpstr>WORKSHOP LISTING 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Mahesh KC</cp:lastModifiedBy>
  <cp:revision>142</cp:revision>
  <dcterms:created xsi:type="dcterms:W3CDTF">2022-06-02T13:40:34Z</dcterms:created>
  <dcterms:modified xsi:type="dcterms:W3CDTF">2022-11-08T03:02:28Z</dcterms:modified>
</cp:coreProperties>
</file>