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0E02-AA39-CA32-1E75-65025A3A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F1AF0-3352-2138-7B1D-B98B6F3DF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DAB07-A7A3-5E11-A43B-AE62AA69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DCF4-C076-05DC-CE3A-7FA4CBF9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4B1C5-555E-0B3C-D4B4-CC51B8E1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9CBF-7838-BEAE-5420-7CCC576D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E0E14-C18C-DF0D-7205-1DF96B1B5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05BBE-4B0E-357B-59B5-FB844DBE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E126E-B497-160E-11EE-8190B51A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D5521-924B-2A16-DF45-AF3856DB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27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CD1D6-3B77-8EC6-6A8A-9AB3AB5DF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B14C2-0184-0784-AD9A-AB72F120E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882F-E1A5-5829-8E71-B6CF08AD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E759-BE7A-41E8-70F2-F281F4BC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E2B2-2142-D18B-BD92-3178225E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9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2918-3214-27F9-E5E2-F2C5DFF6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58F4-836A-A4BF-DDB1-A14278F7F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CAE2-F571-0C1F-BC44-56072FDD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EEAE7-06BF-3427-0BE1-B723140B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363A-27BC-8394-6469-F52E82CB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93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8FBE-EE44-D907-DD81-19F42A7F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6BDF6-7165-0C5D-2337-EC9E38703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7E97D-D6E1-4A5F-3F3D-C6F59594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78FB0-00E0-0488-77F2-144180EC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90C6C-F278-D2D9-59DA-0C903DCE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60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0D47-9F1F-69AB-3D4E-ADAB95EB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0CB5-7D7E-A684-F275-EF3455518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8B139-8E0E-66A2-012B-ADC9106DE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961F7-1CE3-F5FE-1832-8AF4BF8B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D243-F944-8074-FA50-4A80B0B0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67C61-6E6C-8104-C654-22005439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9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D3AF-748B-11BB-92EF-ACFBFD4F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C1E3E-A194-6FCC-5A7C-A0369E1F9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E5F58-1B40-45E2-7083-EA6BE50E1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3D022-BDC8-55E7-D5CA-166E773C0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E071B-5E4E-90E3-9354-884449F02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9DD17-D4BD-6E4F-FF63-BF96E46A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5E41C-5AF5-C528-CA08-582EBA13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FFCE5-E541-B29E-A894-5AE5B86E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30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8E82-AB2D-A734-478C-CE901A04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812AB-03CD-8AC8-9F8F-AA4C4374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DC237-9ADF-04C9-BCE6-61D0820A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D0814-FC4C-0F32-431F-09AFF4A6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2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91375-DABA-1DF3-4E08-2B2697F5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E88DA-F17F-5DF5-1AF9-2A65D921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40541-B67D-BB5E-577F-37C8387D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29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DED0-144B-4071-E56A-6CD14C25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3198-ECB9-5680-18A6-8E1F351F6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18B60-ACC4-8E32-E020-F1A87644A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6AD72-6B2D-C4FC-D39C-797FEECA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21E60-E046-A61F-D765-EA7057D0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055DC-EF2A-F40D-BF08-C4F49AA3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7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AE8F-C82B-8849-8A15-CE55D17E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43828-BBC8-8021-F12D-DEA6BACC1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C7BAE-634D-F29D-3F13-37251B6C2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82346-DC23-FD7D-DA38-4D6DA3AC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9B4A0-FD6E-6CB3-A567-66E8C329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64629-6210-BABA-83DB-D02D80EA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37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1580F-7A36-FB33-3843-FC0F0162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22798-4E96-606F-2F90-57361B12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D00E8-8DCB-939F-C9A5-65065EA6C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E7972-19AE-080B-2BA9-69D8A50C1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B89BB-24B2-EE5F-691F-E127E1E7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93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54F5-1FA9-4A5B-0DC1-8CE5FE3E6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2410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/>
              <a:t>Site-to-Site VPNs: Bridging On-Premises and Cloud Environments</a:t>
            </a:r>
            <a:br>
              <a:rPr lang="en-US" sz="4400" dirty="0"/>
            </a:br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6D5D4-46CC-1EF2-7B50-07B052FBD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52" y="2520032"/>
            <a:ext cx="4518211" cy="40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8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35C7-6D69-5781-05F2-DD7EE8EF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Site-to-Site VPN?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ABF2-5DF0-E290-F01A-1FD02533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site-to-site VPN is a secure tunnel that encrypts data traffic between two separate networks.</a:t>
            </a:r>
          </a:p>
          <a:p>
            <a:r>
              <a:rPr lang="en-US" sz="2400" dirty="0"/>
              <a:t>It uses industry-standard protocols like IPSec and IKEv2 to ensure data confidentiality and integrity.</a:t>
            </a:r>
          </a:p>
          <a:p>
            <a:r>
              <a:rPr lang="en-US" sz="2400" dirty="0"/>
              <a:t>Site-to-site VPNs can be used to connect on-premises </a:t>
            </a:r>
          </a:p>
          <a:p>
            <a:pPr marL="0" indent="0">
              <a:buNone/>
            </a:pPr>
            <a:r>
              <a:rPr lang="en-US" sz="2400" dirty="0"/>
              <a:t>   networks to cloud platforms like AWS, Azure, and</a:t>
            </a:r>
          </a:p>
          <a:p>
            <a:pPr marL="0" indent="0">
              <a:buNone/>
            </a:pPr>
            <a:r>
              <a:rPr lang="en-US" sz="2400" dirty="0"/>
              <a:t>   Google Cloud.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EE714-E279-B731-EF0D-F4D196F8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52" y="3429000"/>
            <a:ext cx="40520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3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1827-CA26-0C81-4ECA-D66641F8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a Site-to-Site VPN Work?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4049-AC41-EC21-1F68-BACFD0632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55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 site-to-site VPN typically involves the following components:</a:t>
            </a:r>
          </a:p>
          <a:p>
            <a:r>
              <a:rPr lang="en-US" sz="2200" dirty="0"/>
              <a:t>On-premises VPN device: This device is located at our on-premises network and manages the VPN connection.</a:t>
            </a:r>
          </a:p>
          <a:p>
            <a:r>
              <a:rPr lang="en-US" sz="2200" dirty="0"/>
              <a:t>Cloud VPN gateway: This is a virtual appliance provided by a cloud provider that handles the VPN connection on the cloud side.</a:t>
            </a:r>
          </a:p>
          <a:p>
            <a:r>
              <a:rPr lang="en-US" sz="2200" dirty="0"/>
              <a:t>Encrypted tunnel: The VPN creates a secure tunnel over the</a:t>
            </a:r>
          </a:p>
          <a:p>
            <a:pPr marL="0" indent="0">
              <a:buNone/>
            </a:pPr>
            <a:r>
              <a:rPr lang="en-US" sz="2200" dirty="0"/>
              <a:t>   internet, encrypting all data traffic that passes through it.</a:t>
            </a:r>
          </a:p>
          <a:p>
            <a:r>
              <a:rPr lang="en-US" sz="2200" dirty="0"/>
              <a:t>Public IP address: Both the on-premises VPN device and the</a:t>
            </a:r>
          </a:p>
          <a:p>
            <a:pPr marL="0" indent="0">
              <a:buNone/>
            </a:pPr>
            <a:r>
              <a:rPr lang="en-US" sz="2200" dirty="0"/>
              <a:t>   cloud VPN gateway needs public IP addresses to establish the</a:t>
            </a:r>
          </a:p>
          <a:p>
            <a:pPr marL="0" indent="0">
              <a:buNone/>
            </a:pPr>
            <a:r>
              <a:rPr lang="en-US" sz="2200" dirty="0"/>
              <a:t>   connection.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91E82-A74A-9EBE-571A-9A97E0E8D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540" y="3411491"/>
            <a:ext cx="4074459" cy="304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8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91E1-F062-A327-01FA-96BDD9F5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Site-to-Site VPN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F224-0238-AB8E-71E2-9CB533A94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On-Premises Network Components:</a:t>
            </a:r>
          </a:p>
          <a:p>
            <a:pPr lvl="1"/>
            <a:r>
              <a:rPr lang="en-IN" dirty="0"/>
              <a:t>Routers/Firewalls: Manage network traffic and enforce security policies.</a:t>
            </a:r>
          </a:p>
          <a:p>
            <a:pPr lvl="1"/>
            <a:r>
              <a:rPr lang="en-IN" dirty="0"/>
              <a:t>VPN Gateway: Establishes and manages the VPN tunnel.</a:t>
            </a:r>
          </a:p>
          <a:p>
            <a:r>
              <a:rPr lang="en-IN" dirty="0"/>
              <a:t>Cloud Network Components:</a:t>
            </a:r>
          </a:p>
          <a:p>
            <a:pPr lvl="1"/>
            <a:r>
              <a:rPr lang="en-IN" dirty="0"/>
              <a:t>Virtual Private Gateway</a:t>
            </a:r>
          </a:p>
        </p:txBody>
      </p:sp>
    </p:spTree>
    <p:extLst>
      <p:ext uri="{BB962C8B-B14F-4D97-AF65-F5344CB8AC3E}">
        <p14:creationId xmlns:p14="http://schemas.microsoft.com/office/powerpoint/2010/main" val="395128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CE01-38E0-D067-BD51-01474AD2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1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a Site-to-Site VPN Connection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7212-B342-E518-8F41-94E7E5709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37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specific steps for creating a site-to-site VPN will vary depending on your cloud provider and on-premises VPN device.</a:t>
            </a:r>
          </a:p>
          <a:p>
            <a:r>
              <a:rPr lang="en-US" sz="2400" dirty="0"/>
              <a:t>However, the general process typically involves the following steps:</a:t>
            </a:r>
          </a:p>
          <a:p>
            <a:pPr lvl="1"/>
            <a:r>
              <a:rPr lang="en-US" dirty="0"/>
              <a:t>Configure your on-premises VPN device.</a:t>
            </a:r>
          </a:p>
          <a:p>
            <a:pPr lvl="1"/>
            <a:r>
              <a:rPr lang="en-US" dirty="0"/>
              <a:t>Configure your cloud VPN gateway.</a:t>
            </a:r>
          </a:p>
          <a:p>
            <a:pPr lvl="1"/>
            <a:r>
              <a:rPr lang="en-US" dirty="0"/>
              <a:t>Establish the VPN connection.</a:t>
            </a:r>
          </a:p>
          <a:p>
            <a:pPr lvl="1"/>
            <a:r>
              <a:rPr lang="en-US" dirty="0"/>
              <a:t>Verify the connection and troubleshoot any</a:t>
            </a:r>
          </a:p>
          <a:p>
            <a:pPr marL="457200" lvl="1" indent="0">
              <a:buNone/>
            </a:pPr>
            <a:r>
              <a:rPr lang="en-US" dirty="0"/>
              <a:t>    issues.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D78BE-B630-3E0E-4E91-9BF17D2C6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165" y="2937483"/>
            <a:ext cx="4029635" cy="31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2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D566-CCF0-9CCB-EB9B-7B368AC7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6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Using a Site-to-Site VPN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697F-AD7B-D6DB-A320-4FF459A0F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4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Secure data transfer: Site-to-site VPNs encrypt data traffic, protecting it from unauthorized access.</a:t>
            </a:r>
          </a:p>
          <a:p>
            <a:r>
              <a:rPr lang="en-US" sz="2000" dirty="0"/>
              <a:t>Improved application access: Employees can securely access cloud-based applications from their on-premises devices.</a:t>
            </a:r>
          </a:p>
          <a:p>
            <a:r>
              <a:rPr lang="en-US" sz="2000" dirty="0"/>
              <a:t>Enhanced disaster recovery: Site-to-site VPNs can be used to replicate data to the cloud for disaster recovery purposes.</a:t>
            </a:r>
          </a:p>
          <a:p>
            <a:r>
              <a:rPr lang="en-US" sz="2000" dirty="0"/>
              <a:t>Increased scalability: Cloud resources can be easily scaled up or</a:t>
            </a:r>
          </a:p>
          <a:p>
            <a:pPr marL="0" indent="0">
              <a:buNone/>
            </a:pPr>
            <a:r>
              <a:rPr lang="en-US" sz="2000" dirty="0"/>
              <a:t>    down as needed, without impacting your on-premises network.</a:t>
            </a:r>
          </a:p>
          <a:p>
            <a:r>
              <a:rPr lang="en-US" sz="2000" dirty="0"/>
              <a:t>Cost savings: Site-to-site VPNs can help you reduce costs by</a:t>
            </a:r>
          </a:p>
          <a:p>
            <a:pPr marL="0" indent="0">
              <a:buNone/>
            </a:pPr>
            <a:r>
              <a:rPr lang="en-US" sz="2000" dirty="0"/>
              <a:t>    consolidating infrastructure and eliminating the need for dedicated</a:t>
            </a:r>
          </a:p>
          <a:p>
            <a:pPr marL="0" indent="0">
              <a:buNone/>
            </a:pPr>
            <a:r>
              <a:rPr lang="en-US" sz="2000" dirty="0"/>
              <a:t>    private lines.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49393-D4C0-E1C8-18A0-57E8E0795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640" y="3429000"/>
            <a:ext cx="4033360" cy="311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7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377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Site-to-Site VPNs: Bridging On-Premises and Cloud Environments </vt:lpstr>
      <vt:lpstr>What is a Site-to-Site VPN?</vt:lpstr>
      <vt:lpstr>How Does a Site-to-Site VPN Work?</vt:lpstr>
      <vt:lpstr>Components of Site-to-Site VPN</vt:lpstr>
      <vt:lpstr>Making a Site-to-Site VPN Connection</vt:lpstr>
      <vt:lpstr>Benefits of Using a Site-to-Site VPN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Site-to-Site VPNs: Bridging On-Premises and Cloud Environments </dc:title>
  <dc:creator>pramod vulloji</dc:creator>
  <cp:lastModifiedBy>pramod vulloji</cp:lastModifiedBy>
  <cp:revision>2</cp:revision>
  <dcterms:created xsi:type="dcterms:W3CDTF">2024-02-17T13:27:41Z</dcterms:created>
  <dcterms:modified xsi:type="dcterms:W3CDTF">2024-02-18T07:21:17Z</dcterms:modified>
</cp:coreProperties>
</file>