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Patrick Hand"/>
      <p:regular r:id="rId42"/>
    </p:embeddedFont>
    <p:embeddedFont>
      <p:font typeface="Poppins"/>
      <p:regular r:id="rId43"/>
      <p:bold r:id="rId44"/>
      <p:italic r:id="rId45"/>
      <p:boldItalic r:id="rId46"/>
    </p:embeddedFont>
    <p:embeddedFont>
      <p:font typeface="Lato"/>
      <p:regular r:id="rId47"/>
      <p:bold r:id="rId48"/>
      <p:italic r:id="rId49"/>
      <p:boldItalic r:id="rId50"/>
    </p:embeddedFont>
    <p:embeddedFont>
      <p:font typeface="Anaheim"/>
      <p:regular r:id="rId51"/>
      <p:bold r:id="rId52"/>
    </p:embeddedFont>
    <p:embeddedFont>
      <p:font typeface="Bebas Neue"/>
      <p:regular r:id="rId53"/>
    </p:embeddedFont>
    <p:embeddedFont>
      <p:font typeface="Barlow Medium"/>
      <p:regular r:id="rId54"/>
      <p:bold r:id="rId55"/>
      <p:italic r:id="rId56"/>
      <p:boldItalic r:id="rId57"/>
    </p:embeddedFont>
    <p:embeddedFont>
      <p:font typeface="Montserrat ExtraBold"/>
      <p:bold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0" roundtripDataSignature="AMtx7mg0P7IQV/myMS70sCozT3ugRi6F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PatrickHand-regular.fntdata"/><Relationship Id="rId41" Type="http://schemas.openxmlformats.org/officeDocument/2006/relationships/slide" Target="slides/slide37.xml"/><Relationship Id="rId44" Type="http://schemas.openxmlformats.org/officeDocument/2006/relationships/font" Target="fonts/Poppins-bold.fntdata"/><Relationship Id="rId43" Type="http://schemas.openxmlformats.org/officeDocument/2006/relationships/font" Target="fonts/Poppins-regular.fntdata"/><Relationship Id="rId46" Type="http://schemas.openxmlformats.org/officeDocument/2006/relationships/font" Target="fonts/Poppins-boldItalic.fntdata"/><Relationship Id="rId45" Type="http://schemas.openxmlformats.org/officeDocument/2006/relationships/font" Target="fonts/Poppi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customschemas.google.com/relationships/presentationmetadata" Target="meta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Anaheim-regular.fntdata"/><Relationship Id="rId50" Type="http://schemas.openxmlformats.org/officeDocument/2006/relationships/font" Target="fonts/Lato-boldItalic.fntdata"/><Relationship Id="rId53" Type="http://schemas.openxmlformats.org/officeDocument/2006/relationships/font" Target="fonts/BebasNeue-regular.fntdata"/><Relationship Id="rId52" Type="http://schemas.openxmlformats.org/officeDocument/2006/relationships/font" Target="fonts/Anaheim-bold.fntdata"/><Relationship Id="rId11" Type="http://schemas.openxmlformats.org/officeDocument/2006/relationships/slide" Target="slides/slide7.xml"/><Relationship Id="rId55" Type="http://schemas.openxmlformats.org/officeDocument/2006/relationships/font" Target="fonts/BarlowMedium-bold.fntdata"/><Relationship Id="rId10" Type="http://schemas.openxmlformats.org/officeDocument/2006/relationships/slide" Target="slides/slide6.xml"/><Relationship Id="rId54" Type="http://schemas.openxmlformats.org/officeDocument/2006/relationships/font" Target="fonts/BarlowMedium-regular.fntdata"/><Relationship Id="rId13" Type="http://schemas.openxmlformats.org/officeDocument/2006/relationships/slide" Target="slides/slide9.xml"/><Relationship Id="rId57" Type="http://schemas.openxmlformats.org/officeDocument/2006/relationships/font" Target="fonts/BarlowMedium-boldItalic.fntdata"/><Relationship Id="rId12" Type="http://schemas.openxmlformats.org/officeDocument/2006/relationships/slide" Target="slides/slide8.xml"/><Relationship Id="rId56" Type="http://schemas.openxmlformats.org/officeDocument/2006/relationships/font" Target="fonts/BarlowMedium-italic.fntdata"/><Relationship Id="rId15" Type="http://schemas.openxmlformats.org/officeDocument/2006/relationships/slide" Target="slides/slide11.xml"/><Relationship Id="rId59" Type="http://schemas.openxmlformats.org/officeDocument/2006/relationships/font" Target="fonts/MontserratExtraBold-boldItalic.fntdata"/><Relationship Id="rId14" Type="http://schemas.openxmlformats.org/officeDocument/2006/relationships/slide" Target="slides/slide10.xml"/><Relationship Id="rId58" Type="http://schemas.openxmlformats.org/officeDocument/2006/relationships/font" Target="fonts/MontserratExtraBold-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374cb19da3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374cb19da3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374cb19da3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374cb19da3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378469d7209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378469d7209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374a69124a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374a69124a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374a69124ae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7" name="Google Shape;717;g374a69124ae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374cb19da3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374cb19da3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374cb19da3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374cb19da3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37858a1145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37858a1145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37858a1145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37858a1145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37858a1145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37858a1145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37858a1145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37858a1145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37858a1145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37858a1145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37858a1145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37858a1145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374cb19da3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374cb19da3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37858a1145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37858a1145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37858a11458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37858a1145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374cb19da3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374cb19da3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374cb19da3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374cb19da3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374cb19da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374cb19da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374cb19da3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374cb19da3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374cb19da3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2" name="Google Shape;842;g374cb19da37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374cb19da37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374cb19da37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374cb19da3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374cb19da3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374cb19da37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4" name="Google Shape;874;g374cb19da37_0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374eed489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374eed489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374eed489a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374eed489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374eed489a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374eed489a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374eed489a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374eed489a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378469d720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378469d720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37858a114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37858a114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378469d7209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378469d7209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37858a1145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37858a1145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91"/>
          <p:cNvSpPr/>
          <p:nvPr/>
        </p:nvSpPr>
        <p:spPr>
          <a:xfrm rot="-5400000">
            <a:off x="356940" y="-364566"/>
            <a:ext cx="5153976" cy="5867856"/>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91"/>
          <p:cNvSpPr txBox="1"/>
          <p:nvPr>
            <p:ph type="ctrTitle"/>
          </p:nvPr>
        </p:nvSpPr>
        <p:spPr>
          <a:xfrm>
            <a:off x="722725" y="1853638"/>
            <a:ext cx="4658400" cy="12501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rgbClr val="191919"/>
              </a:buClr>
              <a:buSzPts val="5200"/>
              <a:buNone/>
              <a:defRPr sz="43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91"/>
          <p:cNvSpPr txBox="1"/>
          <p:nvPr>
            <p:ph idx="1" type="subTitle"/>
          </p:nvPr>
        </p:nvSpPr>
        <p:spPr>
          <a:xfrm>
            <a:off x="835100" y="3735075"/>
            <a:ext cx="2879400" cy="46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76" name="Shape 76"/>
        <p:cNvGrpSpPr/>
        <p:nvPr/>
      </p:nvGrpSpPr>
      <p:grpSpPr>
        <a:xfrm>
          <a:off x="0" y="0"/>
          <a:ext cx="0" cy="0"/>
          <a:chOff x="0" y="0"/>
          <a:chExt cx="0" cy="0"/>
        </a:xfrm>
      </p:grpSpPr>
      <p:sp>
        <p:nvSpPr>
          <p:cNvPr id="77" name="Google Shape;77;p100"/>
          <p:cNvSpPr/>
          <p:nvPr/>
        </p:nvSpPr>
        <p:spPr>
          <a:xfrm rot="-4705227">
            <a:off x="852373" y="-2410081"/>
            <a:ext cx="7062052" cy="9886880"/>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8" name="Google Shape;78;p100"/>
          <p:cNvSpPr/>
          <p:nvPr/>
        </p:nvSpPr>
        <p:spPr>
          <a:xfrm flipH="1" rot="5400000">
            <a:off x="9278336" y="-986958"/>
            <a:ext cx="5182542" cy="8226468"/>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9" name="Google Shape;79;p100"/>
          <p:cNvSpPr txBox="1"/>
          <p:nvPr>
            <p:ph type="title"/>
          </p:nvPr>
        </p:nvSpPr>
        <p:spPr>
          <a:xfrm>
            <a:off x="720000" y="535000"/>
            <a:ext cx="7704000" cy="48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0" name="Google Shape;80;p100"/>
          <p:cNvSpPr txBox="1"/>
          <p:nvPr>
            <p:ph idx="1" type="body"/>
          </p:nvPr>
        </p:nvSpPr>
        <p:spPr>
          <a:xfrm>
            <a:off x="720000" y="1466850"/>
            <a:ext cx="5814300" cy="23169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accent3"/>
              </a:buClr>
              <a:buSzPts val="1200"/>
              <a:buFont typeface="Lato"/>
              <a:buChar char="●"/>
              <a:defRPr sz="1600">
                <a:solidFill>
                  <a:srgbClr val="434343"/>
                </a:solidFill>
                <a:latin typeface="Poppins"/>
                <a:ea typeface="Poppins"/>
                <a:cs typeface="Poppins"/>
                <a:sym typeface="Poppins"/>
              </a:defRPr>
            </a:lvl1pPr>
            <a:lvl2pPr indent="-304800" lvl="1" marL="914400" algn="l">
              <a:lnSpc>
                <a:spcPct val="115000"/>
              </a:lnSpc>
              <a:spcBef>
                <a:spcPts val="0"/>
              </a:spcBef>
              <a:spcAft>
                <a:spcPts val="0"/>
              </a:spcAft>
              <a:buClr>
                <a:srgbClr val="000000"/>
              </a:buClr>
              <a:buSzPts val="1200"/>
              <a:buFont typeface="Arial"/>
              <a:buChar char="○"/>
              <a:defRPr>
                <a:solidFill>
                  <a:srgbClr val="434343"/>
                </a:solidFill>
              </a:defRPr>
            </a:lvl2pPr>
            <a:lvl3pPr indent="-304800" lvl="2" marL="1371600" algn="l">
              <a:lnSpc>
                <a:spcPct val="115000"/>
              </a:lnSpc>
              <a:spcBef>
                <a:spcPts val="0"/>
              </a:spcBef>
              <a:spcAft>
                <a:spcPts val="0"/>
              </a:spcAft>
              <a:buClr>
                <a:srgbClr val="000000"/>
              </a:buClr>
              <a:buSzPts val="1200"/>
              <a:buFont typeface="Arial"/>
              <a:buChar char="■"/>
              <a:defRPr>
                <a:solidFill>
                  <a:srgbClr val="434343"/>
                </a:solidFill>
              </a:defRPr>
            </a:lvl3pPr>
            <a:lvl4pPr indent="-304800" lvl="3" marL="1828800" algn="l">
              <a:lnSpc>
                <a:spcPct val="115000"/>
              </a:lnSpc>
              <a:spcBef>
                <a:spcPts val="0"/>
              </a:spcBef>
              <a:spcAft>
                <a:spcPts val="0"/>
              </a:spcAft>
              <a:buClr>
                <a:srgbClr val="000000"/>
              </a:buClr>
              <a:buSzPts val="1200"/>
              <a:buFont typeface="Arial"/>
              <a:buChar char="●"/>
              <a:defRPr>
                <a:solidFill>
                  <a:srgbClr val="434343"/>
                </a:solidFill>
              </a:defRPr>
            </a:lvl4pPr>
            <a:lvl5pPr indent="-304800" lvl="4" marL="2286000" algn="l">
              <a:lnSpc>
                <a:spcPct val="115000"/>
              </a:lnSpc>
              <a:spcBef>
                <a:spcPts val="0"/>
              </a:spcBef>
              <a:spcAft>
                <a:spcPts val="0"/>
              </a:spcAft>
              <a:buClr>
                <a:srgbClr val="000000"/>
              </a:buClr>
              <a:buSzPts val="1200"/>
              <a:buFont typeface="Arial"/>
              <a:buChar char="○"/>
              <a:defRPr>
                <a:solidFill>
                  <a:srgbClr val="434343"/>
                </a:solidFill>
              </a:defRPr>
            </a:lvl5pPr>
            <a:lvl6pPr indent="-304800" lvl="5" marL="2743200" algn="l">
              <a:lnSpc>
                <a:spcPct val="115000"/>
              </a:lnSpc>
              <a:spcBef>
                <a:spcPts val="0"/>
              </a:spcBef>
              <a:spcAft>
                <a:spcPts val="0"/>
              </a:spcAft>
              <a:buClr>
                <a:srgbClr val="000000"/>
              </a:buClr>
              <a:buSzPts val="1200"/>
              <a:buFont typeface="Arial"/>
              <a:buChar char="■"/>
              <a:defRPr>
                <a:solidFill>
                  <a:srgbClr val="434343"/>
                </a:solidFill>
              </a:defRPr>
            </a:lvl6pPr>
            <a:lvl7pPr indent="-304800" lvl="6" marL="3200400" algn="l">
              <a:lnSpc>
                <a:spcPct val="115000"/>
              </a:lnSpc>
              <a:spcBef>
                <a:spcPts val="0"/>
              </a:spcBef>
              <a:spcAft>
                <a:spcPts val="0"/>
              </a:spcAft>
              <a:buClr>
                <a:srgbClr val="000000"/>
              </a:buClr>
              <a:buSzPts val="1200"/>
              <a:buFont typeface="Arial"/>
              <a:buChar char="●"/>
              <a:defRPr>
                <a:solidFill>
                  <a:srgbClr val="434343"/>
                </a:solidFill>
              </a:defRPr>
            </a:lvl7pPr>
            <a:lvl8pPr indent="-304800" lvl="7" marL="3657600" algn="l">
              <a:lnSpc>
                <a:spcPct val="115000"/>
              </a:lnSpc>
              <a:spcBef>
                <a:spcPts val="0"/>
              </a:spcBef>
              <a:spcAft>
                <a:spcPts val="0"/>
              </a:spcAft>
              <a:buClr>
                <a:srgbClr val="000000"/>
              </a:buClr>
              <a:buSzPts val="1200"/>
              <a:buFont typeface="Arial"/>
              <a:buChar char="○"/>
              <a:defRPr>
                <a:solidFill>
                  <a:srgbClr val="434343"/>
                </a:solidFill>
              </a:defRPr>
            </a:lvl8pPr>
            <a:lvl9pPr indent="-304800" lvl="8" marL="4114800" algn="l">
              <a:lnSpc>
                <a:spcPct val="115000"/>
              </a:lnSpc>
              <a:spcBef>
                <a:spcPts val="0"/>
              </a:spcBef>
              <a:spcAft>
                <a:spcPts val="0"/>
              </a:spcAft>
              <a:buClr>
                <a:srgbClr val="000000"/>
              </a:buClr>
              <a:buSzPts val="1200"/>
              <a:buFont typeface="Arial"/>
              <a:buChar char="■"/>
              <a:defRPr>
                <a:solidFill>
                  <a:srgbClr val="434343"/>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2_1_1">
    <p:bg>
      <p:bgPr>
        <a:solidFill>
          <a:schemeClr val="accent3"/>
        </a:solidFill>
      </p:bgPr>
    </p:bg>
    <p:spTree>
      <p:nvGrpSpPr>
        <p:cNvPr id="81" name="Shape 81"/>
        <p:cNvGrpSpPr/>
        <p:nvPr/>
      </p:nvGrpSpPr>
      <p:grpSpPr>
        <a:xfrm>
          <a:off x="0" y="0"/>
          <a:ext cx="0" cy="0"/>
          <a:chOff x="0" y="0"/>
          <a:chExt cx="0" cy="0"/>
        </a:xfrm>
      </p:grpSpPr>
      <p:sp>
        <p:nvSpPr>
          <p:cNvPr id="82" name="Google Shape;82;p101"/>
          <p:cNvSpPr/>
          <p:nvPr/>
        </p:nvSpPr>
        <p:spPr>
          <a:xfrm flipH="1" rot="1799963">
            <a:off x="127785" y="-2554364"/>
            <a:ext cx="5410470" cy="8996715"/>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3" name="Google Shape;83;p101"/>
          <p:cNvSpPr/>
          <p:nvPr/>
        </p:nvSpPr>
        <p:spPr>
          <a:xfrm flipH="1" rot="-9268275">
            <a:off x="3760352" y="-522945"/>
            <a:ext cx="5410477" cy="10205668"/>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4" name="Google Shape;84;p101"/>
          <p:cNvSpPr/>
          <p:nvPr/>
        </p:nvSpPr>
        <p:spPr>
          <a:xfrm flipH="1" rot="-9268275">
            <a:off x="3898767" y="1231"/>
            <a:ext cx="5410477" cy="8372805"/>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101"/>
          <p:cNvSpPr/>
          <p:nvPr/>
        </p:nvSpPr>
        <p:spPr>
          <a:xfrm flipH="1" rot="2699948">
            <a:off x="-1076405" y="-1813967"/>
            <a:ext cx="7580967" cy="7130589"/>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6" name="Google Shape;86;p101"/>
          <p:cNvSpPr txBox="1"/>
          <p:nvPr>
            <p:ph type="title"/>
          </p:nvPr>
        </p:nvSpPr>
        <p:spPr>
          <a:xfrm>
            <a:off x="1653248" y="1605345"/>
            <a:ext cx="3420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7" name="Google Shape;87;p101"/>
          <p:cNvSpPr txBox="1"/>
          <p:nvPr>
            <p:ph idx="1" type="subTitle"/>
          </p:nvPr>
        </p:nvSpPr>
        <p:spPr>
          <a:xfrm>
            <a:off x="1653248" y="2073836"/>
            <a:ext cx="3420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8" name="Google Shape;88;p101"/>
          <p:cNvSpPr txBox="1"/>
          <p:nvPr>
            <p:ph idx="2" type="title"/>
          </p:nvPr>
        </p:nvSpPr>
        <p:spPr>
          <a:xfrm>
            <a:off x="1653248" y="2976945"/>
            <a:ext cx="3420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9" name="Google Shape;89;p101"/>
          <p:cNvSpPr txBox="1"/>
          <p:nvPr>
            <p:ph idx="3" type="subTitle"/>
          </p:nvPr>
        </p:nvSpPr>
        <p:spPr>
          <a:xfrm>
            <a:off x="1653248" y="3445436"/>
            <a:ext cx="3420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101"/>
          <p:cNvSpPr txBox="1"/>
          <p:nvPr>
            <p:ph idx="4" type="title"/>
          </p:nvPr>
        </p:nvSpPr>
        <p:spPr>
          <a:xfrm>
            <a:off x="720000" y="532925"/>
            <a:ext cx="7704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3"/>
        </a:solidFill>
      </p:bgPr>
    </p:bg>
    <p:spTree>
      <p:nvGrpSpPr>
        <p:cNvPr id="91" name="Shape 91"/>
        <p:cNvGrpSpPr/>
        <p:nvPr/>
      </p:nvGrpSpPr>
      <p:grpSpPr>
        <a:xfrm>
          <a:off x="0" y="0"/>
          <a:ext cx="0" cy="0"/>
          <a:chOff x="0" y="0"/>
          <a:chExt cx="0" cy="0"/>
        </a:xfrm>
      </p:grpSpPr>
      <p:sp>
        <p:nvSpPr>
          <p:cNvPr id="92" name="Google Shape;92;p102"/>
          <p:cNvSpPr/>
          <p:nvPr/>
        </p:nvSpPr>
        <p:spPr>
          <a:xfrm flipH="1" rot="-5400072">
            <a:off x="5044603" y="1191728"/>
            <a:ext cx="5136966" cy="2753514"/>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 name="Google Shape;93;p102"/>
          <p:cNvSpPr/>
          <p:nvPr/>
        </p:nvSpPr>
        <p:spPr>
          <a:xfrm rot="-5400000">
            <a:off x="1521963" y="-1545005"/>
            <a:ext cx="5182542" cy="8226468"/>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4" name="Google Shape;94;p102"/>
          <p:cNvSpPr txBox="1"/>
          <p:nvPr>
            <p:ph idx="1" type="subTitle"/>
          </p:nvPr>
        </p:nvSpPr>
        <p:spPr>
          <a:xfrm>
            <a:off x="719988" y="2684125"/>
            <a:ext cx="2621700" cy="71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b="1" sz="2700">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95" name="Google Shape;95;p102"/>
          <p:cNvSpPr txBox="1"/>
          <p:nvPr>
            <p:ph idx="2" type="subTitle"/>
          </p:nvPr>
        </p:nvSpPr>
        <p:spPr>
          <a:xfrm>
            <a:off x="3898763" y="2684125"/>
            <a:ext cx="2621700" cy="71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b="1" sz="2700">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96" name="Google Shape;96;p102"/>
          <p:cNvSpPr txBox="1"/>
          <p:nvPr>
            <p:ph idx="3" type="subTitle"/>
          </p:nvPr>
        </p:nvSpPr>
        <p:spPr>
          <a:xfrm>
            <a:off x="720150" y="3602950"/>
            <a:ext cx="2621700" cy="71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7" name="Google Shape;97;p102"/>
          <p:cNvSpPr txBox="1"/>
          <p:nvPr>
            <p:ph idx="4" type="subTitle"/>
          </p:nvPr>
        </p:nvSpPr>
        <p:spPr>
          <a:xfrm>
            <a:off x="3898925" y="3602950"/>
            <a:ext cx="2621700" cy="71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8" name="Google Shape;98;p102"/>
          <p:cNvSpPr txBox="1"/>
          <p:nvPr>
            <p:ph type="title"/>
          </p:nvPr>
        </p:nvSpPr>
        <p:spPr>
          <a:xfrm>
            <a:off x="720000" y="535000"/>
            <a:ext cx="5800500" cy="48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2">
    <p:bg>
      <p:bgPr>
        <a:solidFill>
          <a:schemeClr val="dk2"/>
        </a:solidFill>
      </p:bgPr>
    </p:bg>
    <p:spTree>
      <p:nvGrpSpPr>
        <p:cNvPr id="99" name="Shape 99"/>
        <p:cNvGrpSpPr/>
        <p:nvPr/>
      </p:nvGrpSpPr>
      <p:grpSpPr>
        <a:xfrm>
          <a:off x="0" y="0"/>
          <a:ext cx="0" cy="0"/>
          <a:chOff x="0" y="0"/>
          <a:chExt cx="0" cy="0"/>
        </a:xfrm>
      </p:grpSpPr>
      <p:sp>
        <p:nvSpPr>
          <p:cNvPr id="100" name="Google Shape;100;p103"/>
          <p:cNvSpPr/>
          <p:nvPr/>
        </p:nvSpPr>
        <p:spPr>
          <a:xfrm rot="-5399892">
            <a:off x="3534118" y="-1040270"/>
            <a:ext cx="5161050" cy="7225524"/>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1" name="Google Shape;101;p103"/>
          <p:cNvSpPr/>
          <p:nvPr/>
        </p:nvSpPr>
        <p:spPr>
          <a:xfrm flipH="1" rot="5399892">
            <a:off x="467068" y="-1040270"/>
            <a:ext cx="5161050" cy="7225524"/>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2" name="Google Shape;102;p103"/>
          <p:cNvSpPr txBox="1"/>
          <p:nvPr>
            <p:ph type="title"/>
          </p:nvPr>
        </p:nvSpPr>
        <p:spPr>
          <a:xfrm>
            <a:off x="5860384" y="2370425"/>
            <a:ext cx="2569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03" name="Google Shape;103;p103"/>
          <p:cNvSpPr txBox="1"/>
          <p:nvPr>
            <p:ph idx="1" type="subTitle"/>
          </p:nvPr>
        </p:nvSpPr>
        <p:spPr>
          <a:xfrm>
            <a:off x="5860384" y="2909748"/>
            <a:ext cx="2569500" cy="88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4" name="Google Shape;104;p103"/>
          <p:cNvSpPr txBox="1"/>
          <p:nvPr>
            <p:ph idx="2" type="title"/>
          </p:nvPr>
        </p:nvSpPr>
        <p:spPr>
          <a:xfrm>
            <a:off x="714116" y="2370425"/>
            <a:ext cx="2569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05" name="Google Shape;105;p103"/>
          <p:cNvSpPr txBox="1"/>
          <p:nvPr>
            <p:ph idx="3" type="subTitle"/>
          </p:nvPr>
        </p:nvSpPr>
        <p:spPr>
          <a:xfrm>
            <a:off x="714116" y="2909748"/>
            <a:ext cx="2569500" cy="88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 name="Google Shape;106;p103"/>
          <p:cNvSpPr txBox="1"/>
          <p:nvPr>
            <p:ph idx="4" type="title"/>
          </p:nvPr>
        </p:nvSpPr>
        <p:spPr>
          <a:xfrm>
            <a:off x="3286429" y="2370425"/>
            <a:ext cx="2569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07" name="Google Shape;107;p103"/>
          <p:cNvSpPr txBox="1"/>
          <p:nvPr>
            <p:ph idx="5" type="subTitle"/>
          </p:nvPr>
        </p:nvSpPr>
        <p:spPr>
          <a:xfrm>
            <a:off x="3286429" y="2909748"/>
            <a:ext cx="2569500" cy="88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8" name="Google Shape;108;p103"/>
          <p:cNvSpPr txBox="1"/>
          <p:nvPr>
            <p:ph idx="6" type="title"/>
          </p:nvPr>
        </p:nvSpPr>
        <p:spPr>
          <a:xfrm>
            <a:off x="720000" y="532925"/>
            <a:ext cx="7704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
    <p:bg>
      <p:bgPr>
        <a:solidFill>
          <a:schemeClr val="lt1"/>
        </a:solidFill>
      </p:bgPr>
    </p:bg>
    <p:spTree>
      <p:nvGrpSpPr>
        <p:cNvPr id="109" name="Shape 109"/>
        <p:cNvGrpSpPr/>
        <p:nvPr/>
      </p:nvGrpSpPr>
      <p:grpSpPr>
        <a:xfrm>
          <a:off x="0" y="0"/>
          <a:ext cx="0" cy="0"/>
          <a:chOff x="0" y="0"/>
          <a:chExt cx="0" cy="0"/>
        </a:xfrm>
      </p:grpSpPr>
      <p:sp>
        <p:nvSpPr>
          <p:cNvPr id="110" name="Google Shape;110;p104"/>
          <p:cNvSpPr/>
          <p:nvPr/>
        </p:nvSpPr>
        <p:spPr>
          <a:xfrm rot="9136852">
            <a:off x="1710032" y="1050477"/>
            <a:ext cx="9823463" cy="7954224"/>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04"/>
          <p:cNvSpPr txBox="1"/>
          <p:nvPr>
            <p:ph type="title"/>
          </p:nvPr>
        </p:nvSpPr>
        <p:spPr>
          <a:xfrm flipH="1">
            <a:off x="4203150" y="2487163"/>
            <a:ext cx="4207500" cy="1047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2" name="Google Shape;112;p104"/>
          <p:cNvSpPr txBox="1"/>
          <p:nvPr>
            <p:ph idx="2" type="title"/>
          </p:nvPr>
        </p:nvSpPr>
        <p:spPr>
          <a:xfrm flipH="1">
            <a:off x="7043250" y="1388138"/>
            <a:ext cx="13674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6000"/>
              <a:buNone/>
              <a:defRPr sz="65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13" name="Google Shape;113;p104"/>
          <p:cNvSpPr txBox="1"/>
          <p:nvPr>
            <p:ph idx="1" type="subTitle"/>
          </p:nvPr>
        </p:nvSpPr>
        <p:spPr>
          <a:xfrm flipH="1">
            <a:off x="3704850" y="3400763"/>
            <a:ext cx="4705800" cy="416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accent3"/>
        </a:solidFill>
      </p:bgPr>
    </p:bg>
    <p:spTree>
      <p:nvGrpSpPr>
        <p:cNvPr id="114" name="Shape 114"/>
        <p:cNvGrpSpPr/>
        <p:nvPr/>
      </p:nvGrpSpPr>
      <p:grpSpPr>
        <a:xfrm>
          <a:off x="0" y="0"/>
          <a:ext cx="0" cy="0"/>
          <a:chOff x="0" y="0"/>
          <a:chExt cx="0" cy="0"/>
        </a:xfrm>
      </p:grpSpPr>
      <p:sp>
        <p:nvSpPr>
          <p:cNvPr id="115" name="Google Shape;115;p105"/>
          <p:cNvSpPr/>
          <p:nvPr/>
        </p:nvSpPr>
        <p:spPr>
          <a:xfrm rot="-7633385">
            <a:off x="2892279" y="-1209418"/>
            <a:ext cx="5182543" cy="8097497"/>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6" name="Google Shape;116;p105"/>
          <p:cNvSpPr/>
          <p:nvPr/>
        </p:nvSpPr>
        <p:spPr>
          <a:xfrm rot="-7405719">
            <a:off x="-1967252" y="-2636445"/>
            <a:ext cx="9424495" cy="13000269"/>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7" name="Google Shape;117;p105"/>
          <p:cNvSpPr txBox="1"/>
          <p:nvPr>
            <p:ph type="title"/>
          </p:nvPr>
        </p:nvSpPr>
        <p:spPr>
          <a:xfrm>
            <a:off x="1653075" y="1449700"/>
            <a:ext cx="2867100" cy="76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8" name="Google Shape;118;p105"/>
          <p:cNvSpPr txBox="1"/>
          <p:nvPr>
            <p:ph idx="1" type="subTitle"/>
          </p:nvPr>
        </p:nvSpPr>
        <p:spPr>
          <a:xfrm>
            <a:off x="1653063" y="2345575"/>
            <a:ext cx="2867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9" name="Google Shape;119;p105"/>
          <p:cNvSpPr txBox="1"/>
          <p:nvPr>
            <p:ph idx="2" type="title"/>
          </p:nvPr>
        </p:nvSpPr>
        <p:spPr>
          <a:xfrm>
            <a:off x="5538251" y="1449700"/>
            <a:ext cx="2867100" cy="76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20" name="Google Shape;120;p105"/>
          <p:cNvSpPr txBox="1"/>
          <p:nvPr>
            <p:ph idx="3" type="subTitle"/>
          </p:nvPr>
        </p:nvSpPr>
        <p:spPr>
          <a:xfrm>
            <a:off x="5538243" y="2345575"/>
            <a:ext cx="2867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1" name="Google Shape;121;p105"/>
          <p:cNvSpPr txBox="1"/>
          <p:nvPr>
            <p:ph idx="4" type="title"/>
          </p:nvPr>
        </p:nvSpPr>
        <p:spPr>
          <a:xfrm>
            <a:off x="1653075" y="3187950"/>
            <a:ext cx="2867100" cy="76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22" name="Google Shape;122;p105"/>
          <p:cNvSpPr txBox="1"/>
          <p:nvPr>
            <p:ph idx="5" type="subTitle"/>
          </p:nvPr>
        </p:nvSpPr>
        <p:spPr>
          <a:xfrm>
            <a:off x="1653063" y="4083775"/>
            <a:ext cx="2867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3" name="Google Shape;123;p105"/>
          <p:cNvSpPr txBox="1"/>
          <p:nvPr>
            <p:ph idx="6" type="title"/>
          </p:nvPr>
        </p:nvSpPr>
        <p:spPr>
          <a:xfrm>
            <a:off x="5538252" y="3187950"/>
            <a:ext cx="2867100" cy="76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24" name="Google Shape;124;p105"/>
          <p:cNvSpPr txBox="1"/>
          <p:nvPr>
            <p:ph idx="7" type="subTitle"/>
          </p:nvPr>
        </p:nvSpPr>
        <p:spPr>
          <a:xfrm>
            <a:off x="5538243" y="4083775"/>
            <a:ext cx="2867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5" name="Google Shape;125;p105"/>
          <p:cNvSpPr txBox="1"/>
          <p:nvPr>
            <p:ph idx="8" type="title"/>
          </p:nvPr>
        </p:nvSpPr>
        <p:spPr>
          <a:xfrm>
            <a:off x="720000" y="532925"/>
            <a:ext cx="7704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2_2_1">
    <p:bg>
      <p:bgPr>
        <a:solidFill>
          <a:schemeClr val="dk2"/>
        </a:solidFill>
      </p:bgPr>
    </p:bg>
    <p:spTree>
      <p:nvGrpSpPr>
        <p:cNvPr id="126" name="Shape 126"/>
        <p:cNvGrpSpPr/>
        <p:nvPr/>
      </p:nvGrpSpPr>
      <p:grpSpPr>
        <a:xfrm>
          <a:off x="0" y="0"/>
          <a:ext cx="0" cy="0"/>
          <a:chOff x="0" y="0"/>
          <a:chExt cx="0" cy="0"/>
        </a:xfrm>
      </p:grpSpPr>
      <p:sp>
        <p:nvSpPr>
          <p:cNvPr id="127" name="Google Shape;127;p106"/>
          <p:cNvSpPr/>
          <p:nvPr/>
        </p:nvSpPr>
        <p:spPr>
          <a:xfrm rot="-5399892">
            <a:off x="3534118" y="-1040270"/>
            <a:ext cx="5161050" cy="7225524"/>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8" name="Google Shape;128;p106"/>
          <p:cNvSpPr/>
          <p:nvPr/>
        </p:nvSpPr>
        <p:spPr>
          <a:xfrm flipH="1" rot="5399892">
            <a:off x="467068" y="-1040270"/>
            <a:ext cx="5161050" cy="7225524"/>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9" name="Google Shape;129;p106"/>
          <p:cNvSpPr txBox="1"/>
          <p:nvPr>
            <p:ph type="title"/>
          </p:nvPr>
        </p:nvSpPr>
        <p:spPr>
          <a:xfrm>
            <a:off x="3541575" y="1136050"/>
            <a:ext cx="4078200" cy="365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0" name="Google Shape;130;p106"/>
          <p:cNvSpPr txBox="1"/>
          <p:nvPr>
            <p:ph idx="1" type="subTitle"/>
          </p:nvPr>
        </p:nvSpPr>
        <p:spPr>
          <a:xfrm>
            <a:off x="3541575" y="1521575"/>
            <a:ext cx="4078200" cy="548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1" name="Google Shape;131;p106"/>
          <p:cNvSpPr txBox="1"/>
          <p:nvPr>
            <p:ph idx="2" type="title"/>
          </p:nvPr>
        </p:nvSpPr>
        <p:spPr>
          <a:xfrm>
            <a:off x="3541575" y="3697715"/>
            <a:ext cx="4075500" cy="365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2" name="Google Shape;132;p106"/>
          <p:cNvSpPr txBox="1"/>
          <p:nvPr>
            <p:ph idx="3" type="subTitle"/>
          </p:nvPr>
        </p:nvSpPr>
        <p:spPr>
          <a:xfrm>
            <a:off x="3541575" y="4079220"/>
            <a:ext cx="4078200" cy="548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3" name="Google Shape;133;p106"/>
          <p:cNvSpPr txBox="1"/>
          <p:nvPr>
            <p:ph idx="4" type="title"/>
          </p:nvPr>
        </p:nvSpPr>
        <p:spPr>
          <a:xfrm>
            <a:off x="3541575" y="2411475"/>
            <a:ext cx="4075500" cy="365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4" name="Google Shape;134;p106"/>
          <p:cNvSpPr txBox="1"/>
          <p:nvPr>
            <p:ph idx="5" type="subTitle"/>
          </p:nvPr>
        </p:nvSpPr>
        <p:spPr>
          <a:xfrm>
            <a:off x="3541575" y="2799000"/>
            <a:ext cx="4078200" cy="548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5" name="Google Shape;135;p106"/>
          <p:cNvSpPr txBox="1"/>
          <p:nvPr>
            <p:ph idx="6" type="title"/>
          </p:nvPr>
        </p:nvSpPr>
        <p:spPr>
          <a:xfrm>
            <a:off x="720000" y="532925"/>
            <a:ext cx="7704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_1">
    <p:bg>
      <p:bgPr>
        <a:solidFill>
          <a:schemeClr val="lt1"/>
        </a:solidFill>
      </p:bgPr>
    </p:bg>
    <p:spTree>
      <p:nvGrpSpPr>
        <p:cNvPr id="136" name="Shape 136"/>
        <p:cNvGrpSpPr/>
        <p:nvPr/>
      </p:nvGrpSpPr>
      <p:grpSpPr>
        <a:xfrm>
          <a:off x="0" y="0"/>
          <a:ext cx="0" cy="0"/>
          <a:chOff x="0" y="0"/>
          <a:chExt cx="0" cy="0"/>
        </a:xfrm>
      </p:grpSpPr>
      <p:sp>
        <p:nvSpPr>
          <p:cNvPr id="137" name="Google Shape;137;p107"/>
          <p:cNvSpPr/>
          <p:nvPr/>
        </p:nvSpPr>
        <p:spPr>
          <a:xfrm rot="10279750">
            <a:off x="2519156" y="3162236"/>
            <a:ext cx="7507675" cy="7424103"/>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8" name="Google Shape;138;p107"/>
          <p:cNvSpPr/>
          <p:nvPr/>
        </p:nvSpPr>
        <p:spPr>
          <a:xfrm flipH="1" rot="-1140831">
            <a:off x="-1557488" y="-4164278"/>
            <a:ext cx="10945135" cy="9093764"/>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9" name="Google Shape;139;p107"/>
          <p:cNvSpPr txBox="1"/>
          <p:nvPr>
            <p:ph type="title"/>
          </p:nvPr>
        </p:nvSpPr>
        <p:spPr>
          <a:xfrm flipH="1">
            <a:off x="2002500" y="1877563"/>
            <a:ext cx="5139000" cy="72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0" name="Google Shape;140;p107"/>
          <p:cNvSpPr txBox="1"/>
          <p:nvPr>
            <p:ph idx="2" type="title"/>
          </p:nvPr>
        </p:nvSpPr>
        <p:spPr>
          <a:xfrm flipH="1">
            <a:off x="3848854" y="626138"/>
            <a:ext cx="14463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6000"/>
              <a:buNone/>
              <a:defRPr sz="65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41" name="Google Shape;141;p107"/>
          <p:cNvSpPr txBox="1"/>
          <p:nvPr>
            <p:ph idx="1" type="subTitle"/>
          </p:nvPr>
        </p:nvSpPr>
        <p:spPr>
          <a:xfrm flipH="1">
            <a:off x="2002350" y="2638763"/>
            <a:ext cx="5139000" cy="41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accent3"/>
        </a:solidFill>
      </p:bgPr>
    </p:bg>
    <p:spTree>
      <p:nvGrpSpPr>
        <p:cNvPr id="142" name="Shape 142"/>
        <p:cNvGrpSpPr/>
        <p:nvPr/>
      </p:nvGrpSpPr>
      <p:grpSpPr>
        <a:xfrm>
          <a:off x="0" y="0"/>
          <a:ext cx="0" cy="0"/>
          <a:chOff x="0" y="0"/>
          <a:chExt cx="0" cy="0"/>
        </a:xfrm>
      </p:grpSpPr>
      <p:sp>
        <p:nvSpPr>
          <p:cNvPr id="143" name="Google Shape;143;p108"/>
          <p:cNvSpPr/>
          <p:nvPr/>
        </p:nvSpPr>
        <p:spPr>
          <a:xfrm rot="5400072">
            <a:off x="249654" y="554787"/>
            <a:ext cx="5136966" cy="4033908"/>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4" name="Google Shape;144;p108"/>
          <p:cNvSpPr/>
          <p:nvPr/>
        </p:nvSpPr>
        <p:spPr>
          <a:xfrm flipH="1" rot="5399964">
            <a:off x="2190744" y="-1800196"/>
            <a:ext cx="5162562" cy="8743896"/>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5" name="Google Shape;145;p108"/>
          <p:cNvSpPr txBox="1"/>
          <p:nvPr>
            <p:ph type="title"/>
          </p:nvPr>
        </p:nvSpPr>
        <p:spPr>
          <a:xfrm>
            <a:off x="5723400" y="1574900"/>
            <a:ext cx="2683800" cy="527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6" name="Google Shape;146;p108"/>
          <p:cNvSpPr txBox="1"/>
          <p:nvPr>
            <p:ph idx="1" type="subTitle"/>
          </p:nvPr>
        </p:nvSpPr>
        <p:spPr>
          <a:xfrm>
            <a:off x="6070800" y="2038031"/>
            <a:ext cx="2336400" cy="48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7" name="Google Shape;147;p108"/>
          <p:cNvSpPr txBox="1"/>
          <p:nvPr>
            <p:ph idx="2" type="title"/>
          </p:nvPr>
        </p:nvSpPr>
        <p:spPr>
          <a:xfrm>
            <a:off x="1705700" y="2647400"/>
            <a:ext cx="2683800" cy="527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8" name="Google Shape;148;p108"/>
          <p:cNvSpPr txBox="1"/>
          <p:nvPr>
            <p:ph idx="3" type="subTitle"/>
          </p:nvPr>
        </p:nvSpPr>
        <p:spPr>
          <a:xfrm>
            <a:off x="2053100" y="3110531"/>
            <a:ext cx="2336400" cy="48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9" name="Google Shape;149;p108"/>
          <p:cNvSpPr txBox="1"/>
          <p:nvPr>
            <p:ph idx="4" type="title"/>
          </p:nvPr>
        </p:nvSpPr>
        <p:spPr>
          <a:xfrm>
            <a:off x="5723400" y="3566325"/>
            <a:ext cx="2683800" cy="527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50" name="Google Shape;150;p108"/>
          <p:cNvSpPr txBox="1"/>
          <p:nvPr>
            <p:ph idx="5" type="subTitle"/>
          </p:nvPr>
        </p:nvSpPr>
        <p:spPr>
          <a:xfrm>
            <a:off x="6070800" y="4029456"/>
            <a:ext cx="2336400" cy="48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1" name="Google Shape;151;p108"/>
          <p:cNvSpPr txBox="1"/>
          <p:nvPr>
            <p:ph idx="6" type="title"/>
          </p:nvPr>
        </p:nvSpPr>
        <p:spPr>
          <a:xfrm>
            <a:off x="720000" y="532925"/>
            <a:ext cx="7704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3"/>
        </a:solidFill>
      </p:bgPr>
    </p:bg>
    <p:spTree>
      <p:nvGrpSpPr>
        <p:cNvPr id="152" name="Shape 152"/>
        <p:cNvGrpSpPr/>
        <p:nvPr/>
      </p:nvGrpSpPr>
      <p:grpSpPr>
        <a:xfrm>
          <a:off x="0" y="0"/>
          <a:ext cx="0" cy="0"/>
          <a:chOff x="0" y="0"/>
          <a:chExt cx="0" cy="0"/>
        </a:xfrm>
      </p:grpSpPr>
      <p:sp>
        <p:nvSpPr>
          <p:cNvPr id="153" name="Google Shape;153;p109"/>
          <p:cNvSpPr/>
          <p:nvPr/>
        </p:nvSpPr>
        <p:spPr>
          <a:xfrm flipH="1" rot="-486386">
            <a:off x="-1902558" y="-640258"/>
            <a:ext cx="12387502" cy="5960792"/>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09"/>
          <p:cNvSpPr/>
          <p:nvPr/>
        </p:nvSpPr>
        <p:spPr>
          <a:xfrm flipH="1" rot="-486381">
            <a:off x="-289343" y="-808574"/>
            <a:ext cx="10000337" cy="5960784"/>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09"/>
          <p:cNvSpPr txBox="1"/>
          <p:nvPr>
            <p:ph type="title"/>
          </p:nvPr>
        </p:nvSpPr>
        <p:spPr>
          <a:xfrm>
            <a:off x="720000" y="535000"/>
            <a:ext cx="7704000" cy="48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12" name="Shape 12"/>
        <p:cNvGrpSpPr/>
        <p:nvPr/>
      </p:nvGrpSpPr>
      <p:grpSpPr>
        <a:xfrm>
          <a:off x="0" y="0"/>
          <a:ext cx="0" cy="0"/>
          <a:chOff x="0" y="0"/>
          <a:chExt cx="0" cy="0"/>
        </a:xfrm>
      </p:grpSpPr>
      <p:sp>
        <p:nvSpPr>
          <p:cNvPr id="13" name="Google Shape;13;p92"/>
          <p:cNvSpPr/>
          <p:nvPr/>
        </p:nvSpPr>
        <p:spPr>
          <a:xfrm flipH="1" rot="-5541284">
            <a:off x="2826279" y="-1542058"/>
            <a:ext cx="5509574" cy="8226448"/>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 name="Google Shape;14;p92"/>
          <p:cNvSpPr/>
          <p:nvPr/>
        </p:nvSpPr>
        <p:spPr>
          <a:xfrm flipH="1" rot="-5899740">
            <a:off x="-96622" y="-2002757"/>
            <a:ext cx="9124937" cy="9780769"/>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 name="Google Shape;15;p92"/>
          <p:cNvSpPr txBox="1"/>
          <p:nvPr>
            <p:ph type="title"/>
          </p:nvPr>
        </p:nvSpPr>
        <p:spPr>
          <a:xfrm>
            <a:off x="720000" y="535000"/>
            <a:ext cx="7704000" cy="48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 name="Google Shape;16;p92"/>
          <p:cNvSpPr txBox="1"/>
          <p:nvPr>
            <p:ph idx="1" type="body"/>
          </p:nvPr>
        </p:nvSpPr>
        <p:spPr>
          <a:xfrm>
            <a:off x="720000" y="1152475"/>
            <a:ext cx="7704000" cy="3456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434343"/>
              </a:buClr>
              <a:buSzPts val="1400"/>
              <a:buFont typeface="Poppins"/>
              <a:buAutoNum type="arabicPeriod"/>
              <a:defRPr sz="1100">
                <a:solidFill>
                  <a:srgbClr val="434343"/>
                </a:solidFill>
                <a:latin typeface="Poppins"/>
                <a:ea typeface="Poppins"/>
                <a:cs typeface="Poppins"/>
                <a:sym typeface="Poppins"/>
              </a:defRPr>
            </a:lvl1pPr>
            <a:lvl2pPr indent="-304800" lvl="1" marL="914400" algn="l">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algn="l">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algn="l">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algn="l">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algn="l">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algn="l">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algn="l">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2"/>
        </a:solidFill>
      </p:bgPr>
    </p:bg>
    <p:spTree>
      <p:nvGrpSpPr>
        <p:cNvPr id="156" name="Shape 156"/>
        <p:cNvGrpSpPr/>
        <p:nvPr/>
      </p:nvGrpSpPr>
      <p:grpSpPr>
        <a:xfrm>
          <a:off x="0" y="0"/>
          <a:ext cx="0" cy="0"/>
          <a:chOff x="0" y="0"/>
          <a:chExt cx="0" cy="0"/>
        </a:xfrm>
      </p:grpSpPr>
      <p:sp>
        <p:nvSpPr>
          <p:cNvPr id="157" name="Google Shape;157;p110"/>
          <p:cNvSpPr/>
          <p:nvPr/>
        </p:nvSpPr>
        <p:spPr>
          <a:xfrm flipH="1" rot="5399967">
            <a:off x="30283" y="-856849"/>
            <a:ext cx="5694570" cy="7068114"/>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8" name="Google Shape;158;p110"/>
          <p:cNvSpPr/>
          <p:nvPr/>
        </p:nvSpPr>
        <p:spPr>
          <a:xfrm flipH="1" rot="-5400032">
            <a:off x="3601466" y="-867060"/>
            <a:ext cx="5714982" cy="7068114"/>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9" name="Google Shape;159;p110"/>
          <p:cNvSpPr/>
          <p:nvPr/>
        </p:nvSpPr>
        <p:spPr>
          <a:xfrm flipH="1" rot="-5400021">
            <a:off x="1329088" y="-347291"/>
            <a:ext cx="8839206" cy="7171578"/>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0" name="Google Shape;160;p110"/>
          <p:cNvSpPr/>
          <p:nvPr/>
        </p:nvSpPr>
        <p:spPr>
          <a:xfrm flipH="1" rot="5399978">
            <a:off x="-294226" y="-1848103"/>
            <a:ext cx="8324802" cy="7068114"/>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1" name="Google Shape;161;p110"/>
          <p:cNvSpPr txBox="1"/>
          <p:nvPr>
            <p:ph type="title"/>
          </p:nvPr>
        </p:nvSpPr>
        <p:spPr>
          <a:xfrm>
            <a:off x="720000" y="16828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2" name="Google Shape;162;p110"/>
          <p:cNvSpPr txBox="1"/>
          <p:nvPr>
            <p:ph idx="1" type="subTitle"/>
          </p:nvPr>
        </p:nvSpPr>
        <p:spPr>
          <a:xfrm>
            <a:off x="720000" y="2269375"/>
            <a:ext cx="2305500" cy="4848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1400"/>
              <a:buNone/>
              <a:defRPr sz="1600">
                <a:solidFill>
                  <a:srgbClr val="000000"/>
                </a:solidFill>
                <a:latin typeface="Lato"/>
                <a:ea typeface="Lato"/>
                <a:cs typeface="Lato"/>
                <a:sym typeface="La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3" name="Google Shape;163;p110"/>
          <p:cNvSpPr txBox="1"/>
          <p:nvPr>
            <p:ph idx="2" type="title"/>
          </p:nvPr>
        </p:nvSpPr>
        <p:spPr>
          <a:xfrm>
            <a:off x="3419269" y="16828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4" name="Google Shape;164;p110"/>
          <p:cNvSpPr txBox="1"/>
          <p:nvPr>
            <p:ph idx="3" type="subTitle"/>
          </p:nvPr>
        </p:nvSpPr>
        <p:spPr>
          <a:xfrm>
            <a:off x="3419269" y="2269375"/>
            <a:ext cx="2305500" cy="4848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1400"/>
              <a:buNone/>
              <a:defRPr sz="1600">
                <a:solidFill>
                  <a:srgbClr val="000000"/>
                </a:solidFill>
                <a:latin typeface="Lato"/>
                <a:ea typeface="Lato"/>
                <a:cs typeface="Lato"/>
                <a:sym typeface="La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5" name="Google Shape;165;p110"/>
          <p:cNvSpPr txBox="1"/>
          <p:nvPr>
            <p:ph idx="4" type="title"/>
          </p:nvPr>
        </p:nvSpPr>
        <p:spPr>
          <a:xfrm>
            <a:off x="720000" y="31162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6" name="Google Shape;166;p110"/>
          <p:cNvSpPr txBox="1"/>
          <p:nvPr>
            <p:ph idx="5" type="subTitle"/>
          </p:nvPr>
        </p:nvSpPr>
        <p:spPr>
          <a:xfrm>
            <a:off x="720000" y="37027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7" name="Google Shape;167;p110"/>
          <p:cNvSpPr txBox="1"/>
          <p:nvPr>
            <p:ph idx="6" type="title"/>
          </p:nvPr>
        </p:nvSpPr>
        <p:spPr>
          <a:xfrm>
            <a:off x="3419269" y="31162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8" name="Google Shape;168;p110"/>
          <p:cNvSpPr txBox="1"/>
          <p:nvPr>
            <p:ph idx="7" type="subTitle"/>
          </p:nvPr>
        </p:nvSpPr>
        <p:spPr>
          <a:xfrm>
            <a:off x="3419269" y="37027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9" name="Google Shape;169;p110"/>
          <p:cNvSpPr txBox="1"/>
          <p:nvPr>
            <p:ph idx="8" type="title"/>
          </p:nvPr>
        </p:nvSpPr>
        <p:spPr>
          <a:xfrm>
            <a:off x="6118545" y="16828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0" name="Google Shape;170;p110"/>
          <p:cNvSpPr txBox="1"/>
          <p:nvPr>
            <p:ph idx="9" type="subTitle"/>
          </p:nvPr>
        </p:nvSpPr>
        <p:spPr>
          <a:xfrm>
            <a:off x="6118545" y="22693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1" name="Google Shape;171;p110"/>
          <p:cNvSpPr txBox="1"/>
          <p:nvPr>
            <p:ph idx="13" type="title"/>
          </p:nvPr>
        </p:nvSpPr>
        <p:spPr>
          <a:xfrm>
            <a:off x="6118545" y="31162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2" name="Google Shape;172;p110"/>
          <p:cNvSpPr txBox="1"/>
          <p:nvPr>
            <p:ph idx="14" type="subTitle"/>
          </p:nvPr>
        </p:nvSpPr>
        <p:spPr>
          <a:xfrm>
            <a:off x="6118545" y="37027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3" name="Google Shape;173;p110"/>
          <p:cNvSpPr txBox="1"/>
          <p:nvPr>
            <p:ph idx="15" type="title"/>
          </p:nvPr>
        </p:nvSpPr>
        <p:spPr>
          <a:xfrm>
            <a:off x="720000" y="532925"/>
            <a:ext cx="7704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1_2_1">
    <p:bg>
      <p:bgPr>
        <a:solidFill>
          <a:schemeClr val="accent3"/>
        </a:solidFill>
      </p:bgPr>
    </p:bg>
    <p:spTree>
      <p:nvGrpSpPr>
        <p:cNvPr id="174" name="Shape 174"/>
        <p:cNvGrpSpPr/>
        <p:nvPr/>
      </p:nvGrpSpPr>
      <p:grpSpPr>
        <a:xfrm>
          <a:off x="0" y="0"/>
          <a:ext cx="0" cy="0"/>
          <a:chOff x="0" y="0"/>
          <a:chExt cx="0" cy="0"/>
        </a:xfrm>
      </p:grpSpPr>
      <p:sp>
        <p:nvSpPr>
          <p:cNvPr id="175" name="Google Shape;175;p111"/>
          <p:cNvSpPr/>
          <p:nvPr/>
        </p:nvSpPr>
        <p:spPr>
          <a:xfrm flipH="1" rot="-9708718">
            <a:off x="4327100" y="-249768"/>
            <a:ext cx="5143497" cy="5483626"/>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11"/>
          <p:cNvSpPr/>
          <p:nvPr/>
        </p:nvSpPr>
        <p:spPr>
          <a:xfrm flipH="1" rot="-9942330">
            <a:off x="4501079" y="230954"/>
            <a:ext cx="4631551" cy="4088626"/>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11"/>
          <p:cNvSpPr/>
          <p:nvPr/>
        </p:nvSpPr>
        <p:spPr>
          <a:xfrm flipH="1" rot="-9942329">
            <a:off x="-901838" y="-630205"/>
            <a:ext cx="10442362" cy="7154739"/>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11"/>
          <p:cNvSpPr txBox="1"/>
          <p:nvPr>
            <p:ph type="title"/>
          </p:nvPr>
        </p:nvSpPr>
        <p:spPr>
          <a:xfrm>
            <a:off x="720000" y="532925"/>
            <a:ext cx="7704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179" name="Shape 179"/>
        <p:cNvGrpSpPr/>
        <p:nvPr/>
      </p:nvGrpSpPr>
      <p:grpSpPr>
        <a:xfrm>
          <a:off x="0" y="0"/>
          <a:ext cx="0" cy="0"/>
          <a:chOff x="0" y="0"/>
          <a:chExt cx="0" cy="0"/>
        </a:xfrm>
      </p:grpSpPr>
      <p:sp>
        <p:nvSpPr>
          <p:cNvPr id="180" name="Google Shape;180;p112"/>
          <p:cNvSpPr/>
          <p:nvPr/>
        </p:nvSpPr>
        <p:spPr>
          <a:xfrm flipH="1" rot="-98">
            <a:off x="-176779" y="-1092039"/>
            <a:ext cx="9497574" cy="5143230"/>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2"/>
          <p:cNvSpPr txBox="1"/>
          <p:nvPr>
            <p:ph type="title"/>
          </p:nvPr>
        </p:nvSpPr>
        <p:spPr>
          <a:xfrm>
            <a:off x="2061100" y="535000"/>
            <a:ext cx="6367800" cy="201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72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1"/>
        </a:solidFill>
      </p:bgPr>
    </p:bg>
    <p:spTree>
      <p:nvGrpSpPr>
        <p:cNvPr id="182" name="Shape 182"/>
        <p:cNvGrpSpPr/>
        <p:nvPr/>
      </p:nvGrpSpPr>
      <p:grpSpPr>
        <a:xfrm>
          <a:off x="0" y="0"/>
          <a:ext cx="0" cy="0"/>
          <a:chOff x="0" y="0"/>
          <a:chExt cx="0" cy="0"/>
        </a:xfrm>
      </p:grpSpPr>
      <p:sp>
        <p:nvSpPr>
          <p:cNvPr id="183" name="Google Shape;183;p113"/>
          <p:cNvSpPr/>
          <p:nvPr/>
        </p:nvSpPr>
        <p:spPr>
          <a:xfrm rot="-10799924">
            <a:off x="-159185" y="1321180"/>
            <a:ext cx="9823464" cy="7954200"/>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13"/>
          <p:cNvSpPr txBox="1"/>
          <p:nvPr>
            <p:ph type="title"/>
          </p:nvPr>
        </p:nvSpPr>
        <p:spPr>
          <a:xfrm>
            <a:off x="3865000" y="4076600"/>
            <a:ext cx="4563900" cy="531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15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85" name="Google Shape;185;p113"/>
          <p:cNvSpPr txBox="1"/>
          <p:nvPr>
            <p:ph idx="1" type="subTitle"/>
          </p:nvPr>
        </p:nvSpPr>
        <p:spPr>
          <a:xfrm>
            <a:off x="3992500" y="2676625"/>
            <a:ext cx="4436100" cy="1400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2200">
                <a:solidFill>
                  <a:schemeClr val="lt1"/>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6" name="Shape 186"/>
        <p:cNvGrpSpPr/>
        <p:nvPr/>
      </p:nvGrpSpPr>
      <p:grpSpPr>
        <a:xfrm>
          <a:off x="0" y="0"/>
          <a:ext cx="0" cy="0"/>
          <a:chOff x="0" y="0"/>
          <a:chExt cx="0" cy="0"/>
        </a:xfrm>
      </p:grpSpPr>
      <p:sp>
        <p:nvSpPr>
          <p:cNvPr id="187" name="Google Shape;187;p114"/>
          <p:cNvSpPr/>
          <p:nvPr/>
        </p:nvSpPr>
        <p:spPr>
          <a:xfrm flipH="1" rot="10799942">
            <a:off x="-144712" y="2613950"/>
            <a:ext cx="9536346" cy="5292918"/>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14"/>
          <p:cNvSpPr txBox="1"/>
          <p:nvPr>
            <p:ph type="title"/>
          </p:nvPr>
        </p:nvSpPr>
        <p:spPr>
          <a:xfrm>
            <a:off x="724900" y="3657600"/>
            <a:ext cx="7704000" cy="95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36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3">
    <p:spTree>
      <p:nvGrpSpPr>
        <p:cNvPr id="189" name="Shape 189"/>
        <p:cNvGrpSpPr/>
        <p:nvPr/>
      </p:nvGrpSpPr>
      <p:grpSpPr>
        <a:xfrm>
          <a:off x="0" y="0"/>
          <a:ext cx="0" cy="0"/>
          <a:chOff x="0" y="0"/>
          <a:chExt cx="0" cy="0"/>
        </a:xfrm>
      </p:grpSpPr>
      <p:sp>
        <p:nvSpPr>
          <p:cNvPr id="190" name="Google Shape;190;p115"/>
          <p:cNvSpPr txBox="1"/>
          <p:nvPr>
            <p:ph type="title"/>
          </p:nvPr>
        </p:nvSpPr>
        <p:spPr>
          <a:xfrm>
            <a:off x="720000" y="539500"/>
            <a:ext cx="4798200" cy="110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36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91" name="Google Shape;191;p115"/>
          <p:cNvSpPr/>
          <p:nvPr/>
        </p:nvSpPr>
        <p:spPr>
          <a:xfrm rot="-5400000">
            <a:off x="-4790089" y="-1561008"/>
            <a:ext cx="5182542" cy="8226468"/>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2">
    <p:bg>
      <p:bgPr>
        <a:solidFill>
          <a:schemeClr val="lt1"/>
        </a:solidFill>
      </p:bgPr>
    </p:bg>
    <p:spTree>
      <p:nvGrpSpPr>
        <p:cNvPr id="192" name="Shape 192"/>
        <p:cNvGrpSpPr/>
        <p:nvPr/>
      </p:nvGrpSpPr>
      <p:grpSpPr>
        <a:xfrm>
          <a:off x="0" y="0"/>
          <a:ext cx="0" cy="0"/>
          <a:chOff x="0" y="0"/>
          <a:chExt cx="0" cy="0"/>
        </a:xfrm>
      </p:grpSpPr>
      <p:sp>
        <p:nvSpPr>
          <p:cNvPr id="193" name="Google Shape;193;p116"/>
          <p:cNvSpPr txBox="1"/>
          <p:nvPr>
            <p:ph type="title"/>
          </p:nvPr>
        </p:nvSpPr>
        <p:spPr>
          <a:xfrm>
            <a:off x="720000" y="1908300"/>
            <a:ext cx="4083900" cy="125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solidFill>
                  <a:schemeClr val="dk2"/>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4" name="Google Shape;194;p116"/>
          <p:cNvSpPr txBox="1"/>
          <p:nvPr>
            <p:ph idx="1" type="subTitle"/>
          </p:nvPr>
        </p:nvSpPr>
        <p:spPr>
          <a:xfrm>
            <a:off x="715100" y="3258525"/>
            <a:ext cx="4083900" cy="100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95" name="Google Shape;195;p116"/>
          <p:cNvSpPr/>
          <p:nvPr/>
        </p:nvSpPr>
        <p:spPr>
          <a:xfrm flipH="1" rot="-5400033">
            <a:off x="-5183492" y="-1928935"/>
            <a:ext cx="5694570" cy="7068114"/>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_1_1_1_1_1_1">
    <p:bg>
      <p:bgPr>
        <a:solidFill>
          <a:schemeClr val="lt1"/>
        </a:solidFill>
      </p:bgPr>
    </p:bg>
    <p:spTree>
      <p:nvGrpSpPr>
        <p:cNvPr id="196" name="Shape 196"/>
        <p:cNvGrpSpPr/>
        <p:nvPr/>
      </p:nvGrpSpPr>
      <p:grpSpPr>
        <a:xfrm>
          <a:off x="0" y="0"/>
          <a:ext cx="0" cy="0"/>
          <a:chOff x="0" y="0"/>
          <a:chExt cx="0" cy="0"/>
        </a:xfrm>
      </p:grpSpPr>
      <p:sp>
        <p:nvSpPr>
          <p:cNvPr id="197" name="Google Shape;197;p117"/>
          <p:cNvSpPr/>
          <p:nvPr/>
        </p:nvSpPr>
        <p:spPr>
          <a:xfrm rot="-10799939">
            <a:off x="-34361" y="-2280637"/>
            <a:ext cx="9200574" cy="7424082"/>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8" name="Google Shape;198;p117"/>
          <p:cNvSpPr/>
          <p:nvPr/>
        </p:nvSpPr>
        <p:spPr>
          <a:xfrm flipH="1" rot="-1140831">
            <a:off x="-1557488" y="-3707078"/>
            <a:ext cx="10945135" cy="9093764"/>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9" name="Google Shape;199;p117"/>
          <p:cNvSpPr txBox="1"/>
          <p:nvPr>
            <p:ph type="title"/>
          </p:nvPr>
        </p:nvSpPr>
        <p:spPr>
          <a:xfrm>
            <a:off x="4377600" y="1393538"/>
            <a:ext cx="4083900" cy="1251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36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0" name="Google Shape;200;p117"/>
          <p:cNvSpPr txBox="1"/>
          <p:nvPr>
            <p:ph idx="1" type="subTitle"/>
          </p:nvPr>
        </p:nvSpPr>
        <p:spPr>
          <a:xfrm>
            <a:off x="4372700" y="2743763"/>
            <a:ext cx="4083900" cy="1006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201" name="Shape 201"/>
        <p:cNvGrpSpPr/>
        <p:nvPr/>
      </p:nvGrpSpPr>
      <p:grpSpPr>
        <a:xfrm>
          <a:off x="0" y="0"/>
          <a:ext cx="0" cy="0"/>
          <a:chOff x="0" y="0"/>
          <a:chExt cx="0" cy="0"/>
        </a:xfrm>
      </p:grpSpPr>
      <p:sp>
        <p:nvSpPr>
          <p:cNvPr id="202" name="Google Shape;202;p118"/>
          <p:cNvSpPr/>
          <p:nvPr/>
        </p:nvSpPr>
        <p:spPr>
          <a:xfrm rot="-129427">
            <a:off x="-563414" y="-4868445"/>
            <a:ext cx="10009567" cy="8386312"/>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18"/>
          <p:cNvSpPr txBox="1"/>
          <p:nvPr>
            <p:ph hasCustomPrompt="1" type="title"/>
          </p:nvPr>
        </p:nvSpPr>
        <p:spPr>
          <a:xfrm>
            <a:off x="715100" y="535000"/>
            <a:ext cx="6576000" cy="1251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9600"/>
              <a:buNone/>
              <a:defRPr sz="90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lt1"/>
              </a:buClr>
              <a:buSzPts val="9600"/>
              <a:buNone/>
              <a:defRPr sz="9600">
                <a:solidFill>
                  <a:schemeClr val="lt1"/>
                </a:solidFill>
              </a:defRPr>
            </a:lvl2pPr>
            <a:lvl3pPr lvl="2" algn="ctr">
              <a:lnSpc>
                <a:spcPct val="100000"/>
              </a:lnSpc>
              <a:spcBef>
                <a:spcPts val="0"/>
              </a:spcBef>
              <a:spcAft>
                <a:spcPts val="0"/>
              </a:spcAft>
              <a:buClr>
                <a:schemeClr val="lt1"/>
              </a:buClr>
              <a:buSzPts val="9600"/>
              <a:buNone/>
              <a:defRPr sz="9600">
                <a:solidFill>
                  <a:schemeClr val="lt1"/>
                </a:solidFill>
              </a:defRPr>
            </a:lvl3pPr>
            <a:lvl4pPr lvl="3" algn="ctr">
              <a:lnSpc>
                <a:spcPct val="100000"/>
              </a:lnSpc>
              <a:spcBef>
                <a:spcPts val="0"/>
              </a:spcBef>
              <a:spcAft>
                <a:spcPts val="0"/>
              </a:spcAft>
              <a:buClr>
                <a:schemeClr val="lt1"/>
              </a:buClr>
              <a:buSzPts val="9600"/>
              <a:buNone/>
              <a:defRPr sz="9600">
                <a:solidFill>
                  <a:schemeClr val="lt1"/>
                </a:solidFill>
              </a:defRPr>
            </a:lvl4pPr>
            <a:lvl5pPr lvl="4" algn="ctr">
              <a:lnSpc>
                <a:spcPct val="100000"/>
              </a:lnSpc>
              <a:spcBef>
                <a:spcPts val="0"/>
              </a:spcBef>
              <a:spcAft>
                <a:spcPts val="0"/>
              </a:spcAft>
              <a:buClr>
                <a:schemeClr val="lt1"/>
              </a:buClr>
              <a:buSzPts val="9600"/>
              <a:buNone/>
              <a:defRPr sz="9600">
                <a:solidFill>
                  <a:schemeClr val="lt1"/>
                </a:solidFill>
              </a:defRPr>
            </a:lvl5pPr>
            <a:lvl6pPr lvl="5" algn="ctr">
              <a:lnSpc>
                <a:spcPct val="100000"/>
              </a:lnSpc>
              <a:spcBef>
                <a:spcPts val="0"/>
              </a:spcBef>
              <a:spcAft>
                <a:spcPts val="0"/>
              </a:spcAft>
              <a:buClr>
                <a:schemeClr val="lt1"/>
              </a:buClr>
              <a:buSzPts val="9600"/>
              <a:buNone/>
              <a:defRPr sz="9600">
                <a:solidFill>
                  <a:schemeClr val="lt1"/>
                </a:solidFill>
              </a:defRPr>
            </a:lvl6pPr>
            <a:lvl7pPr lvl="6" algn="ctr">
              <a:lnSpc>
                <a:spcPct val="100000"/>
              </a:lnSpc>
              <a:spcBef>
                <a:spcPts val="0"/>
              </a:spcBef>
              <a:spcAft>
                <a:spcPts val="0"/>
              </a:spcAft>
              <a:buClr>
                <a:schemeClr val="lt1"/>
              </a:buClr>
              <a:buSzPts val="9600"/>
              <a:buNone/>
              <a:defRPr sz="9600">
                <a:solidFill>
                  <a:schemeClr val="lt1"/>
                </a:solidFill>
              </a:defRPr>
            </a:lvl7pPr>
            <a:lvl8pPr lvl="7" algn="ctr">
              <a:lnSpc>
                <a:spcPct val="100000"/>
              </a:lnSpc>
              <a:spcBef>
                <a:spcPts val="0"/>
              </a:spcBef>
              <a:spcAft>
                <a:spcPts val="0"/>
              </a:spcAft>
              <a:buClr>
                <a:schemeClr val="lt1"/>
              </a:buClr>
              <a:buSzPts val="9600"/>
              <a:buNone/>
              <a:defRPr sz="9600">
                <a:solidFill>
                  <a:schemeClr val="lt1"/>
                </a:solidFill>
              </a:defRPr>
            </a:lvl8pPr>
            <a:lvl9pPr lvl="8" algn="ctr">
              <a:lnSpc>
                <a:spcPct val="100000"/>
              </a:lnSpc>
              <a:spcBef>
                <a:spcPts val="0"/>
              </a:spcBef>
              <a:spcAft>
                <a:spcPts val="0"/>
              </a:spcAft>
              <a:buClr>
                <a:schemeClr val="lt1"/>
              </a:buClr>
              <a:buSzPts val="9600"/>
              <a:buNone/>
              <a:defRPr sz="9600">
                <a:solidFill>
                  <a:schemeClr val="lt1"/>
                </a:solidFill>
              </a:defRPr>
            </a:lvl9pPr>
          </a:lstStyle>
          <a:p>
            <a:r>
              <a:t>xx%</a:t>
            </a:r>
          </a:p>
        </p:txBody>
      </p:sp>
      <p:sp>
        <p:nvSpPr>
          <p:cNvPr id="204" name="Google Shape;204;p118"/>
          <p:cNvSpPr txBox="1"/>
          <p:nvPr>
            <p:ph idx="1" type="subTitle"/>
          </p:nvPr>
        </p:nvSpPr>
        <p:spPr>
          <a:xfrm>
            <a:off x="715100" y="1615450"/>
            <a:ext cx="6576000" cy="43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latin typeface="Poppins"/>
                <a:ea typeface="Poppins"/>
                <a:cs typeface="Poppins"/>
                <a:sym typeface="Poppins"/>
              </a:defRPr>
            </a:lvl1pPr>
            <a:lvl2pPr lvl="1" algn="ctr">
              <a:lnSpc>
                <a:spcPct val="100000"/>
              </a:lnSpc>
              <a:spcBef>
                <a:spcPts val="120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_3">
    <p:bg>
      <p:bgPr>
        <a:solidFill>
          <a:schemeClr val="accent3"/>
        </a:solidFill>
      </p:bgPr>
    </p:bg>
    <p:spTree>
      <p:nvGrpSpPr>
        <p:cNvPr id="205" name="Shape 205"/>
        <p:cNvGrpSpPr/>
        <p:nvPr/>
      </p:nvGrpSpPr>
      <p:grpSpPr>
        <a:xfrm>
          <a:off x="0" y="0"/>
          <a:ext cx="0" cy="0"/>
          <a:chOff x="0" y="0"/>
          <a:chExt cx="0" cy="0"/>
        </a:xfrm>
      </p:grpSpPr>
      <p:sp>
        <p:nvSpPr>
          <p:cNvPr id="206" name="Google Shape;206;p119"/>
          <p:cNvSpPr/>
          <p:nvPr/>
        </p:nvSpPr>
        <p:spPr>
          <a:xfrm flipH="1" rot="2699923">
            <a:off x="-798098" y="872275"/>
            <a:ext cx="5136977" cy="4033886"/>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7" name="Google Shape;207;p119"/>
          <p:cNvSpPr/>
          <p:nvPr/>
        </p:nvSpPr>
        <p:spPr>
          <a:xfrm flipH="1" rot="-9154638">
            <a:off x="4119379" y="-730828"/>
            <a:ext cx="5136988" cy="5079748"/>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8" name="Google Shape;208;p119"/>
          <p:cNvSpPr/>
          <p:nvPr/>
        </p:nvSpPr>
        <p:spPr>
          <a:xfrm rot="-7121299">
            <a:off x="2460965" y="-339782"/>
            <a:ext cx="7043532" cy="7068157"/>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9" name="Google Shape;209;p119"/>
          <p:cNvSpPr/>
          <p:nvPr/>
        </p:nvSpPr>
        <p:spPr>
          <a:xfrm rot="4406594">
            <a:off x="183536" y="-1446426"/>
            <a:ext cx="6720692" cy="6705657"/>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0" name="Google Shape;210;p119"/>
          <p:cNvSpPr txBox="1"/>
          <p:nvPr>
            <p:ph type="title"/>
          </p:nvPr>
        </p:nvSpPr>
        <p:spPr>
          <a:xfrm>
            <a:off x="1284000" y="540000"/>
            <a:ext cx="6576000" cy="82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5000">
                <a:solidFill>
                  <a:schemeClr val="dk2"/>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211" name="Google Shape;211;p119"/>
          <p:cNvSpPr txBox="1"/>
          <p:nvPr>
            <p:ph idx="1" type="subTitle"/>
          </p:nvPr>
        </p:nvSpPr>
        <p:spPr>
          <a:xfrm>
            <a:off x="1284000" y="1246025"/>
            <a:ext cx="6576000" cy="44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2" name="Google Shape;212;p119"/>
          <p:cNvSpPr txBox="1"/>
          <p:nvPr>
            <p:ph idx="2" type="title"/>
          </p:nvPr>
        </p:nvSpPr>
        <p:spPr>
          <a:xfrm>
            <a:off x="1284000" y="1996138"/>
            <a:ext cx="6576000" cy="82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5000">
                <a:solidFill>
                  <a:schemeClr val="dk2"/>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213" name="Google Shape;213;p119"/>
          <p:cNvSpPr txBox="1"/>
          <p:nvPr>
            <p:ph idx="3" type="subTitle"/>
          </p:nvPr>
        </p:nvSpPr>
        <p:spPr>
          <a:xfrm>
            <a:off x="1284000" y="2702163"/>
            <a:ext cx="6576000" cy="44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4" name="Google Shape;214;p119"/>
          <p:cNvSpPr txBox="1"/>
          <p:nvPr>
            <p:ph idx="4" type="title"/>
          </p:nvPr>
        </p:nvSpPr>
        <p:spPr>
          <a:xfrm>
            <a:off x="1284000" y="3452288"/>
            <a:ext cx="6576000" cy="82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5000">
                <a:solidFill>
                  <a:schemeClr val="dk2"/>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215" name="Google Shape;215;p119"/>
          <p:cNvSpPr txBox="1"/>
          <p:nvPr>
            <p:ph idx="5" type="subTitle"/>
          </p:nvPr>
        </p:nvSpPr>
        <p:spPr>
          <a:xfrm>
            <a:off x="1284000" y="4158313"/>
            <a:ext cx="6576000" cy="44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1"/>
        </a:solidFill>
      </p:bgPr>
    </p:bg>
    <p:spTree>
      <p:nvGrpSpPr>
        <p:cNvPr id="17" name="Shape 17"/>
        <p:cNvGrpSpPr/>
        <p:nvPr/>
      </p:nvGrpSpPr>
      <p:grpSpPr>
        <a:xfrm>
          <a:off x="0" y="0"/>
          <a:ext cx="0" cy="0"/>
          <a:chOff x="0" y="0"/>
          <a:chExt cx="0" cy="0"/>
        </a:xfrm>
      </p:grpSpPr>
      <p:sp>
        <p:nvSpPr>
          <p:cNvPr id="18" name="Google Shape;18;p93"/>
          <p:cNvSpPr/>
          <p:nvPr/>
        </p:nvSpPr>
        <p:spPr>
          <a:xfrm flipH="1" rot="3699419">
            <a:off x="2131952" y="-1207210"/>
            <a:ext cx="8621816" cy="6719994"/>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93"/>
          <p:cNvSpPr txBox="1"/>
          <p:nvPr>
            <p:ph type="title"/>
          </p:nvPr>
        </p:nvSpPr>
        <p:spPr>
          <a:xfrm>
            <a:off x="2772700" y="905475"/>
            <a:ext cx="5656200" cy="1431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2000"/>
              <a:buNone/>
              <a:defRPr sz="9400">
                <a:solidFill>
                  <a:schemeClr val="lt1"/>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atin typeface="Lato"/>
                <a:ea typeface="Lato"/>
                <a:cs typeface="Lato"/>
                <a:sym typeface="Lato"/>
              </a:defRPr>
            </a:lvl2pPr>
            <a:lvl3pPr lvl="2" algn="l">
              <a:lnSpc>
                <a:spcPct val="100000"/>
              </a:lnSpc>
              <a:spcBef>
                <a:spcPts val="0"/>
              </a:spcBef>
              <a:spcAft>
                <a:spcPts val="0"/>
              </a:spcAft>
              <a:buSzPts val="3500"/>
              <a:buNone/>
              <a:defRPr>
                <a:latin typeface="Lato"/>
                <a:ea typeface="Lato"/>
                <a:cs typeface="Lato"/>
                <a:sym typeface="Lato"/>
              </a:defRPr>
            </a:lvl3pPr>
            <a:lvl4pPr lvl="3" algn="l">
              <a:lnSpc>
                <a:spcPct val="100000"/>
              </a:lnSpc>
              <a:spcBef>
                <a:spcPts val="0"/>
              </a:spcBef>
              <a:spcAft>
                <a:spcPts val="0"/>
              </a:spcAft>
              <a:buSzPts val="3500"/>
              <a:buNone/>
              <a:defRPr>
                <a:latin typeface="Lato"/>
                <a:ea typeface="Lato"/>
                <a:cs typeface="Lato"/>
                <a:sym typeface="Lato"/>
              </a:defRPr>
            </a:lvl4pPr>
            <a:lvl5pPr lvl="4" algn="l">
              <a:lnSpc>
                <a:spcPct val="100000"/>
              </a:lnSpc>
              <a:spcBef>
                <a:spcPts val="0"/>
              </a:spcBef>
              <a:spcAft>
                <a:spcPts val="0"/>
              </a:spcAft>
              <a:buSzPts val="3500"/>
              <a:buNone/>
              <a:defRPr>
                <a:latin typeface="Lato"/>
                <a:ea typeface="Lato"/>
                <a:cs typeface="Lato"/>
                <a:sym typeface="Lato"/>
              </a:defRPr>
            </a:lvl5pPr>
            <a:lvl6pPr lvl="5" algn="l">
              <a:lnSpc>
                <a:spcPct val="100000"/>
              </a:lnSpc>
              <a:spcBef>
                <a:spcPts val="0"/>
              </a:spcBef>
              <a:spcAft>
                <a:spcPts val="0"/>
              </a:spcAft>
              <a:buSzPts val="3500"/>
              <a:buNone/>
              <a:defRPr>
                <a:latin typeface="Lato"/>
                <a:ea typeface="Lato"/>
                <a:cs typeface="Lato"/>
                <a:sym typeface="Lato"/>
              </a:defRPr>
            </a:lvl6pPr>
            <a:lvl7pPr lvl="6" algn="l">
              <a:lnSpc>
                <a:spcPct val="100000"/>
              </a:lnSpc>
              <a:spcBef>
                <a:spcPts val="0"/>
              </a:spcBef>
              <a:spcAft>
                <a:spcPts val="0"/>
              </a:spcAft>
              <a:buSzPts val="3500"/>
              <a:buNone/>
              <a:defRPr>
                <a:latin typeface="Lato"/>
                <a:ea typeface="Lato"/>
                <a:cs typeface="Lato"/>
                <a:sym typeface="Lato"/>
              </a:defRPr>
            </a:lvl7pPr>
            <a:lvl8pPr lvl="7" algn="l">
              <a:lnSpc>
                <a:spcPct val="100000"/>
              </a:lnSpc>
              <a:spcBef>
                <a:spcPts val="0"/>
              </a:spcBef>
              <a:spcAft>
                <a:spcPts val="0"/>
              </a:spcAft>
              <a:buSzPts val="3500"/>
              <a:buNone/>
              <a:defRPr>
                <a:latin typeface="Lato"/>
                <a:ea typeface="Lato"/>
                <a:cs typeface="Lato"/>
                <a:sym typeface="Lato"/>
              </a:defRPr>
            </a:lvl8pPr>
            <a:lvl9pPr lvl="8" algn="l">
              <a:lnSpc>
                <a:spcPct val="100000"/>
              </a:lnSpc>
              <a:spcBef>
                <a:spcPts val="0"/>
              </a:spcBef>
              <a:spcAft>
                <a:spcPts val="0"/>
              </a:spcAft>
              <a:buSzPts val="3500"/>
              <a:buNone/>
              <a:defRPr>
                <a:latin typeface="Lato"/>
                <a:ea typeface="Lato"/>
                <a:cs typeface="Lato"/>
                <a:sym typeface="Lato"/>
              </a:defRPr>
            </a:lvl9pPr>
          </a:lstStyle>
          <a:p/>
        </p:txBody>
      </p:sp>
      <p:sp>
        <p:nvSpPr>
          <p:cNvPr id="20" name="Google Shape;20;p93"/>
          <p:cNvSpPr txBox="1"/>
          <p:nvPr>
            <p:ph idx="1" type="subTitle"/>
          </p:nvPr>
        </p:nvSpPr>
        <p:spPr>
          <a:xfrm>
            <a:off x="4200200" y="2345575"/>
            <a:ext cx="4194600" cy="812100"/>
          </a:xfrm>
          <a:prstGeom prst="rect">
            <a:avLst/>
          </a:prstGeom>
          <a:noFill/>
          <a:ln>
            <a:noFill/>
          </a:ln>
        </p:spPr>
        <p:txBody>
          <a:bodyPr anchorCtr="0" anchor="ctr" bIns="91425" lIns="91425" spcFirstLastPara="1" rIns="91425" wrap="square" tIns="91425">
            <a:noAutofit/>
          </a:bodyPr>
          <a:lstStyle>
            <a:lvl1pPr lvl="0" algn="r">
              <a:lnSpc>
                <a:spcPct val="115000"/>
              </a:lnSpc>
              <a:spcBef>
                <a:spcPts val="0"/>
              </a:spcBef>
              <a:spcAft>
                <a:spcPts val="0"/>
              </a:spcAft>
              <a:buSzPts val="1400"/>
              <a:buNone/>
              <a:defRPr sz="1600">
                <a:solidFill>
                  <a:schemeClr val="lt1"/>
                </a:solidFill>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BLANK_1_1_1_1_1_1_3_1">
    <p:bg>
      <p:bgPr>
        <a:solidFill>
          <a:schemeClr val="dk2"/>
        </a:solidFill>
      </p:bgPr>
    </p:bg>
    <p:spTree>
      <p:nvGrpSpPr>
        <p:cNvPr id="216" name="Shape 216"/>
        <p:cNvGrpSpPr/>
        <p:nvPr/>
      </p:nvGrpSpPr>
      <p:grpSpPr>
        <a:xfrm>
          <a:off x="0" y="0"/>
          <a:ext cx="0" cy="0"/>
          <a:chOff x="0" y="0"/>
          <a:chExt cx="0" cy="0"/>
        </a:xfrm>
      </p:grpSpPr>
      <p:sp>
        <p:nvSpPr>
          <p:cNvPr id="217" name="Google Shape;217;p120"/>
          <p:cNvSpPr/>
          <p:nvPr/>
        </p:nvSpPr>
        <p:spPr>
          <a:xfrm flipH="1" rot="-5400036">
            <a:off x="4762490" y="876303"/>
            <a:ext cx="5143500" cy="3390876"/>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20"/>
          <p:cNvSpPr/>
          <p:nvPr/>
        </p:nvSpPr>
        <p:spPr>
          <a:xfrm flipH="1" rot="-5400036">
            <a:off x="4131387" y="440608"/>
            <a:ext cx="5143500" cy="4262274"/>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20"/>
          <p:cNvSpPr/>
          <p:nvPr/>
        </p:nvSpPr>
        <p:spPr>
          <a:xfrm rot="5400036">
            <a:off x="-723912" y="876303"/>
            <a:ext cx="5143500" cy="3390876"/>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20"/>
          <p:cNvSpPr/>
          <p:nvPr/>
        </p:nvSpPr>
        <p:spPr>
          <a:xfrm rot="5400036">
            <a:off x="-92809" y="440608"/>
            <a:ext cx="5143500" cy="4262274"/>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20"/>
          <p:cNvSpPr txBox="1"/>
          <p:nvPr>
            <p:ph type="title"/>
          </p:nvPr>
        </p:nvSpPr>
        <p:spPr>
          <a:xfrm>
            <a:off x="1541202" y="949328"/>
            <a:ext cx="6061500" cy="82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6000">
                <a:solidFill>
                  <a:schemeClr val="dk2"/>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222" name="Google Shape;222;p120"/>
          <p:cNvSpPr txBox="1"/>
          <p:nvPr>
            <p:ph idx="1" type="subTitle"/>
          </p:nvPr>
        </p:nvSpPr>
        <p:spPr>
          <a:xfrm>
            <a:off x="2459700" y="1731559"/>
            <a:ext cx="4224600" cy="44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3" name="Google Shape;223;p120"/>
          <p:cNvSpPr txBox="1"/>
          <p:nvPr>
            <p:ph idx="2" type="title"/>
          </p:nvPr>
        </p:nvSpPr>
        <p:spPr>
          <a:xfrm>
            <a:off x="1539050" y="2966749"/>
            <a:ext cx="6066000" cy="82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6000">
                <a:solidFill>
                  <a:schemeClr val="dk2"/>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224" name="Google Shape;224;p120"/>
          <p:cNvSpPr txBox="1"/>
          <p:nvPr>
            <p:ph idx="3" type="subTitle"/>
          </p:nvPr>
        </p:nvSpPr>
        <p:spPr>
          <a:xfrm>
            <a:off x="2458200" y="3748972"/>
            <a:ext cx="4227600" cy="44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
    <p:bg>
      <p:bgPr>
        <a:solidFill>
          <a:schemeClr val="dk2"/>
        </a:solidFill>
      </p:bgPr>
    </p:bg>
    <p:spTree>
      <p:nvGrpSpPr>
        <p:cNvPr id="225" name="Shape 225"/>
        <p:cNvGrpSpPr/>
        <p:nvPr/>
      </p:nvGrpSpPr>
      <p:grpSpPr>
        <a:xfrm>
          <a:off x="0" y="0"/>
          <a:ext cx="0" cy="0"/>
          <a:chOff x="0" y="0"/>
          <a:chExt cx="0" cy="0"/>
        </a:xfrm>
      </p:grpSpPr>
      <p:sp>
        <p:nvSpPr>
          <p:cNvPr id="226" name="Google Shape;226;p121"/>
          <p:cNvSpPr/>
          <p:nvPr/>
        </p:nvSpPr>
        <p:spPr>
          <a:xfrm flipH="1" rot="-36">
            <a:off x="-218040" y="-2190729"/>
            <a:ext cx="5124438" cy="8372754"/>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7" name="Google Shape;227;p121"/>
          <p:cNvSpPr/>
          <p:nvPr/>
        </p:nvSpPr>
        <p:spPr>
          <a:xfrm flipH="1" rot="10799964">
            <a:off x="4506340" y="-1047729"/>
            <a:ext cx="5124438" cy="8372754"/>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8" name="Google Shape;228;p121"/>
          <p:cNvSpPr/>
          <p:nvPr/>
        </p:nvSpPr>
        <p:spPr>
          <a:xfrm flipH="1" rot="-36">
            <a:off x="-65670" y="-1267101"/>
            <a:ext cx="5124438" cy="7068114"/>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9" name="Google Shape;229;p121"/>
          <p:cNvSpPr/>
          <p:nvPr/>
        </p:nvSpPr>
        <p:spPr>
          <a:xfrm flipH="1" rot="10799964">
            <a:off x="4277750" y="-657501"/>
            <a:ext cx="5124438" cy="7068114"/>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0" name="Google Shape;230;p121"/>
          <p:cNvSpPr txBox="1"/>
          <p:nvPr>
            <p:ph idx="1" type="subTitle"/>
          </p:nvPr>
        </p:nvSpPr>
        <p:spPr>
          <a:xfrm>
            <a:off x="760625" y="3499875"/>
            <a:ext cx="2384100" cy="59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31" name="Google Shape;231;p121"/>
          <p:cNvSpPr txBox="1"/>
          <p:nvPr>
            <p:ph idx="2" type="subTitle"/>
          </p:nvPr>
        </p:nvSpPr>
        <p:spPr>
          <a:xfrm>
            <a:off x="3413513" y="3499875"/>
            <a:ext cx="2384100" cy="59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32" name="Google Shape;232;p121"/>
          <p:cNvSpPr txBox="1"/>
          <p:nvPr>
            <p:ph idx="3" type="subTitle"/>
          </p:nvPr>
        </p:nvSpPr>
        <p:spPr>
          <a:xfrm>
            <a:off x="6029988" y="3499875"/>
            <a:ext cx="2384100" cy="59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33" name="Google Shape;233;p121"/>
          <p:cNvSpPr txBox="1"/>
          <p:nvPr>
            <p:ph type="title"/>
          </p:nvPr>
        </p:nvSpPr>
        <p:spPr>
          <a:xfrm>
            <a:off x="760475" y="1551725"/>
            <a:ext cx="2384100" cy="520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34" name="Google Shape;234;p121"/>
          <p:cNvSpPr txBox="1"/>
          <p:nvPr>
            <p:ph idx="4" type="title"/>
          </p:nvPr>
        </p:nvSpPr>
        <p:spPr>
          <a:xfrm>
            <a:off x="3413375" y="1551725"/>
            <a:ext cx="2384100" cy="520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35" name="Google Shape;235;p121"/>
          <p:cNvSpPr txBox="1"/>
          <p:nvPr>
            <p:ph idx="5" type="title"/>
          </p:nvPr>
        </p:nvSpPr>
        <p:spPr>
          <a:xfrm>
            <a:off x="6029850" y="1551725"/>
            <a:ext cx="2384100" cy="520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36" name="Google Shape;236;p121"/>
          <p:cNvSpPr txBox="1"/>
          <p:nvPr>
            <p:ph idx="6" type="title"/>
          </p:nvPr>
        </p:nvSpPr>
        <p:spPr>
          <a:xfrm>
            <a:off x="728375" y="530525"/>
            <a:ext cx="7687200" cy="46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600"/>
              <a:buFont typeface="Montserrat ExtraBold"/>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BLANK_1_1_1_1_1_1_4">
    <p:bg>
      <p:bgPr>
        <a:solidFill>
          <a:schemeClr val="dk2"/>
        </a:solidFill>
      </p:bgPr>
    </p:bg>
    <p:spTree>
      <p:nvGrpSpPr>
        <p:cNvPr id="237" name="Shape 237"/>
        <p:cNvGrpSpPr/>
        <p:nvPr/>
      </p:nvGrpSpPr>
      <p:grpSpPr>
        <a:xfrm>
          <a:off x="0" y="0"/>
          <a:ext cx="0" cy="0"/>
          <a:chOff x="0" y="0"/>
          <a:chExt cx="0" cy="0"/>
        </a:xfrm>
      </p:grpSpPr>
      <p:sp>
        <p:nvSpPr>
          <p:cNvPr id="238" name="Google Shape;238;p122"/>
          <p:cNvSpPr/>
          <p:nvPr/>
        </p:nvSpPr>
        <p:spPr>
          <a:xfrm flipH="1" rot="5399967">
            <a:off x="30283" y="-856849"/>
            <a:ext cx="5694570" cy="7068114"/>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9" name="Google Shape;239;p122"/>
          <p:cNvSpPr/>
          <p:nvPr/>
        </p:nvSpPr>
        <p:spPr>
          <a:xfrm flipH="1" rot="-5400032">
            <a:off x="3601466" y="-867060"/>
            <a:ext cx="5714982" cy="7068114"/>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0" name="Google Shape;240;p122"/>
          <p:cNvSpPr/>
          <p:nvPr/>
        </p:nvSpPr>
        <p:spPr>
          <a:xfrm flipH="1" rot="-5400021">
            <a:off x="1329088" y="-347291"/>
            <a:ext cx="8839206" cy="7171578"/>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1" name="Google Shape;241;p122"/>
          <p:cNvSpPr/>
          <p:nvPr/>
        </p:nvSpPr>
        <p:spPr>
          <a:xfrm flipH="1" rot="5399978">
            <a:off x="-294226" y="-1848103"/>
            <a:ext cx="8324802" cy="7068114"/>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2" name="Google Shape;242;p122"/>
          <p:cNvSpPr txBox="1"/>
          <p:nvPr>
            <p:ph idx="1" type="subTitle"/>
          </p:nvPr>
        </p:nvSpPr>
        <p:spPr>
          <a:xfrm>
            <a:off x="1610028" y="3358930"/>
            <a:ext cx="2384100" cy="59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43" name="Google Shape;243;p122"/>
          <p:cNvSpPr txBox="1"/>
          <p:nvPr>
            <p:ph idx="2" type="subTitle"/>
          </p:nvPr>
        </p:nvSpPr>
        <p:spPr>
          <a:xfrm>
            <a:off x="5149872" y="3358930"/>
            <a:ext cx="2384100" cy="59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44" name="Google Shape;244;p122"/>
          <p:cNvSpPr txBox="1"/>
          <p:nvPr>
            <p:ph type="title"/>
          </p:nvPr>
        </p:nvSpPr>
        <p:spPr>
          <a:xfrm>
            <a:off x="2150628" y="1955636"/>
            <a:ext cx="1302900" cy="520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2700">
                <a:solidFill>
                  <a:schemeClr val="dk2"/>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45" name="Google Shape;245;p122"/>
          <p:cNvSpPr txBox="1"/>
          <p:nvPr>
            <p:ph idx="3" type="title"/>
          </p:nvPr>
        </p:nvSpPr>
        <p:spPr>
          <a:xfrm>
            <a:off x="5692722" y="1955636"/>
            <a:ext cx="1298400" cy="520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2700">
                <a:solidFill>
                  <a:schemeClr val="dk2"/>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46" name="Google Shape;246;p122"/>
          <p:cNvSpPr txBox="1"/>
          <p:nvPr>
            <p:ph idx="4" type="title"/>
          </p:nvPr>
        </p:nvSpPr>
        <p:spPr>
          <a:xfrm>
            <a:off x="728375" y="530525"/>
            <a:ext cx="7687200" cy="46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600"/>
              <a:buFont typeface="Montserrat ExtraBold"/>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47" name="Google Shape;247;p122"/>
          <p:cNvSpPr txBox="1"/>
          <p:nvPr>
            <p:ph idx="5" type="subTitle"/>
          </p:nvPr>
        </p:nvSpPr>
        <p:spPr>
          <a:xfrm>
            <a:off x="1610028" y="2859897"/>
            <a:ext cx="2384100" cy="59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b="1" sz="2700"/>
            </a:lvl1pPr>
            <a:lvl2pPr lvl="1" algn="l">
              <a:lnSpc>
                <a:spcPct val="115000"/>
              </a:lnSpc>
              <a:spcBef>
                <a:spcPts val="0"/>
              </a:spcBef>
              <a:spcAft>
                <a:spcPts val="0"/>
              </a:spcAft>
              <a:buSzPts val="1400"/>
              <a:buNone/>
              <a:defRPr b="1"/>
            </a:lvl2pPr>
            <a:lvl3pPr lvl="2" algn="l">
              <a:lnSpc>
                <a:spcPct val="115000"/>
              </a:lnSpc>
              <a:spcBef>
                <a:spcPts val="1600"/>
              </a:spcBef>
              <a:spcAft>
                <a:spcPts val="0"/>
              </a:spcAft>
              <a:buSzPts val="1400"/>
              <a:buNone/>
              <a:defRPr b="1"/>
            </a:lvl3pPr>
            <a:lvl4pPr lvl="3" algn="l">
              <a:lnSpc>
                <a:spcPct val="115000"/>
              </a:lnSpc>
              <a:spcBef>
                <a:spcPts val="1600"/>
              </a:spcBef>
              <a:spcAft>
                <a:spcPts val="0"/>
              </a:spcAft>
              <a:buSzPts val="1400"/>
              <a:buNone/>
              <a:defRPr b="1"/>
            </a:lvl4pPr>
            <a:lvl5pPr lvl="4" algn="l">
              <a:lnSpc>
                <a:spcPct val="115000"/>
              </a:lnSpc>
              <a:spcBef>
                <a:spcPts val="1600"/>
              </a:spcBef>
              <a:spcAft>
                <a:spcPts val="0"/>
              </a:spcAft>
              <a:buSzPts val="1400"/>
              <a:buNone/>
              <a:defRPr b="1"/>
            </a:lvl5pPr>
            <a:lvl6pPr lvl="5" algn="l">
              <a:lnSpc>
                <a:spcPct val="115000"/>
              </a:lnSpc>
              <a:spcBef>
                <a:spcPts val="1600"/>
              </a:spcBef>
              <a:spcAft>
                <a:spcPts val="0"/>
              </a:spcAft>
              <a:buSzPts val="1400"/>
              <a:buNone/>
              <a:defRPr b="1"/>
            </a:lvl6pPr>
            <a:lvl7pPr lvl="6" algn="l">
              <a:lnSpc>
                <a:spcPct val="115000"/>
              </a:lnSpc>
              <a:spcBef>
                <a:spcPts val="1600"/>
              </a:spcBef>
              <a:spcAft>
                <a:spcPts val="0"/>
              </a:spcAft>
              <a:buSzPts val="1400"/>
              <a:buNone/>
              <a:defRPr b="1"/>
            </a:lvl7pPr>
            <a:lvl8pPr lvl="7" algn="l">
              <a:lnSpc>
                <a:spcPct val="115000"/>
              </a:lnSpc>
              <a:spcBef>
                <a:spcPts val="1600"/>
              </a:spcBef>
              <a:spcAft>
                <a:spcPts val="0"/>
              </a:spcAft>
              <a:buSzPts val="1400"/>
              <a:buNone/>
              <a:defRPr b="1"/>
            </a:lvl8pPr>
            <a:lvl9pPr lvl="8" algn="l">
              <a:lnSpc>
                <a:spcPct val="115000"/>
              </a:lnSpc>
              <a:spcBef>
                <a:spcPts val="1600"/>
              </a:spcBef>
              <a:spcAft>
                <a:spcPts val="1600"/>
              </a:spcAft>
              <a:buSzPts val="1400"/>
              <a:buNone/>
              <a:defRPr b="1"/>
            </a:lvl9pPr>
          </a:lstStyle>
          <a:p/>
        </p:txBody>
      </p:sp>
      <p:sp>
        <p:nvSpPr>
          <p:cNvPr id="248" name="Google Shape;248;p122"/>
          <p:cNvSpPr txBox="1"/>
          <p:nvPr>
            <p:ph idx="6" type="subTitle"/>
          </p:nvPr>
        </p:nvSpPr>
        <p:spPr>
          <a:xfrm>
            <a:off x="5149872" y="2859897"/>
            <a:ext cx="2384100" cy="59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b="1" sz="2700"/>
            </a:lvl1pPr>
            <a:lvl2pPr lvl="1" algn="l">
              <a:lnSpc>
                <a:spcPct val="115000"/>
              </a:lnSpc>
              <a:spcBef>
                <a:spcPts val="0"/>
              </a:spcBef>
              <a:spcAft>
                <a:spcPts val="0"/>
              </a:spcAft>
              <a:buSzPts val="1400"/>
              <a:buNone/>
              <a:defRPr b="1"/>
            </a:lvl2pPr>
            <a:lvl3pPr lvl="2" algn="l">
              <a:lnSpc>
                <a:spcPct val="115000"/>
              </a:lnSpc>
              <a:spcBef>
                <a:spcPts val="1600"/>
              </a:spcBef>
              <a:spcAft>
                <a:spcPts val="0"/>
              </a:spcAft>
              <a:buSzPts val="1400"/>
              <a:buNone/>
              <a:defRPr b="1"/>
            </a:lvl3pPr>
            <a:lvl4pPr lvl="3" algn="l">
              <a:lnSpc>
                <a:spcPct val="115000"/>
              </a:lnSpc>
              <a:spcBef>
                <a:spcPts val="1600"/>
              </a:spcBef>
              <a:spcAft>
                <a:spcPts val="0"/>
              </a:spcAft>
              <a:buSzPts val="1400"/>
              <a:buNone/>
              <a:defRPr b="1"/>
            </a:lvl4pPr>
            <a:lvl5pPr lvl="4" algn="l">
              <a:lnSpc>
                <a:spcPct val="115000"/>
              </a:lnSpc>
              <a:spcBef>
                <a:spcPts val="1600"/>
              </a:spcBef>
              <a:spcAft>
                <a:spcPts val="0"/>
              </a:spcAft>
              <a:buSzPts val="1400"/>
              <a:buNone/>
              <a:defRPr b="1"/>
            </a:lvl5pPr>
            <a:lvl6pPr lvl="5" algn="l">
              <a:lnSpc>
                <a:spcPct val="115000"/>
              </a:lnSpc>
              <a:spcBef>
                <a:spcPts val="1600"/>
              </a:spcBef>
              <a:spcAft>
                <a:spcPts val="0"/>
              </a:spcAft>
              <a:buSzPts val="1400"/>
              <a:buNone/>
              <a:defRPr b="1"/>
            </a:lvl6pPr>
            <a:lvl7pPr lvl="6" algn="l">
              <a:lnSpc>
                <a:spcPct val="115000"/>
              </a:lnSpc>
              <a:spcBef>
                <a:spcPts val="1600"/>
              </a:spcBef>
              <a:spcAft>
                <a:spcPts val="0"/>
              </a:spcAft>
              <a:buSzPts val="1400"/>
              <a:buNone/>
              <a:defRPr b="1"/>
            </a:lvl7pPr>
            <a:lvl8pPr lvl="7" algn="l">
              <a:lnSpc>
                <a:spcPct val="115000"/>
              </a:lnSpc>
              <a:spcBef>
                <a:spcPts val="1600"/>
              </a:spcBef>
              <a:spcAft>
                <a:spcPts val="0"/>
              </a:spcAft>
              <a:buSzPts val="1400"/>
              <a:buNone/>
              <a:defRPr b="1"/>
            </a:lvl8pPr>
            <a:lvl9pPr lvl="8" algn="l">
              <a:lnSpc>
                <a:spcPct val="115000"/>
              </a:lnSpc>
              <a:spcBef>
                <a:spcPts val="1600"/>
              </a:spcBef>
              <a:spcAft>
                <a:spcPts val="1600"/>
              </a:spcAft>
              <a:buSzPts val="1400"/>
              <a:buNone/>
              <a:defRPr b="1"/>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1_2_1_1">
    <p:bg>
      <p:bgPr>
        <a:solidFill>
          <a:schemeClr val="dk2"/>
        </a:solidFill>
      </p:bgPr>
    </p:bg>
    <p:spTree>
      <p:nvGrpSpPr>
        <p:cNvPr id="249" name="Shape 249"/>
        <p:cNvGrpSpPr/>
        <p:nvPr/>
      </p:nvGrpSpPr>
      <p:grpSpPr>
        <a:xfrm>
          <a:off x="0" y="0"/>
          <a:ext cx="0" cy="0"/>
          <a:chOff x="0" y="0"/>
          <a:chExt cx="0" cy="0"/>
        </a:xfrm>
      </p:grpSpPr>
      <p:sp>
        <p:nvSpPr>
          <p:cNvPr id="250" name="Google Shape;250;p123"/>
          <p:cNvSpPr/>
          <p:nvPr/>
        </p:nvSpPr>
        <p:spPr>
          <a:xfrm rot="5400071">
            <a:off x="-157036" y="-350245"/>
            <a:ext cx="5197230" cy="6000750"/>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23"/>
          <p:cNvSpPr/>
          <p:nvPr/>
        </p:nvSpPr>
        <p:spPr>
          <a:xfrm rot="-5399929">
            <a:off x="4319714" y="-437235"/>
            <a:ext cx="5197230" cy="6000750"/>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23"/>
          <p:cNvSpPr/>
          <p:nvPr/>
        </p:nvSpPr>
        <p:spPr>
          <a:xfrm rot="-5399929">
            <a:off x="4564180" y="217375"/>
            <a:ext cx="5197230" cy="4686282"/>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23"/>
          <p:cNvSpPr/>
          <p:nvPr/>
        </p:nvSpPr>
        <p:spPr>
          <a:xfrm rot="5400069">
            <a:off x="-257989" y="-370644"/>
            <a:ext cx="5387688" cy="5671782"/>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23"/>
          <p:cNvSpPr txBox="1"/>
          <p:nvPr>
            <p:ph type="title"/>
          </p:nvPr>
        </p:nvSpPr>
        <p:spPr>
          <a:xfrm>
            <a:off x="720000" y="532925"/>
            <a:ext cx="7704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_2">
    <p:bg>
      <p:bgPr>
        <a:solidFill>
          <a:schemeClr val="dk2"/>
        </a:solidFill>
      </p:bgPr>
    </p:bg>
    <p:spTree>
      <p:nvGrpSpPr>
        <p:cNvPr id="255" name="Shape 255"/>
        <p:cNvGrpSpPr/>
        <p:nvPr/>
      </p:nvGrpSpPr>
      <p:grpSpPr>
        <a:xfrm>
          <a:off x="0" y="0"/>
          <a:ext cx="0" cy="0"/>
          <a:chOff x="0" y="0"/>
          <a:chExt cx="0" cy="0"/>
        </a:xfrm>
      </p:grpSpPr>
      <p:sp>
        <p:nvSpPr>
          <p:cNvPr id="256" name="Google Shape;256;p124"/>
          <p:cNvSpPr/>
          <p:nvPr/>
        </p:nvSpPr>
        <p:spPr>
          <a:xfrm flipH="1" rot="-5400036">
            <a:off x="4762490" y="876303"/>
            <a:ext cx="5143500" cy="3390876"/>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24"/>
          <p:cNvSpPr/>
          <p:nvPr/>
        </p:nvSpPr>
        <p:spPr>
          <a:xfrm flipH="1" rot="-5400036">
            <a:off x="847747" y="-847710"/>
            <a:ext cx="5143500" cy="6838938"/>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24"/>
          <p:cNvSpPr/>
          <p:nvPr/>
        </p:nvSpPr>
        <p:spPr>
          <a:xfrm flipH="1" rot="-5400036">
            <a:off x="4131387" y="440608"/>
            <a:ext cx="5143500" cy="4262274"/>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24"/>
          <p:cNvSpPr txBox="1"/>
          <p:nvPr>
            <p:ph type="title"/>
          </p:nvPr>
        </p:nvSpPr>
        <p:spPr>
          <a:xfrm>
            <a:off x="720000" y="532925"/>
            <a:ext cx="7704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1_1_1">
    <p:bg>
      <p:bgPr>
        <a:solidFill>
          <a:schemeClr val="lt1"/>
        </a:solidFill>
      </p:bgPr>
    </p:bg>
    <p:spTree>
      <p:nvGrpSpPr>
        <p:cNvPr id="260" name="Shape 260"/>
        <p:cNvGrpSpPr/>
        <p:nvPr/>
      </p:nvGrpSpPr>
      <p:grpSpPr>
        <a:xfrm>
          <a:off x="0" y="0"/>
          <a:ext cx="0" cy="0"/>
          <a:chOff x="0" y="0"/>
          <a:chExt cx="0" cy="0"/>
        </a:xfrm>
      </p:grpSpPr>
      <p:sp>
        <p:nvSpPr>
          <p:cNvPr id="261" name="Google Shape;261;p125"/>
          <p:cNvSpPr/>
          <p:nvPr/>
        </p:nvSpPr>
        <p:spPr>
          <a:xfrm rot="9893784">
            <a:off x="1120931" y="1782398"/>
            <a:ext cx="9601305" cy="11522289"/>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25"/>
          <p:cNvSpPr txBox="1"/>
          <p:nvPr/>
        </p:nvSpPr>
        <p:spPr>
          <a:xfrm>
            <a:off x="5282575" y="1675644"/>
            <a:ext cx="31011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58A582"/>
              </a:solidFill>
              <a:latin typeface="Patrick Hand"/>
              <a:ea typeface="Patrick Hand"/>
              <a:cs typeface="Patrick Hand"/>
              <a:sym typeface="Patrick Hand"/>
            </a:endParaRPr>
          </a:p>
        </p:txBody>
      </p:sp>
      <p:sp>
        <p:nvSpPr>
          <p:cNvPr id="263" name="Google Shape;263;p125"/>
          <p:cNvSpPr txBox="1"/>
          <p:nvPr/>
        </p:nvSpPr>
        <p:spPr>
          <a:xfrm>
            <a:off x="5282575" y="2248356"/>
            <a:ext cx="3101100" cy="1219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B6060"/>
              </a:solidFill>
              <a:latin typeface="Barlow Medium"/>
              <a:ea typeface="Barlow Medium"/>
              <a:cs typeface="Barlow Medium"/>
              <a:sym typeface="Barlow Medium"/>
            </a:endParaRPr>
          </a:p>
        </p:txBody>
      </p:sp>
      <p:sp>
        <p:nvSpPr>
          <p:cNvPr id="264" name="Google Shape;264;p125"/>
          <p:cNvSpPr txBox="1"/>
          <p:nvPr>
            <p:ph type="title"/>
          </p:nvPr>
        </p:nvSpPr>
        <p:spPr>
          <a:xfrm>
            <a:off x="4415200" y="2588100"/>
            <a:ext cx="4013700" cy="597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sz="3600">
                <a:solidFill>
                  <a:schemeClr val="lt1"/>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65" name="Google Shape;265;p125"/>
          <p:cNvSpPr txBox="1"/>
          <p:nvPr>
            <p:ph idx="1" type="subTitle"/>
          </p:nvPr>
        </p:nvSpPr>
        <p:spPr>
          <a:xfrm>
            <a:off x="4415000" y="3325325"/>
            <a:ext cx="4013700" cy="1283100"/>
          </a:xfrm>
          <a:prstGeom prst="rect">
            <a:avLst/>
          </a:prstGeom>
          <a:noFill/>
          <a:ln>
            <a:noFill/>
          </a:ln>
        </p:spPr>
        <p:txBody>
          <a:bodyPr anchorCtr="0" anchor="ctr" bIns="91425" lIns="91425" spcFirstLastPara="1" rIns="91425" wrap="square" tIns="91425">
            <a:noAutofit/>
          </a:bodyPr>
          <a:lstStyle>
            <a:lvl1pPr lvl="0" algn="r">
              <a:lnSpc>
                <a:spcPct val="115000"/>
              </a:lnSpc>
              <a:spcBef>
                <a:spcPts val="0"/>
              </a:spcBef>
              <a:spcAft>
                <a:spcPts val="0"/>
              </a:spcAft>
              <a:buSzPts val="1800"/>
              <a:buNone/>
              <a:defRPr sz="1800">
                <a:solidFill>
                  <a:schemeClr val="lt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1_1_1_1_1_1_1_1">
    <p:bg>
      <p:bgPr>
        <a:solidFill>
          <a:schemeClr val="lt1"/>
        </a:solidFill>
      </p:bgPr>
    </p:bg>
    <p:spTree>
      <p:nvGrpSpPr>
        <p:cNvPr id="266" name="Shape 266"/>
        <p:cNvGrpSpPr/>
        <p:nvPr/>
      </p:nvGrpSpPr>
      <p:grpSpPr>
        <a:xfrm>
          <a:off x="0" y="0"/>
          <a:ext cx="0" cy="0"/>
          <a:chOff x="0" y="0"/>
          <a:chExt cx="0" cy="0"/>
        </a:xfrm>
      </p:grpSpPr>
      <p:sp>
        <p:nvSpPr>
          <p:cNvPr id="267" name="Google Shape;267;p126"/>
          <p:cNvSpPr/>
          <p:nvPr/>
        </p:nvSpPr>
        <p:spPr>
          <a:xfrm rot="-10799939">
            <a:off x="-34361" y="-2280637"/>
            <a:ext cx="9200574" cy="7424082"/>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8" name="Google Shape;268;p126"/>
          <p:cNvSpPr/>
          <p:nvPr/>
        </p:nvSpPr>
        <p:spPr>
          <a:xfrm flipH="1" rot="-1140831">
            <a:off x="-1557488" y="-3707078"/>
            <a:ext cx="10945135" cy="9093764"/>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9" name="Google Shape;269;p126"/>
          <p:cNvSpPr txBox="1"/>
          <p:nvPr>
            <p:ph type="title"/>
          </p:nvPr>
        </p:nvSpPr>
        <p:spPr>
          <a:xfrm>
            <a:off x="2530050" y="2730363"/>
            <a:ext cx="40839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0" name="Google Shape;270;p126"/>
          <p:cNvSpPr txBox="1"/>
          <p:nvPr>
            <p:ph idx="1" type="subTitle"/>
          </p:nvPr>
        </p:nvSpPr>
        <p:spPr>
          <a:xfrm>
            <a:off x="2340750" y="3394800"/>
            <a:ext cx="44625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bg>
      <p:bgPr>
        <a:solidFill>
          <a:schemeClr val="accent3"/>
        </a:solidFill>
      </p:bgPr>
    </p:bg>
    <p:spTree>
      <p:nvGrpSpPr>
        <p:cNvPr id="271" name="Shape 271"/>
        <p:cNvGrpSpPr/>
        <p:nvPr/>
      </p:nvGrpSpPr>
      <p:grpSpPr>
        <a:xfrm>
          <a:off x="0" y="0"/>
          <a:ext cx="0" cy="0"/>
          <a:chOff x="0" y="0"/>
          <a:chExt cx="0" cy="0"/>
        </a:xfrm>
      </p:grpSpPr>
      <p:sp>
        <p:nvSpPr>
          <p:cNvPr id="272" name="Google Shape;272;p127"/>
          <p:cNvSpPr/>
          <p:nvPr/>
        </p:nvSpPr>
        <p:spPr>
          <a:xfrm rot="1077026">
            <a:off x="-451652" y="-2378121"/>
            <a:ext cx="10535104" cy="8078403"/>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27"/>
          <p:cNvSpPr/>
          <p:nvPr/>
        </p:nvSpPr>
        <p:spPr>
          <a:xfrm rot="1077026">
            <a:off x="-511087" y="-2134824"/>
            <a:ext cx="10535104" cy="7475178"/>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27"/>
          <p:cNvSpPr txBox="1"/>
          <p:nvPr>
            <p:ph type="title"/>
          </p:nvPr>
        </p:nvSpPr>
        <p:spPr>
          <a:xfrm>
            <a:off x="4773975" y="1447050"/>
            <a:ext cx="3609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75" name="Google Shape;275;p127"/>
          <p:cNvSpPr txBox="1"/>
          <p:nvPr>
            <p:ph idx="1" type="subTitle"/>
          </p:nvPr>
        </p:nvSpPr>
        <p:spPr>
          <a:xfrm>
            <a:off x="4773975" y="2019753"/>
            <a:ext cx="3609600" cy="121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bg>
      <p:bgPr>
        <a:solidFill>
          <a:schemeClr val="dk2"/>
        </a:solidFill>
      </p:bgPr>
    </p:bg>
    <p:spTree>
      <p:nvGrpSpPr>
        <p:cNvPr id="276" name="Shape 276"/>
        <p:cNvGrpSpPr/>
        <p:nvPr/>
      </p:nvGrpSpPr>
      <p:grpSpPr>
        <a:xfrm>
          <a:off x="0" y="0"/>
          <a:ext cx="0" cy="0"/>
          <a:chOff x="0" y="0"/>
          <a:chExt cx="0" cy="0"/>
        </a:xfrm>
      </p:grpSpPr>
      <p:sp>
        <p:nvSpPr>
          <p:cNvPr id="277" name="Google Shape;277;p128"/>
          <p:cNvSpPr/>
          <p:nvPr/>
        </p:nvSpPr>
        <p:spPr>
          <a:xfrm rot="-3600025">
            <a:off x="-616632" y="-3632707"/>
            <a:ext cx="9406596" cy="11230821"/>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28"/>
          <p:cNvSpPr/>
          <p:nvPr/>
        </p:nvSpPr>
        <p:spPr>
          <a:xfrm rot="-3600029">
            <a:off x="-1174859" y="-3715088"/>
            <a:ext cx="10705227" cy="10205326"/>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28"/>
          <p:cNvSpPr txBox="1"/>
          <p:nvPr>
            <p:ph type="title"/>
          </p:nvPr>
        </p:nvSpPr>
        <p:spPr>
          <a:xfrm flipH="1">
            <a:off x="737593" y="1675682"/>
            <a:ext cx="3077400" cy="56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80" name="Google Shape;280;p128"/>
          <p:cNvSpPr txBox="1"/>
          <p:nvPr>
            <p:ph idx="1" type="subTitle"/>
          </p:nvPr>
        </p:nvSpPr>
        <p:spPr>
          <a:xfrm flipH="1">
            <a:off x="737593" y="2241118"/>
            <a:ext cx="3077400" cy="122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bg>
      <p:bgPr>
        <a:solidFill>
          <a:schemeClr val="accent3"/>
        </a:solidFill>
      </p:bgPr>
    </p:bg>
    <p:spTree>
      <p:nvGrpSpPr>
        <p:cNvPr id="281" name="Shape 281"/>
        <p:cNvGrpSpPr/>
        <p:nvPr/>
      </p:nvGrpSpPr>
      <p:grpSpPr>
        <a:xfrm>
          <a:off x="0" y="0"/>
          <a:ext cx="0" cy="0"/>
          <a:chOff x="0" y="0"/>
          <a:chExt cx="0" cy="0"/>
        </a:xfrm>
      </p:grpSpPr>
      <p:sp>
        <p:nvSpPr>
          <p:cNvPr id="282" name="Google Shape;282;p129"/>
          <p:cNvSpPr/>
          <p:nvPr/>
        </p:nvSpPr>
        <p:spPr>
          <a:xfrm flipH="1" rot="-1503190">
            <a:off x="-933435" y="-2997753"/>
            <a:ext cx="11438521" cy="8826733"/>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29"/>
          <p:cNvSpPr/>
          <p:nvPr/>
        </p:nvSpPr>
        <p:spPr>
          <a:xfrm flipH="1" rot="-1503190">
            <a:off x="-1372025" y="-1943561"/>
            <a:ext cx="11438521" cy="7475169"/>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29"/>
          <p:cNvSpPr txBox="1"/>
          <p:nvPr/>
        </p:nvSpPr>
        <p:spPr>
          <a:xfrm>
            <a:off x="5282575" y="1675644"/>
            <a:ext cx="31011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58A582"/>
              </a:solidFill>
              <a:latin typeface="Patrick Hand"/>
              <a:ea typeface="Patrick Hand"/>
              <a:cs typeface="Patrick Hand"/>
              <a:sym typeface="Patrick Hand"/>
            </a:endParaRPr>
          </a:p>
        </p:txBody>
      </p:sp>
      <p:sp>
        <p:nvSpPr>
          <p:cNvPr id="285" name="Google Shape;285;p129"/>
          <p:cNvSpPr txBox="1"/>
          <p:nvPr/>
        </p:nvSpPr>
        <p:spPr>
          <a:xfrm>
            <a:off x="5282575" y="2248356"/>
            <a:ext cx="3101100" cy="1219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B6060"/>
              </a:solidFill>
              <a:latin typeface="Barlow Medium"/>
              <a:ea typeface="Barlow Medium"/>
              <a:cs typeface="Barlow Medium"/>
              <a:sym typeface="Barlow Medium"/>
            </a:endParaRPr>
          </a:p>
        </p:txBody>
      </p:sp>
      <p:sp>
        <p:nvSpPr>
          <p:cNvPr id="286" name="Google Shape;286;p129"/>
          <p:cNvSpPr txBox="1"/>
          <p:nvPr>
            <p:ph type="title"/>
          </p:nvPr>
        </p:nvSpPr>
        <p:spPr>
          <a:xfrm>
            <a:off x="4273200" y="1675644"/>
            <a:ext cx="3151500" cy="59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87" name="Google Shape;287;p129"/>
          <p:cNvSpPr txBox="1"/>
          <p:nvPr>
            <p:ph idx="1" type="subTitle"/>
          </p:nvPr>
        </p:nvSpPr>
        <p:spPr>
          <a:xfrm>
            <a:off x="4273200" y="2273256"/>
            <a:ext cx="3151500" cy="119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_1_1_1_1_1">
    <p:bg>
      <p:bgPr>
        <a:solidFill>
          <a:schemeClr val="lt1"/>
        </a:solidFill>
      </p:bgPr>
    </p:bg>
    <p:spTree>
      <p:nvGrpSpPr>
        <p:cNvPr id="21" name="Shape 21"/>
        <p:cNvGrpSpPr/>
        <p:nvPr/>
      </p:nvGrpSpPr>
      <p:grpSpPr>
        <a:xfrm>
          <a:off x="0" y="0"/>
          <a:ext cx="0" cy="0"/>
          <a:chOff x="0" y="0"/>
          <a:chExt cx="0" cy="0"/>
        </a:xfrm>
      </p:grpSpPr>
      <p:sp>
        <p:nvSpPr>
          <p:cNvPr id="22" name="Google Shape;22;p94"/>
          <p:cNvSpPr/>
          <p:nvPr/>
        </p:nvSpPr>
        <p:spPr>
          <a:xfrm rot="-10799934">
            <a:off x="713238" y="-2280638"/>
            <a:ext cx="8452998" cy="7424082"/>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 name="Google Shape;23;p94"/>
          <p:cNvSpPr/>
          <p:nvPr/>
        </p:nvSpPr>
        <p:spPr>
          <a:xfrm flipH="1" rot="-1140831">
            <a:off x="-1557488" y="-3402278"/>
            <a:ext cx="10945135" cy="9093764"/>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 name="Google Shape;24;p94"/>
          <p:cNvSpPr txBox="1"/>
          <p:nvPr>
            <p:ph type="title"/>
          </p:nvPr>
        </p:nvSpPr>
        <p:spPr>
          <a:xfrm>
            <a:off x="713224" y="1554525"/>
            <a:ext cx="4970700" cy="143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0"/>
              <a:buNone/>
              <a:defRPr sz="9400">
                <a:solidFill>
                  <a:schemeClr val="lt1"/>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atin typeface="Lato"/>
                <a:ea typeface="Lato"/>
                <a:cs typeface="Lato"/>
                <a:sym typeface="Lato"/>
              </a:defRPr>
            </a:lvl2pPr>
            <a:lvl3pPr lvl="2" algn="l">
              <a:lnSpc>
                <a:spcPct val="100000"/>
              </a:lnSpc>
              <a:spcBef>
                <a:spcPts val="0"/>
              </a:spcBef>
              <a:spcAft>
                <a:spcPts val="0"/>
              </a:spcAft>
              <a:buSzPts val="3500"/>
              <a:buNone/>
              <a:defRPr>
                <a:latin typeface="Lato"/>
                <a:ea typeface="Lato"/>
                <a:cs typeface="Lato"/>
                <a:sym typeface="Lato"/>
              </a:defRPr>
            </a:lvl3pPr>
            <a:lvl4pPr lvl="3" algn="l">
              <a:lnSpc>
                <a:spcPct val="100000"/>
              </a:lnSpc>
              <a:spcBef>
                <a:spcPts val="0"/>
              </a:spcBef>
              <a:spcAft>
                <a:spcPts val="0"/>
              </a:spcAft>
              <a:buSzPts val="3500"/>
              <a:buNone/>
              <a:defRPr>
                <a:latin typeface="Lato"/>
                <a:ea typeface="Lato"/>
                <a:cs typeface="Lato"/>
                <a:sym typeface="Lato"/>
              </a:defRPr>
            </a:lvl4pPr>
            <a:lvl5pPr lvl="4" algn="l">
              <a:lnSpc>
                <a:spcPct val="100000"/>
              </a:lnSpc>
              <a:spcBef>
                <a:spcPts val="0"/>
              </a:spcBef>
              <a:spcAft>
                <a:spcPts val="0"/>
              </a:spcAft>
              <a:buSzPts val="3500"/>
              <a:buNone/>
              <a:defRPr>
                <a:latin typeface="Lato"/>
                <a:ea typeface="Lato"/>
                <a:cs typeface="Lato"/>
                <a:sym typeface="Lato"/>
              </a:defRPr>
            </a:lvl5pPr>
            <a:lvl6pPr lvl="5" algn="l">
              <a:lnSpc>
                <a:spcPct val="100000"/>
              </a:lnSpc>
              <a:spcBef>
                <a:spcPts val="0"/>
              </a:spcBef>
              <a:spcAft>
                <a:spcPts val="0"/>
              </a:spcAft>
              <a:buSzPts val="3500"/>
              <a:buNone/>
              <a:defRPr>
                <a:latin typeface="Lato"/>
                <a:ea typeface="Lato"/>
                <a:cs typeface="Lato"/>
                <a:sym typeface="Lato"/>
              </a:defRPr>
            </a:lvl6pPr>
            <a:lvl7pPr lvl="6" algn="l">
              <a:lnSpc>
                <a:spcPct val="100000"/>
              </a:lnSpc>
              <a:spcBef>
                <a:spcPts val="0"/>
              </a:spcBef>
              <a:spcAft>
                <a:spcPts val="0"/>
              </a:spcAft>
              <a:buSzPts val="3500"/>
              <a:buNone/>
              <a:defRPr>
                <a:latin typeface="Lato"/>
                <a:ea typeface="Lato"/>
                <a:cs typeface="Lato"/>
                <a:sym typeface="Lato"/>
              </a:defRPr>
            </a:lvl7pPr>
            <a:lvl8pPr lvl="7" algn="l">
              <a:lnSpc>
                <a:spcPct val="100000"/>
              </a:lnSpc>
              <a:spcBef>
                <a:spcPts val="0"/>
              </a:spcBef>
              <a:spcAft>
                <a:spcPts val="0"/>
              </a:spcAft>
              <a:buSzPts val="3500"/>
              <a:buNone/>
              <a:defRPr>
                <a:latin typeface="Lato"/>
                <a:ea typeface="Lato"/>
                <a:cs typeface="Lato"/>
                <a:sym typeface="Lato"/>
              </a:defRPr>
            </a:lvl8pPr>
            <a:lvl9pPr lvl="8" algn="l">
              <a:lnSpc>
                <a:spcPct val="100000"/>
              </a:lnSpc>
              <a:spcBef>
                <a:spcPts val="0"/>
              </a:spcBef>
              <a:spcAft>
                <a:spcPts val="0"/>
              </a:spcAft>
              <a:buSzPts val="3500"/>
              <a:buNone/>
              <a:defRPr>
                <a:latin typeface="Lato"/>
                <a:ea typeface="Lato"/>
                <a:cs typeface="Lato"/>
                <a:sym typeface="Lato"/>
              </a:defRPr>
            </a:lvl9pPr>
          </a:lstStyle>
          <a:p/>
        </p:txBody>
      </p:sp>
      <p:sp>
        <p:nvSpPr>
          <p:cNvPr id="25" name="Google Shape;25;p94"/>
          <p:cNvSpPr txBox="1"/>
          <p:nvPr>
            <p:ph idx="1" type="subTitle"/>
          </p:nvPr>
        </p:nvSpPr>
        <p:spPr>
          <a:xfrm>
            <a:off x="713225" y="2857575"/>
            <a:ext cx="4970700" cy="73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1_2_1">
    <p:bg>
      <p:bgPr>
        <a:solidFill>
          <a:schemeClr val="accent3"/>
        </a:solidFill>
      </p:bgPr>
    </p:bg>
    <p:spTree>
      <p:nvGrpSpPr>
        <p:cNvPr id="288" name="Shape 288"/>
        <p:cNvGrpSpPr/>
        <p:nvPr/>
      </p:nvGrpSpPr>
      <p:grpSpPr>
        <a:xfrm>
          <a:off x="0" y="0"/>
          <a:ext cx="0" cy="0"/>
          <a:chOff x="0" y="0"/>
          <a:chExt cx="0" cy="0"/>
        </a:xfrm>
      </p:grpSpPr>
      <p:sp>
        <p:nvSpPr>
          <p:cNvPr id="289" name="Google Shape;289;p130"/>
          <p:cNvSpPr/>
          <p:nvPr/>
        </p:nvSpPr>
        <p:spPr>
          <a:xfrm flipH="1" rot="1799963">
            <a:off x="127785" y="-2554364"/>
            <a:ext cx="5410470" cy="8996715"/>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0" name="Google Shape;290;p130"/>
          <p:cNvSpPr/>
          <p:nvPr/>
        </p:nvSpPr>
        <p:spPr>
          <a:xfrm flipH="1" rot="-9268275">
            <a:off x="3760352" y="-522945"/>
            <a:ext cx="5410477" cy="10205668"/>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1" name="Google Shape;291;p130"/>
          <p:cNvSpPr/>
          <p:nvPr/>
        </p:nvSpPr>
        <p:spPr>
          <a:xfrm flipH="1" rot="-9268275">
            <a:off x="3898767" y="1231"/>
            <a:ext cx="5410477" cy="8372805"/>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2" name="Google Shape;292;p130"/>
          <p:cNvSpPr/>
          <p:nvPr/>
        </p:nvSpPr>
        <p:spPr>
          <a:xfrm flipH="1" rot="2699947">
            <a:off x="-985235" y="-1611656"/>
            <a:ext cx="7406009" cy="6966017"/>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3" name="Google Shape;293;p130"/>
          <p:cNvSpPr txBox="1"/>
          <p:nvPr>
            <p:ph type="title"/>
          </p:nvPr>
        </p:nvSpPr>
        <p:spPr>
          <a:xfrm>
            <a:off x="1566600" y="3337713"/>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94" name="Google Shape;294;p130"/>
          <p:cNvSpPr txBox="1"/>
          <p:nvPr>
            <p:ph idx="1" type="subTitle"/>
          </p:nvPr>
        </p:nvSpPr>
        <p:spPr>
          <a:xfrm>
            <a:off x="1566600" y="392423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5" name="Google Shape;295;p130"/>
          <p:cNvSpPr txBox="1"/>
          <p:nvPr>
            <p:ph idx="2" type="title"/>
          </p:nvPr>
        </p:nvSpPr>
        <p:spPr>
          <a:xfrm>
            <a:off x="5241000" y="3337713"/>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96" name="Google Shape;296;p130"/>
          <p:cNvSpPr txBox="1"/>
          <p:nvPr>
            <p:ph idx="3" type="subTitle"/>
          </p:nvPr>
        </p:nvSpPr>
        <p:spPr>
          <a:xfrm>
            <a:off x="5241000" y="392423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7" name="Google Shape;297;p130"/>
          <p:cNvSpPr txBox="1"/>
          <p:nvPr>
            <p:ph idx="4" type="title"/>
          </p:nvPr>
        </p:nvSpPr>
        <p:spPr>
          <a:xfrm>
            <a:off x="720000" y="532925"/>
            <a:ext cx="7704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3">
    <p:bg>
      <p:bgPr>
        <a:solidFill>
          <a:schemeClr val="accent3"/>
        </a:solidFill>
      </p:bgPr>
    </p:bg>
    <p:spTree>
      <p:nvGrpSpPr>
        <p:cNvPr id="298" name="Shape 298"/>
        <p:cNvGrpSpPr/>
        <p:nvPr/>
      </p:nvGrpSpPr>
      <p:grpSpPr>
        <a:xfrm>
          <a:off x="0" y="0"/>
          <a:ext cx="0" cy="0"/>
          <a:chOff x="0" y="0"/>
          <a:chExt cx="0" cy="0"/>
        </a:xfrm>
      </p:grpSpPr>
      <p:sp>
        <p:nvSpPr>
          <p:cNvPr id="299" name="Google Shape;299;p131"/>
          <p:cNvSpPr/>
          <p:nvPr/>
        </p:nvSpPr>
        <p:spPr>
          <a:xfrm rot="-7633385">
            <a:off x="2892279" y="-1209418"/>
            <a:ext cx="5182543" cy="8097497"/>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0" name="Google Shape;300;p131"/>
          <p:cNvSpPr/>
          <p:nvPr/>
        </p:nvSpPr>
        <p:spPr>
          <a:xfrm rot="-7405719">
            <a:off x="-1967252" y="-2636445"/>
            <a:ext cx="9424495" cy="13000269"/>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1" name="Google Shape;301;p131"/>
          <p:cNvSpPr txBox="1"/>
          <p:nvPr>
            <p:ph type="title"/>
          </p:nvPr>
        </p:nvSpPr>
        <p:spPr>
          <a:xfrm>
            <a:off x="716188" y="2570980"/>
            <a:ext cx="19293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2" name="Google Shape;302;p131"/>
          <p:cNvSpPr txBox="1"/>
          <p:nvPr>
            <p:ph idx="1" type="subTitle"/>
          </p:nvPr>
        </p:nvSpPr>
        <p:spPr>
          <a:xfrm>
            <a:off x="716188" y="3501172"/>
            <a:ext cx="19293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3" name="Google Shape;303;p131"/>
          <p:cNvSpPr txBox="1"/>
          <p:nvPr>
            <p:ph idx="2" type="title"/>
          </p:nvPr>
        </p:nvSpPr>
        <p:spPr>
          <a:xfrm>
            <a:off x="4571071" y="2570980"/>
            <a:ext cx="19293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4" name="Google Shape;304;p131"/>
          <p:cNvSpPr txBox="1"/>
          <p:nvPr>
            <p:ph idx="3" type="subTitle"/>
          </p:nvPr>
        </p:nvSpPr>
        <p:spPr>
          <a:xfrm>
            <a:off x="4571071" y="3501172"/>
            <a:ext cx="19293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5" name="Google Shape;305;p131"/>
          <p:cNvSpPr txBox="1"/>
          <p:nvPr>
            <p:ph idx="4" type="title"/>
          </p:nvPr>
        </p:nvSpPr>
        <p:spPr>
          <a:xfrm>
            <a:off x="6498513" y="2570980"/>
            <a:ext cx="19293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6" name="Google Shape;306;p131"/>
          <p:cNvSpPr txBox="1"/>
          <p:nvPr>
            <p:ph idx="5" type="subTitle"/>
          </p:nvPr>
        </p:nvSpPr>
        <p:spPr>
          <a:xfrm>
            <a:off x="6498513" y="3501172"/>
            <a:ext cx="19293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7" name="Google Shape;307;p131"/>
          <p:cNvSpPr txBox="1"/>
          <p:nvPr>
            <p:ph idx="6" type="title"/>
          </p:nvPr>
        </p:nvSpPr>
        <p:spPr>
          <a:xfrm>
            <a:off x="2643629" y="2570980"/>
            <a:ext cx="19293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700">
                <a:solidFill>
                  <a:schemeClr val="dk2"/>
                </a:solidFill>
                <a:latin typeface="Poppins"/>
                <a:ea typeface="Poppins"/>
                <a:cs typeface="Poppins"/>
                <a:sym typeface="Poppi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8" name="Google Shape;308;p131"/>
          <p:cNvSpPr txBox="1"/>
          <p:nvPr>
            <p:ph idx="7" type="subTitle"/>
          </p:nvPr>
        </p:nvSpPr>
        <p:spPr>
          <a:xfrm>
            <a:off x="2643629" y="3501172"/>
            <a:ext cx="19293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9" name="Google Shape;309;p131"/>
          <p:cNvSpPr txBox="1"/>
          <p:nvPr>
            <p:ph idx="8" type="title"/>
          </p:nvPr>
        </p:nvSpPr>
        <p:spPr>
          <a:xfrm>
            <a:off x="720000" y="532925"/>
            <a:ext cx="7704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1"/>
        </a:solidFill>
      </p:bgPr>
    </p:bg>
    <p:spTree>
      <p:nvGrpSpPr>
        <p:cNvPr id="310" name="Shape 310"/>
        <p:cNvGrpSpPr/>
        <p:nvPr/>
      </p:nvGrpSpPr>
      <p:grpSpPr>
        <a:xfrm>
          <a:off x="0" y="0"/>
          <a:ext cx="0" cy="0"/>
          <a:chOff x="0" y="0"/>
          <a:chExt cx="0" cy="0"/>
        </a:xfrm>
      </p:grpSpPr>
      <p:sp>
        <p:nvSpPr>
          <p:cNvPr id="311" name="Google Shape;311;p132"/>
          <p:cNvSpPr/>
          <p:nvPr/>
        </p:nvSpPr>
        <p:spPr>
          <a:xfrm rot="-5096909">
            <a:off x="-3030714" y="-954167"/>
            <a:ext cx="9823495" cy="7954207"/>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32"/>
          <p:cNvSpPr txBox="1"/>
          <p:nvPr>
            <p:ph type="ctrTitle"/>
          </p:nvPr>
        </p:nvSpPr>
        <p:spPr>
          <a:xfrm>
            <a:off x="748675" y="669825"/>
            <a:ext cx="4284000" cy="99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65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3" name="Google Shape;313;p132"/>
          <p:cNvSpPr txBox="1"/>
          <p:nvPr>
            <p:ph idx="1" type="subTitle"/>
          </p:nvPr>
        </p:nvSpPr>
        <p:spPr>
          <a:xfrm>
            <a:off x="748675" y="1704550"/>
            <a:ext cx="4293900" cy="182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14" name="Google Shape;314;p132"/>
          <p:cNvSpPr txBox="1"/>
          <p:nvPr/>
        </p:nvSpPr>
        <p:spPr>
          <a:xfrm>
            <a:off x="748675" y="4131300"/>
            <a:ext cx="4008300" cy="45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100"/>
              <a:buFont typeface="Arial"/>
              <a:buNone/>
            </a:pPr>
            <a:r>
              <a:rPr b="0" i="0" lang="en" sz="1100" u="none" cap="none" strike="noStrike">
                <a:solidFill>
                  <a:schemeClr val="lt1"/>
                </a:solidFill>
                <a:latin typeface="Poppins"/>
                <a:ea typeface="Poppins"/>
                <a:cs typeface="Poppins"/>
                <a:sym typeface="Poppins"/>
              </a:rPr>
              <a:t>CREDITS: This presentation template was created by </a:t>
            </a:r>
            <a:r>
              <a:rPr b="0" i="0" lang="en" sz="1100" u="none" cap="none" strike="noStrike">
                <a:solidFill>
                  <a:schemeClr val="lt1"/>
                </a:solidFill>
                <a:uFill>
                  <a:noFill/>
                </a:uFill>
                <a:latin typeface="Poppins"/>
                <a:ea typeface="Poppins"/>
                <a:cs typeface="Poppins"/>
                <a:sym typeface="Poppins"/>
                <a:hlinkClick r:id="rId2">
                  <a:extLst>
                    <a:ext uri="{A12FA001-AC4F-418D-AE19-62706E023703}">
                      <ahyp:hlinkClr val="tx"/>
                    </a:ext>
                  </a:extLst>
                </a:hlinkClick>
              </a:rPr>
              <a:t>Slidesgo</a:t>
            </a:r>
            <a:r>
              <a:rPr b="0" i="0" lang="en" sz="1100" u="none" cap="none" strike="noStrike">
                <a:solidFill>
                  <a:schemeClr val="lt1"/>
                </a:solidFill>
                <a:latin typeface="Poppins"/>
                <a:ea typeface="Poppins"/>
                <a:cs typeface="Poppins"/>
                <a:sym typeface="Poppins"/>
              </a:rPr>
              <a:t>, including icons by </a:t>
            </a:r>
            <a:r>
              <a:rPr b="0" i="0" lang="en" sz="1100" u="none" cap="none" strike="noStrike">
                <a:solidFill>
                  <a:schemeClr val="lt1"/>
                </a:solidFill>
                <a:uFill>
                  <a:noFill/>
                </a:uFill>
                <a:latin typeface="Poppins"/>
                <a:ea typeface="Poppins"/>
                <a:cs typeface="Poppins"/>
                <a:sym typeface="Poppins"/>
                <a:hlinkClick r:id="rId3">
                  <a:extLst>
                    <a:ext uri="{A12FA001-AC4F-418D-AE19-62706E023703}">
                      <ahyp:hlinkClr val="tx"/>
                    </a:ext>
                  </a:extLst>
                </a:hlinkClick>
              </a:rPr>
              <a:t>Flaticon</a:t>
            </a:r>
            <a:r>
              <a:rPr b="0" i="0" lang="en" sz="1100" u="none" cap="none" strike="noStrike">
                <a:solidFill>
                  <a:schemeClr val="lt1"/>
                </a:solidFill>
                <a:latin typeface="Poppins"/>
                <a:ea typeface="Poppins"/>
                <a:cs typeface="Poppins"/>
                <a:sym typeface="Poppins"/>
              </a:rPr>
              <a:t>, infographics &amp; images by </a:t>
            </a:r>
            <a:r>
              <a:rPr b="0" i="0" lang="en" sz="1100" u="none" cap="none" strike="noStrike">
                <a:solidFill>
                  <a:schemeClr val="lt1"/>
                </a:solidFill>
                <a:uFill>
                  <a:noFill/>
                </a:uFill>
                <a:latin typeface="Poppins"/>
                <a:ea typeface="Poppins"/>
                <a:cs typeface="Poppins"/>
                <a:sym typeface="Poppins"/>
                <a:hlinkClick r:id="rId4">
                  <a:extLst>
                    <a:ext uri="{A12FA001-AC4F-418D-AE19-62706E023703}">
                      <ahyp:hlinkClr val="tx"/>
                    </a:ext>
                  </a:extLst>
                </a:hlinkClick>
              </a:rPr>
              <a:t>Freepik</a:t>
            </a:r>
            <a:r>
              <a:rPr b="0" i="0" lang="en" sz="1000" u="none" cap="none" strike="noStrike">
                <a:solidFill>
                  <a:schemeClr val="lt1"/>
                </a:solidFill>
                <a:latin typeface="Anaheim"/>
                <a:ea typeface="Anaheim"/>
                <a:cs typeface="Anaheim"/>
                <a:sym typeface="Anaheim"/>
              </a:rPr>
              <a:t>,</a:t>
            </a:r>
            <a:r>
              <a:rPr b="0" i="0" lang="en" sz="1000" u="none" cap="none" strike="noStrike">
                <a:solidFill>
                  <a:srgbClr val="434343"/>
                </a:solidFill>
                <a:latin typeface="Anaheim"/>
                <a:ea typeface="Anaheim"/>
                <a:cs typeface="Anaheim"/>
                <a:sym typeface="Anaheim"/>
              </a:rPr>
              <a:t> </a:t>
            </a:r>
            <a:r>
              <a:rPr b="0" i="0" lang="en" sz="1100" u="none" cap="none" strike="noStrike">
                <a:solidFill>
                  <a:schemeClr val="lt1"/>
                </a:solidFill>
                <a:latin typeface="Poppins"/>
                <a:ea typeface="Poppins"/>
                <a:cs typeface="Poppins"/>
                <a:sym typeface="Poppins"/>
              </a:rPr>
              <a:t>and illustrations by </a:t>
            </a:r>
            <a:r>
              <a:rPr b="0" i="0" lang="en" sz="1100" u="none" cap="none" strike="noStrike">
                <a:solidFill>
                  <a:schemeClr val="lt1"/>
                </a:solidFill>
                <a:uFill>
                  <a:noFill/>
                </a:uFill>
                <a:latin typeface="Poppins"/>
                <a:ea typeface="Poppins"/>
                <a:cs typeface="Poppins"/>
                <a:sym typeface="Poppins"/>
                <a:hlinkClick r:id="rId5">
                  <a:extLst>
                    <a:ext uri="{A12FA001-AC4F-418D-AE19-62706E023703}">
                      <ahyp:hlinkClr val="tx"/>
                    </a:ext>
                  </a:extLst>
                </a:hlinkClick>
              </a:rPr>
              <a:t>Storyset</a:t>
            </a:r>
            <a:endParaRPr b="0" i="0" sz="1100" u="none" cap="none" strike="noStrike">
              <a:solidFill>
                <a:schemeClr val="lt1"/>
              </a:solidFill>
              <a:latin typeface="Poppins"/>
              <a:ea typeface="Poppins"/>
              <a:cs typeface="Poppins"/>
              <a:sym typeface="Poppin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5" name="Shape 315"/>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bg>
      <p:bgPr>
        <a:solidFill>
          <a:schemeClr val="accent3"/>
        </a:solidFill>
      </p:bgPr>
    </p:bg>
    <p:spTree>
      <p:nvGrpSpPr>
        <p:cNvPr id="316" name="Shape 316"/>
        <p:cNvGrpSpPr/>
        <p:nvPr/>
      </p:nvGrpSpPr>
      <p:grpSpPr>
        <a:xfrm>
          <a:off x="0" y="0"/>
          <a:ext cx="0" cy="0"/>
          <a:chOff x="0" y="0"/>
          <a:chExt cx="0" cy="0"/>
        </a:xfrm>
      </p:grpSpPr>
      <p:sp>
        <p:nvSpPr>
          <p:cNvPr id="317" name="Google Shape;317;p139"/>
          <p:cNvSpPr/>
          <p:nvPr/>
        </p:nvSpPr>
        <p:spPr>
          <a:xfrm flipH="1" rot="5400000">
            <a:off x="751888" y="-1428763"/>
            <a:ext cx="6573420" cy="7467606"/>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39"/>
          <p:cNvSpPr/>
          <p:nvPr/>
        </p:nvSpPr>
        <p:spPr>
          <a:xfrm flipH="1" rot="5400000">
            <a:off x="1947638" y="-2138020"/>
            <a:ext cx="6573420" cy="9038520"/>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
    <p:bg>
      <p:bgPr>
        <a:solidFill>
          <a:schemeClr val="dk2"/>
        </a:solidFill>
      </p:bgPr>
    </p:bg>
    <p:spTree>
      <p:nvGrpSpPr>
        <p:cNvPr id="319" name="Shape 319"/>
        <p:cNvGrpSpPr/>
        <p:nvPr/>
      </p:nvGrpSpPr>
      <p:grpSpPr>
        <a:xfrm>
          <a:off x="0" y="0"/>
          <a:ext cx="0" cy="0"/>
          <a:chOff x="0" y="0"/>
          <a:chExt cx="0" cy="0"/>
        </a:xfrm>
      </p:grpSpPr>
      <p:sp>
        <p:nvSpPr>
          <p:cNvPr id="320" name="Google Shape;320;p140"/>
          <p:cNvSpPr/>
          <p:nvPr/>
        </p:nvSpPr>
        <p:spPr>
          <a:xfrm flipH="1" rot="9054688">
            <a:off x="-787722" y="-114651"/>
            <a:ext cx="11007140" cy="6335133"/>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40"/>
          <p:cNvSpPr/>
          <p:nvPr/>
        </p:nvSpPr>
        <p:spPr>
          <a:xfrm flipH="1" rot="9054688">
            <a:off x="-338438" y="149908"/>
            <a:ext cx="11007140" cy="8248640"/>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26" name="Shape 26"/>
        <p:cNvGrpSpPr/>
        <p:nvPr/>
      </p:nvGrpSpPr>
      <p:grpSpPr>
        <a:xfrm>
          <a:off x="0" y="0"/>
          <a:ext cx="0" cy="0"/>
          <a:chOff x="0" y="0"/>
          <a:chExt cx="0" cy="0"/>
        </a:xfrm>
      </p:grpSpPr>
      <p:sp>
        <p:nvSpPr>
          <p:cNvPr id="27" name="Google Shape;27;p95"/>
          <p:cNvSpPr/>
          <p:nvPr/>
        </p:nvSpPr>
        <p:spPr>
          <a:xfrm rot="-3699419">
            <a:off x="-1697076" y="-1354510"/>
            <a:ext cx="8621816" cy="6719994"/>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95"/>
          <p:cNvSpPr txBox="1"/>
          <p:nvPr>
            <p:ph idx="1" type="subTitle"/>
          </p:nvPr>
        </p:nvSpPr>
        <p:spPr>
          <a:xfrm>
            <a:off x="715100" y="894950"/>
            <a:ext cx="4066500" cy="87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4500">
                <a:solidFill>
                  <a:schemeClr val="lt1"/>
                </a:solidFill>
                <a:latin typeface="Montserrat ExtraBold"/>
                <a:ea typeface="Montserrat ExtraBold"/>
                <a:cs typeface="Montserrat ExtraBold"/>
                <a:sym typeface="Montserrat ExtraBol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9" name="Google Shape;29;p95"/>
          <p:cNvSpPr txBox="1"/>
          <p:nvPr>
            <p:ph idx="2" type="subTitle"/>
          </p:nvPr>
        </p:nvSpPr>
        <p:spPr>
          <a:xfrm>
            <a:off x="715100" y="1690925"/>
            <a:ext cx="4066500" cy="127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800">
                <a:solidFill>
                  <a:schemeClr val="lt1"/>
                </a:solidFill>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4">
    <p:spTree>
      <p:nvGrpSpPr>
        <p:cNvPr id="30" name="Shape 30"/>
        <p:cNvGrpSpPr/>
        <p:nvPr/>
      </p:nvGrpSpPr>
      <p:grpSpPr>
        <a:xfrm>
          <a:off x="0" y="0"/>
          <a:ext cx="0" cy="0"/>
          <a:chOff x="0" y="0"/>
          <a:chExt cx="0" cy="0"/>
        </a:xfrm>
      </p:grpSpPr>
      <p:sp>
        <p:nvSpPr>
          <p:cNvPr id="31" name="Google Shape;31;p96"/>
          <p:cNvSpPr/>
          <p:nvPr/>
        </p:nvSpPr>
        <p:spPr>
          <a:xfrm rot="-10799920">
            <a:off x="-57024" y="233732"/>
            <a:ext cx="9228222" cy="7192638"/>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96"/>
          <p:cNvSpPr txBox="1"/>
          <p:nvPr>
            <p:ph idx="1" type="subTitle"/>
          </p:nvPr>
        </p:nvSpPr>
        <p:spPr>
          <a:xfrm>
            <a:off x="4367550" y="1535363"/>
            <a:ext cx="4066500" cy="87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4500">
                <a:solidFill>
                  <a:schemeClr val="lt1"/>
                </a:solidFill>
                <a:latin typeface="Montserrat ExtraBold"/>
                <a:ea typeface="Montserrat ExtraBold"/>
                <a:cs typeface="Montserrat ExtraBold"/>
                <a:sym typeface="Montserrat ExtraBol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3" name="Google Shape;33;p96"/>
          <p:cNvSpPr txBox="1"/>
          <p:nvPr>
            <p:ph idx="2" type="subTitle"/>
          </p:nvPr>
        </p:nvSpPr>
        <p:spPr>
          <a:xfrm>
            <a:off x="4367550" y="2331338"/>
            <a:ext cx="4066500" cy="127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800">
                <a:solidFill>
                  <a:schemeClr val="lt1"/>
                </a:solidFill>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accent3"/>
        </a:solidFill>
      </p:bgPr>
    </p:bg>
    <p:spTree>
      <p:nvGrpSpPr>
        <p:cNvPr id="34" name="Shape 34"/>
        <p:cNvGrpSpPr/>
        <p:nvPr/>
      </p:nvGrpSpPr>
      <p:grpSpPr>
        <a:xfrm>
          <a:off x="0" y="0"/>
          <a:ext cx="0" cy="0"/>
          <a:chOff x="0" y="0"/>
          <a:chExt cx="0" cy="0"/>
        </a:xfrm>
      </p:grpSpPr>
      <p:sp>
        <p:nvSpPr>
          <p:cNvPr id="35" name="Google Shape;35;p97"/>
          <p:cNvSpPr/>
          <p:nvPr/>
        </p:nvSpPr>
        <p:spPr>
          <a:xfrm rot="-5581004">
            <a:off x="4260652" y="-1252283"/>
            <a:ext cx="3989378" cy="6332501"/>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 name="Google Shape;36;p97"/>
          <p:cNvSpPr/>
          <p:nvPr/>
        </p:nvSpPr>
        <p:spPr>
          <a:xfrm rot="-5710370">
            <a:off x="-509940" y="-2509850"/>
            <a:ext cx="9258315" cy="10440438"/>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 name="Google Shape;37;p97"/>
          <p:cNvSpPr txBox="1"/>
          <p:nvPr>
            <p:ph type="title"/>
          </p:nvPr>
        </p:nvSpPr>
        <p:spPr>
          <a:xfrm>
            <a:off x="1558200" y="1742775"/>
            <a:ext cx="2690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700">
                <a:solidFill>
                  <a:schemeClr val="dk2"/>
                </a:solidFill>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 name="Google Shape;38;p97"/>
          <p:cNvSpPr txBox="1"/>
          <p:nvPr>
            <p:ph idx="2" type="title"/>
          </p:nvPr>
        </p:nvSpPr>
        <p:spPr>
          <a:xfrm>
            <a:off x="739425" y="1742775"/>
            <a:ext cx="7479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solidFill>
                  <a:schemeClr val="lt1"/>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9" name="Google Shape;39;p97"/>
          <p:cNvSpPr txBox="1"/>
          <p:nvPr>
            <p:ph idx="1" type="subTitle"/>
          </p:nvPr>
        </p:nvSpPr>
        <p:spPr>
          <a:xfrm>
            <a:off x="1558200" y="2253100"/>
            <a:ext cx="2690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97"/>
          <p:cNvSpPr txBox="1"/>
          <p:nvPr>
            <p:ph idx="3" type="title"/>
          </p:nvPr>
        </p:nvSpPr>
        <p:spPr>
          <a:xfrm>
            <a:off x="5232600" y="1742775"/>
            <a:ext cx="2690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700">
                <a:solidFill>
                  <a:schemeClr val="dk2"/>
                </a:solidFill>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 name="Google Shape;41;p97"/>
          <p:cNvSpPr txBox="1"/>
          <p:nvPr>
            <p:ph idx="4" type="title"/>
          </p:nvPr>
        </p:nvSpPr>
        <p:spPr>
          <a:xfrm>
            <a:off x="4380425" y="1742775"/>
            <a:ext cx="7479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solidFill>
                  <a:schemeClr val="lt1"/>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97"/>
          <p:cNvSpPr txBox="1"/>
          <p:nvPr>
            <p:ph idx="5" type="subTitle"/>
          </p:nvPr>
        </p:nvSpPr>
        <p:spPr>
          <a:xfrm>
            <a:off x="5232600" y="2253100"/>
            <a:ext cx="2690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7"/>
          <p:cNvSpPr txBox="1"/>
          <p:nvPr>
            <p:ph idx="6" type="title"/>
          </p:nvPr>
        </p:nvSpPr>
        <p:spPr>
          <a:xfrm>
            <a:off x="5248524" y="3532175"/>
            <a:ext cx="2690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700">
                <a:solidFill>
                  <a:schemeClr val="dk2"/>
                </a:solidFill>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4" name="Google Shape;44;p97"/>
          <p:cNvSpPr txBox="1"/>
          <p:nvPr>
            <p:ph idx="7" type="title"/>
          </p:nvPr>
        </p:nvSpPr>
        <p:spPr>
          <a:xfrm>
            <a:off x="4380425" y="3532175"/>
            <a:ext cx="7479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solidFill>
                  <a:schemeClr val="lt1"/>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5" name="Google Shape;45;p97"/>
          <p:cNvSpPr txBox="1"/>
          <p:nvPr>
            <p:ph idx="8" type="subTitle"/>
          </p:nvPr>
        </p:nvSpPr>
        <p:spPr>
          <a:xfrm>
            <a:off x="5250189" y="4042500"/>
            <a:ext cx="2690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97"/>
          <p:cNvSpPr txBox="1"/>
          <p:nvPr>
            <p:ph idx="9" type="title"/>
          </p:nvPr>
        </p:nvSpPr>
        <p:spPr>
          <a:xfrm>
            <a:off x="1558200" y="3532175"/>
            <a:ext cx="2690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700">
                <a:solidFill>
                  <a:schemeClr val="dk2"/>
                </a:solidFill>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7" name="Google Shape;47;p97"/>
          <p:cNvSpPr txBox="1"/>
          <p:nvPr>
            <p:ph idx="13" type="title"/>
          </p:nvPr>
        </p:nvSpPr>
        <p:spPr>
          <a:xfrm>
            <a:off x="739674" y="3532175"/>
            <a:ext cx="7209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solidFill>
                  <a:schemeClr val="lt1"/>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8" name="Google Shape;48;p97"/>
          <p:cNvSpPr txBox="1"/>
          <p:nvPr>
            <p:ph idx="14" type="subTitle"/>
          </p:nvPr>
        </p:nvSpPr>
        <p:spPr>
          <a:xfrm>
            <a:off x="1558200" y="4042500"/>
            <a:ext cx="2690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7"/>
          <p:cNvSpPr txBox="1"/>
          <p:nvPr>
            <p:ph idx="15" type="title"/>
          </p:nvPr>
        </p:nvSpPr>
        <p:spPr>
          <a:xfrm>
            <a:off x="720000" y="532925"/>
            <a:ext cx="7704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2">
    <p:bg>
      <p:bgPr>
        <a:solidFill>
          <a:schemeClr val="dk2"/>
        </a:solidFill>
      </p:bgPr>
    </p:bg>
    <p:spTree>
      <p:nvGrpSpPr>
        <p:cNvPr id="50" name="Shape 50"/>
        <p:cNvGrpSpPr/>
        <p:nvPr/>
      </p:nvGrpSpPr>
      <p:grpSpPr>
        <a:xfrm>
          <a:off x="0" y="0"/>
          <a:ext cx="0" cy="0"/>
          <a:chOff x="0" y="0"/>
          <a:chExt cx="0" cy="0"/>
        </a:xfrm>
      </p:grpSpPr>
      <p:sp>
        <p:nvSpPr>
          <p:cNvPr id="51" name="Google Shape;51;p98"/>
          <p:cNvSpPr/>
          <p:nvPr/>
        </p:nvSpPr>
        <p:spPr>
          <a:xfrm flipH="1" rot="10799942">
            <a:off x="-259951" y="-1070834"/>
            <a:ext cx="9663894" cy="9308520"/>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2" name="Google Shape;52;p98"/>
          <p:cNvSpPr txBox="1"/>
          <p:nvPr>
            <p:ph type="title"/>
          </p:nvPr>
        </p:nvSpPr>
        <p:spPr>
          <a:xfrm>
            <a:off x="1534000" y="1225386"/>
            <a:ext cx="2690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700">
                <a:solidFill>
                  <a:schemeClr val="dk2"/>
                </a:solidFill>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98"/>
          <p:cNvSpPr txBox="1"/>
          <p:nvPr>
            <p:ph idx="2" type="title"/>
          </p:nvPr>
        </p:nvSpPr>
        <p:spPr>
          <a:xfrm>
            <a:off x="719988" y="1459098"/>
            <a:ext cx="7479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solidFill>
                  <a:schemeClr val="lt1"/>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4" name="Google Shape;54;p98"/>
          <p:cNvSpPr txBox="1"/>
          <p:nvPr>
            <p:ph idx="1" type="subTitle"/>
          </p:nvPr>
        </p:nvSpPr>
        <p:spPr>
          <a:xfrm>
            <a:off x="1534000" y="1735711"/>
            <a:ext cx="2690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8"/>
          <p:cNvSpPr txBox="1"/>
          <p:nvPr>
            <p:ph idx="3" type="title"/>
          </p:nvPr>
        </p:nvSpPr>
        <p:spPr>
          <a:xfrm>
            <a:off x="5749863" y="1225386"/>
            <a:ext cx="2690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700">
                <a:solidFill>
                  <a:schemeClr val="dk2"/>
                </a:solidFill>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6" name="Google Shape;56;p98"/>
          <p:cNvSpPr txBox="1"/>
          <p:nvPr>
            <p:ph idx="4" type="title"/>
          </p:nvPr>
        </p:nvSpPr>
        <p:spPr>
          <a:xfrm>
            <a:off x="4940913" y="1459098"/>
            <a:ext cx="7479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solidFill>
                  <a:schemeClr val="lt1"/>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7" name="Google Shape;57;p98"/>
          <p:cNvSpPr txBox="1"/>
          <p:nvPr>
            <p:ph idx="5" type="subTitle"/>
          </p:nvPr>
        </p:nvSpPr>
        <p:spPr>
          <a:xfrm>
            <a:off x="5749863" y="1735711"/>
            <a:ext cx="2690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8"/>
          <p:cNvSpPr txBox="1"/>
          <p:nvPr>
            <p:ph idx="6" type="title"/>
          </p:nvPr>
        </p:nvSpPr>
        <p:spPr>
          <a:xfrm>
            <a:off x="5749863" y="2271611"/>
            <a:ext cx="2690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700">
                <a:solidFill>
                  <a:schemeClr val="dk2"/>
                </a:solidFill>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9" name="Google Shape;59;p98"/>
          <p:cNvSpPr txBox="1"/>
          <p:nvPr>
            <p:ph idx="7" type="title"/>
          </p:nvPr>
        </p:nvSpPr>
        <p:spPr>
          <a:xfrm>
            <a:off x="4940913" y="2562698"/>
            <a:ext cx="7479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solidFill>
                  <a:schemeClr val="lt1"/>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0" name="Google Shape;60;p98"/>
          <p:cNvSpPr txBox="1"/>
          <p:nvPr>
            <p:ph idx="8" type="subTitle"/>
          </p:nvPr>
        </p:nvSpPr>
        <p:spPr>
          <a:xfrm>
            <a:off x="5749863" y="2781936"/>
            <a:ext cx="2690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8"/>
          <p:cNvSpPr txBox="1"/>
          <p:nvPr>
            <p:ph idx="9" type="title"/>
          </p:nvPr>
        </p:nvSpPr>
        <p:spPr>
          <a:xfrm>
            <a:off x="1534000" y="2271611"/>
            <a:ext cx="2690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700">
                <a:solidFill>
                  <a:schemeClr val="dk2"/>
                </a:solidFill>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2" name="Google Shape;62;p98"/>
          <p:cNvSpPr txBox="1"/>
          <p:nvPr>
            <p:ph idx="13" type="title"/>
          </p:nvPr>
        </p:nvSpPr>
        <p:spPr>
          <a:xfrm>
            <a:off x="720237" y="2562698"/>
            <a:ext cx="7209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solidFill>
                  <a:schemeClr val="lt1"/>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3" name="Google Shape;63;p98"/>
          <p:cNvSpPr txBox="1"/>
          <p:nvPr>
            <p:ph idx="14" type="subTitle"/>
          </p:nvPr>
        </p:nvSpPr>
        <p:spPr>
          <a:xfrm>
            <a:off x="1534000" y="2781936"/>
            <a:ext cx="2690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8"/>
          <p:cNvSpPr txBox="1"/>
          <p:nvPr>
            <p:ph idx="15" type="title"/>
          </p:nvPr>
        </p:nvSpPr>
        <p:spPr>
          <a:xfrm>
            <a:off x="720000" y="532925"/>
            <a:ext cx="7704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5" name="Google Shape;65;p98"/>
          <p:cNvSpPr txBox="1"/>
          <p:nvPr>
            <p:ph idx="16" type="title"/>
          </p:nvPr>
        </p:nvSpPr>
        <p:spPr>
          <a:xfrm>
            <a:off x="5749863" y="3319586"/>
            <a:ext cx="2690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700">
                <a:solidFill>
                  <a:schemeClr val="dk2"/>
                </a:solidFill>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6" name="Google Shape;66;p98"/>
          <p:cNvSpPr txBox="1"/>
          <p:nvPr>
            <p:ph idx="17" type="title"/>
          </p:nvPr>
        </p:nvSpPr>
        <p:spPr>
          <a:xfrm>
            <a:off x="4940913" y="3553298"/>
            <a:ext cx="7479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solidFill>
                  <a:schemeClr val="lt1"/>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7" name="Google Shape;67;p98"/>
          <p:cNvSpPr txBox="1"/>
          <p:nvPr>
            <p:ph idx="18" type="subTitle"/>
          </p:nvPr>
        </p:nvSpPr>
        <p:spPr>
          <a:xfrm>
            <a:off x="5749863" y="3829911"/>
            <a:ext cx="2690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8"/>
          <p:cNvSpPr txBox="1"/>
          <p:nvPr>
            <p:ph idx="19" type="title"/>
          </p:nvPr>
        </p:nvSpPr>
        <p:spPr>
          <a:xfrm>
            <a:off x="1534000" y="3319586"/>
            <a:ext cx="2690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700">
                <a:solidFill>
                  <a:schemeClr val="dk2"/>
                </a:solidFill>
                <a:latin typeface="Poppins"/>
                <a:ea typeface="Poppins"/>
                <a:cs typeface="Poppins"/>
                <a:sym typeface="Poppi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98"/>
          <p:cNvSpPr txBox="1"/>
          <p:nvPr>
            <p:ph idx="20" type="title"/>
          </p:nvPr>
        </p:nvSpPr>
        <p:spPr>
          <a:xfrm>
            <a:off x="720237" y="3553298"/>
            <a:ext cx="7209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solidFill>
                  <a:schemeClr val="lt1"/>
                </a:solidFill>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0" name="Google Shape;70;p98"/>
          <p:cNvSpPr txBox="1"/>
          <p:nvPr>
            <p:ph idx="21" type="subTitle"/>
          </p:nvPr>
        </p:nvSpPr>
        <p:spPr>
          <a:xfrm>
            <a:off x="1534000" y="3829911"/>
            <a:ext cx="2690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71" name="Shape 71"/>
        <p:cNvGrpSpPr/>
        <p:nvPr/>
      </p:nvGrpSpPr>
      <p:grpSpPr>
        <a:xfrm>
          <a:off x="0" y="0"/>
          <a:ext cx="0" cy="0"/>
          <a:chOff x="0" y="0"/>
          <a:chExt cx="0" cy="0"/>
        </a:xfrm>
      </p:grpSpPr>
      <p:sp>
        <p:nvSpPr>
          <p:cNvPr id="72" name="Google Shape;72;p99"/>
          <p:cNvSpPr/>
          <p:nvPr/>
        </p:nvSpPr>
        <p:spPr>
          <a:xfrm rot="-7820636">
            <a:off x="-2764269" y="1083451"/>
            <a:ext cx="9454879" cy="6719991"/>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99"/>
          <p:cNvSpPr txBox="1"/>
          <p:nvPr>
            <p:ph type="title"/>
          </p:nvPr>
        </p:nvSpPr>
        <p:spPr>
          <a:xfrm>
            <a:off x="715100" y="3316350"/>
            <a:ext cx="44490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4" name="Google Shape;74;p99"/>
          <p:cNvSpPr txBox="1"/>
          <p:nvPr>
            <p:ph idx="2" type="title"/>
          </p:nvPr>
        </p:nvSpPr>
        <p:spPr>
          <a:xfrm>
            <a:off x="715100" y="2303100"/>
            <a:ext cx="13674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5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75" name="Google Shape;75;p99"/>
          <p:cNvSpPr txBox="1"/>
          <p:nvPr>
            <p:ph idx="1" type="subTitle"/>
          </p:nvPr>
        </p:nvSpPr>
        <p:spPr>
          <a:xfrm>
            <a:off x="715100" y="4230800"/>
            <a:ext cx="4815600" cy="37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2.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0"/>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500"/>
              <a:buFont typeface="Montserrat ExtraBold"/>
              <a:buNone/>
              <a:defRPr b="0" i="0" sz="3500" u="none" cap="none" strike="noStrike">
                <a:solidFill>
                  <a:schemeClr val="dk1"/>
                </a:solidFill>
                <a:latin typeface="Montserrat ExtraBold"/>
                <a:ea typeface="Montserrat ExtraBold"/>
                <a:cs typeface="Montserrat ExtraBold"/>
                <a:sym typeface="Montserrat ExtraBold"/>
              </a:defRPr>
            </a:lvl1pPr>
            <a:lvl2pPr lvl="1"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2pPr>
            <a:lvl3pPr lvl="2"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3pPr>
            <a:lvl4pPr lvl="3"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4pPr>
            <a:lvl5pPr lvl="4"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5pPr>
            <a:lvl6pPr lvl="5"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6pPr>
            <a:lvl7pPr lvl="6"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7pPr>
            <a:lvl8pPr lvl="7"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8pPr>
            <a:lvl9pPr lvl="8" marR="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9pPr>
          </a:lstStyle>
          <a:p/>
        </p:txBody>
      </p:sp>
      <p:sp>
        <p:nvSpPr>
          <p:cNvPr id="7" name="Google Shape;7;p90"/>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1pPr>
            <a:lvl2pPr indent="-317500" lvl="1" marL="914400" marR="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2pPr>
            <a:lvl3pPr indent="-317500" lvl="2" marL="1371600" marR="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3pPr>
            <a:lvl4pPr indent="-317500" lvl="3" marL="1828800" marR="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4pPr>
            <a:lvl5pPr indent="-317500" lvl="4" marL="2286000" marR="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5pPr>
            <a:lvl6pPr indent="-317500" lvl="5" marL="2743200" marR="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6pPr>
            <a:lvl7pPr indent="-317500" lvl="6" marL="3200400" marR="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7pPr>
            <a:lvl8pPr indent="-317500" lvl="7" marL="3657600" marR="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8pPr>
            <a:lvl9pPr indent="-317500" lvl="8" marL="4114800" marR="0" algn="l">
              <a:lnSpc>
                <a:spcPct val="115000"/>
              </a:lnSpc>
              <a:spcBef>
                <a:spcPts val="1600"/>
              </a:spcBef>
              <a:spcAft>
                <a:spcPts val="160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5.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37.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21.png"/><Relationship Id="rId5"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 Id="rId3"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4.xml"/><Relationship Id="rId3" Type="http://schemas.openxmlformats.org/officeDocument/2006/relationships/image" Target="../media/image4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5.xml"/><Relationship Id="rId3" Type="http://schemas.openxmlformats.org/officeDocument/2006/relationships/image" Target="../media/image4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6.xml"/><Relationship Id="rId3" Type="http://schemas.openxmlformats.org/officeDocument/2006/relationships/image" Target="../media/image4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 Id="rId3" Type="http://schemas.openxmlformats.org/officeDocument/2006/relationships/image" Target="../media/image33.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4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4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5" name="Shape 325"/>
        <p:cNvGrpSpPr/>
        <p:nvPr/>
      </p:nvGrpSpPr>
      <p:grpSpPr>
        <a:xfrm>
          <a:off x="0" y="0"/>
          <a:ext cx="0" cy="0"/>
          <a:chOff x="0" y="0"/>
          <a:chExt cx="0" cy="0"/>
        </a:xfrm>
      </p:grpSpPr>
      <p:sp>
        <p:nvSpPr>
          <p:cNvPr id="326" name="Google Shape;326;p1">
            <a:hlinkClick action="ppaction://hlinkshowjump?jump=nextslide"/>
          </p:cNvPr>
          <p:cNvSpPr/>
          <p:nvPr/>
        </p:nvSpPr>
        <p:spPr>
          <a:xfrm>
            <a:off x="744450" y="3198525"/>
            <a:ext cx="3886500" cy="4266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
          <p:cNvSpPr txBox="1"/>
          <p:nvPr>
            <p:ph type="ctrTitle"/>
          </p:nvPr>
        </p:nvSpPr>
        <p:spPr>
          <a:xfrm>
            <a:off x="722725" y="1853650"/>
            <a:ext cx="4254900" cy="12501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5200"/>
              <a:buNone/>
            </a:pPr>
            <a:r>
              <a:rPr b="1" lang="en" sz="3500">
                <a:latin typeface="Comic Sans MS"/>
                <a:ea typeface="Comic Sans MS"/>
                <a:cs typeface="Comic Sans MS"/>
                <a:sym typeface="Comic Sans MS"/>
              </a:rPr>
              <a:t>Eka Pramudianzah</a:t>
            </a:r>
            <a:endParaRPr b="1" sz="3500">
              <a:latin typeface="Comic Sans MS"/>
              <a:ea typeface="Comic Sans MS"/>
              <a:cs typeface="Comic Sans MS"/>
              <a:sym typeface="Comic Sans MS"/>
            </a:endParaRPr>
          </a:p>
        </p:txBody>
      </p:sp>
      <p:sp>
        <p:nvSpPr>
          <p:cNvPr id="328" name="Google Shape;328;p1"/>
          <p:cNvSpPr txBox="1"/>
          <p:nvPr>
            <p:ph idx="1" type="subTitle"/>
          </p:nvPr>
        </p:nvSpPr>
        <p:spPr>
          <a:xfrm>
            <a:off x="835100" y="3735075"/>
            <a:ext cx="4254900" cy="81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2000">
                <a:solidFill>
                  <a:srgbClr val="FFFFFF"/>
                </a:solidFill>
                <a:latin typeface="Comic Sans MS"/>
                <a:ea typeface="Comic Sans MS"/>
                <a:cs typeface="Comic Sans MS"/>
                <a:sym typeface="Comic Sans MS"/>
              </a:rPr>
              <a:t>PT Mandiri Sekuritas -</a:t>
            </a:r>
            <a:endParaRPr sz="2000">
              <a:solidFill>
                <a:srgbClr val="FFFFFF"/>
              </a:solidFill>
              <a:latin typeface="Comic Sans MS"/>
              <a:ea typeface="Comic Sans MS"/>
              <a:cs typeface="Comic Sans MS"/>
              <a:sym typeface="Comic Sans MS"/>
            </a:endParaRPr>
          </a:p>
          <a:p>
            <a:pPr indent="0" lvl="0" marL="0" rtl="0" algn="l">
              <a:lnSpc>
                <a:spcPct val="100000"/>
              </a:lnSpc>
              <a:spcBef>
                <a:spcPts val="0"/>
              </a:spcBef>
              <a:spcAft>
                <a:spcPts val="0"/>
              </a:spcAft>
              <a:buSzPts val="1400"/>
              <a:buNone/>
            </a:pPr>
            <a:r>
              <a:rPr lang="en" sz="2000">
                <a:solidFill>
                  <a:srgbClr val="FFFFFF"/>
                </a:solidFill>
                <a:latin typeface="Comic Sans MS"/>
                <a:ea typeface="Comic Sans MS"/>
                <a:cs typeface="Comic Sans MS"/>
                <a:sym typeface="Comic Sans MS"/>
              </a:rPr>
              <a:t>PT Indocyber Global Teknologi</a:t>
            </a:r>
            <a:endParaRPr sz="2000">
              <a:latin typeface="Comic Sans MS"/>
              <a:ea typeface="Comic Sans MS"/>
              <a:cs typeface="Comic Sans MS"/>
              <a:sym typeface="Comic Sans MS"/>
            </a:endParaRPr>
          </a:p>
        </p:txBody>
      </p:sp>
      <p:sp>
        <p:nvSpPr>
          <p:cNvPr id="329" name="Google Shape;329;p1"/>
          <p:cNvSpPr txBox="1"/>
          <p:nvPr>
            <p:ph type="ctrTitle"/>
          </p:nvPr>
        </p:nvSpPr>
        <p:spPr>
          <a:xfrm>
            <a:off x="835100" y="3251175"/>
            <a:ext cx="3531600" cy="321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5200"/>
              <a:buNone/>
            </a:pPr>
            <a:r>
              <a:rPr lang="en" sz="2000">
                <a:solidFill>
                  <a:schemeClr val="dk2"/>
                </a:solidFill>
                <a:latin typeface="Trebuchet MS"/>
                <a:ea typeface="Trebuchet MS"/>
                <a:cs typeface="Trebuchet MS"/>
                <a:sym typeface="Trebuchet MS"/>
              </a:rPr>
              <a:t>Data Analyst Candidate</a:t>
            </a:r>
            <a:endParaRPr sz="2000">
              <a:solidFill>
                <a:schemeClr val="dk2"/>
              </a:solidFill>
              <a:latin typeface="Trebuchet MS"/>
              <a:ea typeface="Trebuchet MS"/>
              <a:cs typeface="Trebuchet MS"/>
              <a:sym typeface="Trebuchet MS"/>
            </a:endParaRPr>
          </a:p>
        </p:txBody>
      </p:sp>
      <p:grpSp>
        <p:nvGrpSpPr>
          <p:cNvPr id="330" name="Google Shape;330;p1"/>
          <p:cNvGrpSpPr/>
          <p:nvPr/>
        </p:nvGrpSpPr>
        <p:grpSpPr>
          <a:xfrm>
            <a:off x="4181374" y="3198608"/>
            <a:ext cx="449696" cy="426611"/>
            <a:chOff x="4192650" y="3203925"/>
            <a:chExt cx="438300" cy="415800"/>
          </a:xfrm>
        </p:grpSpPr>
        <p:sp>
          <p:nvSpPr>
            <p:cNvPr id="331" name="Google Shape;331;p1">
              <a:hlinkClick action="ppaction://hlinkshowjump?jump=nextslide"/>
            </p:cNvPr>
            <p:cNvSpPr/>
            <p:nvPr/>
          </p:nvSpPr>
          <p:spPr>
            <a:xfrm>
              <a:off x="4192650" y="3203925"/>
              <a:ext cx="438300" cy="4158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2" name="Google Shape;332;p1"/>
            <p:cNvGrpSpPr/>
            <p:nvPr/>
          </p:nvGrpSpPr>
          <p:grpSpPr>
            <a:xfrm>
              <a:off x="4309575" y="3316763"/>
              <a:ext cx="204457" cy="190123"/>
              <a:chOff x="4426425" y="4796938"/>
              <a:chExt cx="204457" cy="190123"/>
            </a:xfrm>
          </p:grpSpPr>
          <p:sp>
            <p:nvSpPr>
              <p:cNvPr id="333" name="Google Shape;333;p1"/>
              <p:cNvSpPr/>
              <p:nvPr/>
            </p:nvSpPr>
            <p:spPr>
              <a:xfrm>
                <a:off x="4426425" y="4796938"/>
                <a:ext cx="116800" cy="190123"/>
              </a:xfrm>
              <a:custGeom>
                <a:rect b="b" l="l" r="r" t="t"/>
                <a:pathLst>
                  <a:path extrusionOk="0" h="23207" w="14257">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
              <p:cNvSpPr/>
              <p:nvPr/>
            </p:nvSpPr>
            <p:spPr>
              <a:xfrm>
                <a:off x="4514090" y="4796938"/>
                <a:ext cx="116792" cy="190123"/>
              </a:xfrm>
              <a:custGeom>
                <a:rect b="b" l="l" r="r" t="t"/>
                <a:pathLst>
                  <a:path extrusionOk="0" h="23207" w="14256">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35" name="Google Shape;335;p1"/>
          <p:cNvGrpSpPr/>
          <p:nvPr/>
        </p:nvGrpSpPr>
        <p:grpSpPr>
          <a:xfrm>
            <a:off x="5200643" y="793126"/>
            <a:ext cx="3313718" cy="3759286"/>
            <a:chOff x="5200643" y="793126"/>
            <a:chExt cx="3313718" cy="3759286"/>
          </a:xfrm>
        </p:grpSpPr>
        <p:sp>
          <p:nvSpPr>
            <p:cNvPr id="336" name="Google Shape;336;p1"/>
            <p:cNvSpPr/>
            <p:nvPr/>
          </p:nvSpPr>
          <p:spPr>
            <a:xfrm flipH="1">
              <a:off x="8161205" y="4426483"/>
              <a:ext cx="352217" cy="59039"/>
            </a:xfrm>
            <a:custGeom>
              <a:rect b="b" l="l" r="r" t="t"/>
              <a:pathLst>
                <a:path extrusionOk="0" h="2136" w="12743">
                  <a:moveTo>
                    <a:pt x="67" y="1"/>
                  </a:moveTo>
                  <a:lnTo>
                    <a:pt x="0" y="1602"/>
                  </a:lnTo>
                  <a:lnTo>
                    <a:pt x="12676" y="2136"/>
                  </a:lnTo>
                  <a:lnTo>
                    <a:pt x="12742" y="534"/>
                  </a:lnTo>
                  <a:lnTo>
                    <a:pt x="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
            <p:cNvSpPr/>
            <p:nvPr/>
          </p:nvSpPr>
          <p:spPr>
            <a:xfrm flipH="1">
              <a:off x="6190885" y="793126"/>
              <a:ext cx="1092607" cy="559337"/>
            </a:xfrm>
            <a:custGeom>
              <a:rect b="b" l="l" r="r" t="t"/>
              <a:pathLst>
                <a:path extrusionOk="0" h="15746" w="30756">
                  <a:moveTo>
                    <a:pt x="30755" y="1"/>
                  </a:moveTo>
                  <a:lnTo>
                    <a:pt x="26119" y="501"/>
                  </a:lnTo>
                  <a:lnTo>
                    <a:pt x="26819" y="1502"/>
                  </a:lnTo>
                  <a:lnTo>
                    <a:pt x="19814" y="9274"/>
                  </a:lnTo>
                  <a:lnTo>
                    <a:pt x="9307" y="7206"/>
                  </a:lnTo>
                  <a:lnTo>
                    <a:pt x="0" y="14578"/>
                  </a:lnTo>
                  <a:lnTo>
                    <a:pt x="1434" y="15745"/>
                  </a:lnTo>
                  <a:lnTo>
                    <a:pt x="9640" y="8740"/>
                  </a:lnTo>
                  <a:lnTo>
                    <a:pt x="20148" y="10842"/>
                  </a:lnTo>
                  <a:lnTo>
                    <a:pt x="28154" y="3303"/>
                  </a:lnTo>
                  <a:lnTo>
                    <a:pt x="28887" y="4270"/>
                  </a:lnTo>
                  <a:lnTo>
                    <a:pt x="3075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8" name="Google Shape;338;p1"/>
            <p:cNvGrpSpPr/>
            <p:nvPr/>
          </p:nvGrpSpPr>
          <p:grpSpPr>
            <a:xfrm>
              <a:off x="5533493" y="2488418"/>
              <a:ext cx="2753139" cy="2001699"/>
              <a:chOff x="5533493" y="2488418"/>
              <a:chExt cx="2753139" cy="2001699"/>
            </a:xfrm>
          </p:grpSpPr>
          <p:sp>
            <p:nvSpPr>
              <p:cNvPr id="339" name="Google Shape;339;p1"/>
              <p:cNvSpPr/>
              <p:nvPr/>
            </p:nvSpPr>
            <p:spPr>
              <a:xfrm flipH="1">
                <a:off x="6527416" y="2488418"/>
                <a:ext cx="760680" cy="2001689"/>
              </a:xfrm>
              <a:custGeom>
                <a:rect b="b" l="l" r="r" t="t"/>
                <a:pathLst>
                  <a:path extrusionOk="0" h="72420" w="27521">
                    <a:moveTo>
                      <a:pt x="1" y="1"/>
                    </a:moveTo>
                    <a:lnTo>
                      <a:pt x="1" y="72419"/>
                    </a:lnTo>
                    <a:lnTo>
                      <a:pt x="27520" y="72419"/>
                    </a:lnTo>
                    <a:lnTo>
                      <a:pt x="275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
              <p:cNvSpPr/>
              <p:nvPr/>
            </p:nvSpPr>
            <p:spPr>
              <a:xfrm flipH="1">
                <a:off x="6524650" y="2488418"/>
                <a:ext cx="567974" cy="2001689"/>
              </a:xfrm>
              <a:custGeom>
                <a:rect b="b" l="l" r="r" t="t"/>
                <a:pathLst>
                  <a:path extrusionOk="0" h="72420" w="20549">
                    <a:moveTo>
                      <a:pt x="0" y="1"/>
                    </a:moveTo>
                    <a:lnTo>
                      <a:pt x="0" y="72419"/>
                    </a:lnTo>
                    <a:lnTo>
                      <a:pt x="20548" y="72419"/>
                    </a:lnTo>
                    <a:lnTo>
                      <a:pt x="2054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
              <p:cNvSpPr/>
              <p:nvPr/>
            </p:nvSpPr>
            <p:spPr>
              <a:xfrm flipH="1">
                <a:off x="5533496" y="3170722"/>
                <a:ext cx="760680" cy="1319395"/>
              </a:xfrm>
              <a:custGeom>
                <a:rect b="b" l="l" r="r" t="t"/>
                <a:pathLst>
                  <a:path extrusionOk="0" h="47735" w="27521">
                    <a:moveTo>
                      <a:pt x="1" y="0"/>
                    </a:moveTo>
                    <a:lnTo>
                      <a:pt x="1" y="47734"/>
                    </a:lnTo>
                    <a:lnTo>
                      <a:pt x="27520" y="47734"/>
                    </a:lnTo>
                    <a:lnTo>
                      <a:pt x="2752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
              <p:cNvSpPr/>
              <p:nvPr/>
            </p:nvSpPr>
            <p:spPr>
              <a:xfrm flipH="1">
                <a:off x="5533493" y="3167958"/>
                <a:ext cx="567062" cy="1322159"/>
              </a:xfrm>
              <a:custGeom>
                <a:rect b="b" l="l" r="r" t="t"/>
                <a:pathLst>
                  <a:path extrusionOk="0" h="47835" w="20516">
                    <a:moveTo>
                      <a:pt x="1" y="0"/>
                    </a:moveTo>
                    <a:lnTo>
                      <a:pt x="1" y="47834"/>
                    </a:lnTo>
                    <a:lnTo>
                      <a:pt x="20515" y="47834"/>
                    </a:lnTo>
                    <a:lnTo>
                      <a:pt x="205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
              <p:cNvSpPr/>
              <p:nvPr/>
            </p:nvSpPr>
            <p:spPr>
              <a:xfrm flipH="1">
                <a:off x="7525952" y="2845256"/>
                <a:ext cx="760680" cy="1644856"/>
              </a:xfrm>
              <a:custGeom>
                <a:rect b="b" l="l" r="r" t="t"/>
                <a:pathLst>
                  <a:path extrusionOk="0" h="59510" w="27521">
                    <a:moveTo>
                      <a:pt x="1" y="0"/>
                    </a:moveTo>
                    <a:lnTo>
                      <a:pt x="1" y="59509"/>
                    </a:lnTo>
                    <a:lnTo>
                      <a:pt x="27521" y="59509"/>
                    </a:lnTo>
                    <a:lnTo>
                      <a:pt x="2752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
              <p:cNvSpPr/>
              <p:nvPr/>
            </p:nvSpPr>
            <p:spPr>
              <a:xfrm flipH="1">
                <a:off x="7525949" y="2841552"/>
                <a:ext cx="567062" cy="1648560"/>
              </a:xfrm>
              <a:custGeom>
                <a:rect b="b" l="l" r="r" t="t"/>
                <a:pathLst>
                  <a:path extrusionOk="0" h="59644" w="20516">
                    <a:moveTo>
                      <a:pt x="1" y="1"/>
                    </a:moveTo>
                    <a:lnTo>
                      <a:pt x="1" y="59643"/>
                    </a:lnTo>
                    <a:lnTo>
                      <a:pt x="20516" y="59643"/>
                    </a:lnTo>
                    <a:lnTo>
                      <a:pt x="2051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5" name="Google Shape;345;p1"/>
            <p:cNvGrpSpPr/>
            <p:nvPr/>
          </p:nvGrpSpPr>
          <p:grpSpPr>
            <a:xfrm>
              <a:off x="5397628" y="1247552"/>
              <a:ext cx="543075" cy="551865"/>
              <a:chOff x="5294703" y="1524927"/>
              <a:chExt cx="543075" cy="551865"/>
            </a:xfrm>
          </p:grpSpPr>
          <p:sp>
            <p:nvSpPr>
              <p:cNvPr id="346" name="Google Shape;346;p1"/>
              <p:cNvSpPr/>
              <p:nvPr/>
            </p:nvSpPr>
            <p:spPr>
              <a:xfrm flipH="1">
                <a:off x="5576829" y="1524927"/>
                <a:ext cx="260949" cy="223635"/>
              </a:xfrm>
              <a:custGeom>
                <a:rect b="b" l="l" r="r" t="t"/>
                <a:pathLst>
                  <a:path extrusionOk="0" h="8091" w="9441">
                    <a:moveTo>
                      <a:pt x="5377" y="2010"/>
                    </a:moveTo>
                    <a:cubicBezTo>
                      <a:pt x="6415" y="2010"/>
                      <a:pt x="7417" y="2817"/>
                      <a:pt x="7439" y="4037"/>
                    </a:cubicBezTo>
                    <a:cubicBezTo>
                      <a:pt x="7406" y="5171"/>
                      <a:pt x="6505" y="6072"/>
                      <a:pt x="5404" y="6072"/>
                    </a:cubicBezTo>
                    <a:cubicBezTo>
                      <a:pt x="3603" y="6072"/>
                      <a:pt x="2702" y="3903"/>
                      <a:pt x="3970" y="2602"/>
                    </a:cubicBezTo>
                    <a:cubicBezTo>
                      <a:pt x="4379" y="2193"/>
                      <a:pt x="4882" y="2010"/>
                      <a:pt x="5377" y="2010"/>
                    </a:cubicBezTo>
                    <a:close/>
                    <a:moveTo>
                      <a:pt x="5404" y="0"/>
                    </a:moveTo>
                    <a:cubicBezTo>
                      <a:pt x="1802" y="0"/>
                      <a:pt x="0" y="4370"/>
                      <a:pt x="2536" y="6905"/>
                    </a:cubicBezTo>
                    <a:cubicBezTo>
                      <a:pt x="3365" y="7724"/>
                      <a:pt x="4378" y="8090"/>
                      <a:pt x="5370" y="8090"/>
                    </a:cubicBezTo>
                    <a:cubicBezTo>
                      <a:pt x="7452" y="8090"/>
                      <a:pt x="9441" y="6477"/>
                      <a:pt x="9441" y="4037"/>
                    </a:cubicBezTo>
                    <a:cubicBezTo>
                      <a:pt x="9441" y="1802"/>
                      <a:pt x="7639" y="0"/>
                      <a:pt x="54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
              <p:cNvSpPr/>
              <p:nvPr/>
            </p:nvSpPr>
            <p:spPr>
              <a:xfrm flipH="1">
                <a:off x="5294703" y="1853157"/>
                <a:ext cx="261861" cy="223635"/>
              </a:xfrm>
              <a:custGeom>
                <a:rect b="b" l="l" r="r" t="t"/>
                <a:pathLst>
                  <a:path extrusionOk="0" h="8091" w="9474">
                    <a:moveTo>
                      <a:pt x="5409" y="2010"/>
                    </a:moveTo>
                    <a:cubicBezTo>
                      <a:pt x="6445" y="2010"/>
                      <a:pt x="7439" y="2817"/>
                      <a:pt x="7439" y="4037"/>
                    </a:cubicBezTo>
                    <a:cubicBezTo>
                      <a:pt x="7439" y="5138"/>
                      <a:pt x="6538" y="6038"/>
                      <a:pt x="5438" y="6072"/>
                    </a:cubicBezTo>
                    <a:cubicBezTo>
                      <a:pt x="3636" y="6072"/>
                      <a:pt x="2702" y="3870"/>
                      <a:pt x="4003" y="2603"/>
                    </a:cubicBezTo>
                    <a:cubicBezTo>
                      <a:pt x="4412" y="2193"/>
                      <a:pt x="4915" y="2010"/>
                      <a:pt x="5409" y="2010"/>
                    </a:cubicBezTo>
                    <a:close/>
                    <a:moveTo>
                      <a:pt x="5438" y="1"/>
                    </a:moveTo>
                    <a:cubicBezTo>
                      <a:pt x="1835" y="1"/>
                      <a:pt x="0" y="4337"/>
                      <a:pt x="2569" y="6906"/>
                    </a:cubicBezTo>
                    <a:cubicBezTo>
                      <a:pt x="3387" y="7724"/>
                      <a:pt x="4397" y="8090"/>
                      <a:pt x="5388" y="8090"/>
                    </a:cubicBezTo>
                    <a:cubicBezTo>
                      <a:pt x="7470" y="8090"/>
                      <a:pt x="9474" y="6477"/>
                      <a:pt x="9474" y="4037"/>
                    </a:cubicBezTo>
                    <a:cubicBezTo>
                      <a:pt x="9474" y="1802"/>
                      <a:pt x="7673" y="1"/>
                      <a:pt x="54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
              <p:cNvSpPr/>
              <p:nvPr/>
            </p:nvSpPr>
            <p:spPr>
              <a:xfrm flipH="1">
                <a:off x="5387825" y="1524927"/>
                <a:ext cx="332869" cy="551390"/>
              </a:xfrm>
              <a:custGeom>
                <a:rect b="b" l="l" r="r" t="t"/>
                <a:pathLst>
                  <a:path extrusionOk="0" h="19949" w="12043">
                    <a:moveTo>
                      <a:pt x="9341" y="0"/>
                    </a:moveTo>
                    <a:lnTo>
                      <a:pt x="1" y="19948"/>
                    </a:lnTo>
                    <a:lnTo>
                      <a:pt x="2669" y="19948"/>
                    </a:lnTo>
                    <a:lnTo>
                      <a:pt x="1204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9" name="Google Shape;349;p1"/>
            <p:cNvSpPr/>
            <p:nvPr/>
          </p:nvSpPr>
          <p:spPr>
            <a:xfrm flipH="1">
              <a:off x="6507123" y="1547067"/>
              <a:ext cx="460123" cy="417060"/>
            </a:xfrm>
            <a:custGeom>
              <a:rect b="b" l="l" r="r" t="t"/>
              <a:pathLst>
                <a:path extrusionOk="0" h="15089" w="16647">
                  <a:moveTo>
                    <a:pt x="4404" y="0"/>
                  </a:moveTo>
                  <a:lnTo>
                    <a:pt x="1" y="1001"/>
                  </a:lnTo>
                  <a:cubicBezTo>
                    <a:pt x="101" y="1501"/>
                    <a:pt x="201" y="1968"/>
                    <a:pt x="335" y="2435"/>
                  </a:cubicBezTo>
                  <a:cubicBezTo>
                    <a:pt x="435" y="2902"/>
                    <a:pt x="568" y="3336"/>
                    <a:pt x="701" y="3803"/>
                  </a:cubicBezTo>
                  <a:cubicBezTo>
                    <a:pt x="968" y="4737"/>
                    <a:pt x="1302" y="5637"/>
                    <a:pt x="1635" y="6571"/>
                  </a:cubicBezTo>
                  <a:cubicBezTo>
                    <a:pt x="2336" y="8473"/>
                    <a:pt x="3270" y="10274"/>
                    <a:pt x="4437" y="11942"/>
                  </a:cubicBezTo>
                  <a:cubicBezTo>
                    <a:pt x="4804" y="12409"/>
                    <a:pt x="5171" y="12843"/>
                    <a:pt x="5605" y="13243"/>
                  </a:cubicBezTo>
                  <a:cubicBezTo>
                    <a:pt x="6072" y="13710"/>
                    <a:pt x="6606" y="14077"/>
                    <a:pt x="7206" y="14377"/>
                  </a:cubicBezTo>
                  <a:cubicBezTo>
                    <a:pt x="8185" y="14851"/>
                    <a:pt x="9268" y="15089"/>
                    <a:pt x="10364" y="15089"/>
                  </a:cubicBezTo>
                  <a:cubicBezTo>
                    <a:pt x="10501" y="15089"/>
                    <a:pt x="10638" y="15085"/>
                    <a:pt x="10775" y="15078"/>
                  </a:cubicBezTo>
                  <a:cubicBezTo>
                    <a:pt x="11876" y="14977"/>
                    <a:pt x="12944" y="14744"/>
                    <a:pt x="13944" y="14310"/>
                  </a:cubicBezTo>
                  <a:cubicBezTo>
                    <a:pt x="14411" y="14110"/>
                    <a:pt x="14878" y="13910"/>
                    <a:pt x="15345" y="13677"/>
                  </a:cubicBezTo>
                  <a:cubicBezTo>
                    <a:pt x="15545" y="13543"/>
                    <a:pt x="15779" y="13410"/>
                    <a:pt x="15979" y="13243"/>
                  </a:cubicBezTo>
                  <a:cubicBezTo>
                    <a:pt x="16179" y="13076"/>
                    <a:pt x="16413" y="12943"/>
                    <a:pt x="16646" y="12776"/>
                  </a:cubicBezTo>
                  <a:lnTo>
                    <a:pt x="15512" y="10841"/>
                  </a:lnTo>
                  <a:lnTo>
                    <a:pt x="14945" y="10975"/>
                  </a:lnTo>
                  <a:lnTo>
                    <a:pt x="14311" y="11141"/>
                  </a:lnTo>
                  <a:cubicBezTo>
                    <a:pt x="13911" y="11208"/>
                    <a:pt x="13477" y="11308"/>
                    <a:pt x="13077" y="11342"/>
                  </a:cubicBezTo>
                  <a:cubicBezTo>
                    <a:pt x="12628" y="11420"/>
                    <a:pt x="12178" y="11452"/>
                    <a:pt x="11735" y="11452"/>
                  </a:cubicBezTo>
                  <a:cubicBezTo>
                    <a:pt x="11422" y="11452"/>
                    <a:pt x="11113" y="11436"/>
                    <a:pt x="10809" y="11408"/>
                  </a:cubicBezTo>
                  <a:cubicBezTo>
                    <a:pt x="10175" y="11342"/>
                    <a:pt x="9608" y="11141"/>
                    <a:pt x="9107" y="10774"/>
                  </a:cubicBezTo>
                  <a:cubicBezTo>
                    <a:pt x="8874" y="10641"/>
                    <a:pt x="8674" y="10441"/>
                    <a:pt x="8507" y="10241"/>
                  </a:cubicBezTo>
                  <a:cubicBezTo>
                    <a:pt x="8274" y="9974"/>
                    <a:pt x="8073" y="9707"/>
                    <a:pt x="7907" y="9407"/>
                  </a:cubicBezTo>
                  <a:cubicBezTo>
                    <a:pt x="7473" y="8740"/>
                    <a:pt x="7106" y="8073"/>
                    <a:pt x="6806" y="7339"/>
                  </a:cubicBezTo>
                  <a:cubicBezTo>
                    <a:pt x="6439" y="6571"/>
                    <a:pt x="6139" y="5771"/>
                    <a:pt x="5872" y="4970"/>
                  </a:cubicBezTo>
                  <a:cubicBezTo>
                    <a:pt x="5572" y="4136"/>
                    <a:pt x="5338" y="3302"/>
                    <a:pt x="5071" y="2469"/>
                  </a:cubicBezTo>
                  <a:lnTo>
                    <a:pt x="4704" y="1201"/>
                  </a:lnTo>
                  <a:cubicBezTo>
                    <a:pt x="4604" y="801"/>
                    <a:pt x="4471" y="367"/>
                    <a:pt x="4404" y="0"/>
                  </a:cubicBez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
            <p:cNvSpPr/>
            <p:nvPr/>
          </p:nvSpPr>
          <p:spPr>
            <a:xfrm flipH="1">
              <a:off x="6743170" y="1467629"/>
              <a:ext cx="288617" cy="340387"/>
            </a:xfrm>
            <a:custGeom>
              <a:rect b="b" l="l" r="r" t="t"/>
              <a:pathLst>
                <a:path extrusionOk="0" h="12315" w="10442">
                  <a:moveTo>
                    <a:pt x="4356" y="1"/>
                  </a:moveTo>
                  <a:cubicBezTo>
                    <a:pt x="3492" y="1"/>
                    <a:pt x="2646" y="442"/>
                    <a:pt x="1936" y="1340"/>
                  </a:cubicBezTo>
                  <a:cubicBezTo>
                    <a:pt x="1" y="3808"/>
                    <a:pt x="1936" y="8712"/>
                    <a:pt x="3704" y="12314"/>
                  </a:cubicBezTo>
                  <a:lnTo>
                    <a:pt x="10442" y="9946"/>
                  </a:lnTo>
                  <a:cubicBezTo>
                    <a:pt x="9908" y="7778"/>
                    <a:pt x="9208" y="5676"/>
                    <a:pt x="8307" y="3641"/>
                  </a:cubicBezTo>
                  <a:cubicBezTo>
                    <a:pt x="7304" y="1239"/>
                    <a:pt x="5804" y="1"/>
                    <a:pt x="4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
            <p:cNvSpPr/>
            <p:nvPr/>
          </p:nvSpPr>
          <p:spPr>
            <a:xfrm flipH="1">
              <a:off x="6817852" y="1614897"/>
              <a:ext cx="143839" cy="193121"/>
            </a:xfrm>
            <a:custGeom>
              <a:rect b="b" l="l" r="r" t="t"/>
              <a:pathLst>
                <a:path extrusionOk="0" h="6987" w="5204">
                  <a:moveTo>
                    <a:pt x="2063" y="1"/>
                  </a:moveTo>
                  <a:cubicBezTo>
                    <a:pt x="1491" y="1"/>
                    <a:pt x="491" y="2054"/>
                    <a:pt x="0" y="4418"/>
                  </a:cubicBezTo>
                  <a:cubicBezTo>
                    <a:pt x="367" y="5318"/>
                    <a:pt x="767" y="6186"/>
                    <a:pt x="1168" y="6986"/>
                  </a:cubicBezTo>
                  <a:lnTo>
                    <a:pt x="5204" y="5552"/>
                  </a:lnTo>
                  <a:cubicBezTo>
                    <a:pt x="4537" y="3150"/>
                    <a:pt x="3469" y="882"/>
                    <a:pt x="2202" y="48"/>
                  </a:cubicBezTo>
                  <a:cubicBezTo>
                    <a:pt x="2159" y="16"/>
                    <a:pt x="2113" y="1"/>
                    <a:pt x="206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
            <p:cNvSpPr/>
            <p:nvPr/>
          </p:nvSpPr>
          <p:spPr>
            <a:xfrm flipH="1">
              <a:off x="6473922" y="1796909"/>
              <a:ext cx="87619" cy="111223"/>
            </a:xfrm>
            <a:custGeom>
              <a:rect b="b" l="l" r="r" t="t"/>
              <a:pathLst>
                <a:path extrusionOk="0" h="4024" w="3170">
                  <a:moveTo>
                    <a:pt x="2635" y="1"/>
                  </a:moveTo>
                  <a:lnTo>
                    <a:pt x="1168" y="801"/>
                  </a:lnTo>
                  <a:cubicBezTo>
                    <a:pt x="567" y="1235"/>
                    <a:pt x="167" y="1936"/>
                    <a:pt x="67" y="2703"/>
                  </a:cubicBezTo>
                  <a:lnTo>
                    <a:pt x="0" y="3537"/>
                  </a:lnTo>
                  <a:cubicBezTo>
                    <a:pt x="204" y="3896"/>
                    <a:pt x="558" y="4024"/>
                    <a:pt x="958" y="4024"/>
                  </a:cubicBezTo>
                  <a:cubicBezTo>
                    <a:pt x="1929" y="4024"/>
                    <a:pt x="3169" y="3270"/>
                    <a:pt x="3169" y="3270"/>
                  </a:cubicBezTo>
                  <a:lnTo>
                    <a:pt x="2635" y="1"/>
                  </a:ln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
            <p:cNvSpPr/>
            <p:nvPr/>
          </p:nvSpPr>
          <p:spPr>
            <a:xfrm flipH="1">
              <a:off x="6401090" y="1792321"/>
              <a:ext cx="87619" cy="94971"/>
            </a:xfrm>
            <a:custGeom>
              <a:rect b="b" l="l" r="r" t="t"/>
              <a:pathLst>
                <a:path extrusionOk="0" h="3436" w="3170">
                  <a:moveTo>
                    <a:pt x="1868" y="0"/>
                  </a:moveTo>
                  <a:lnTo>
                    <a:pt x="0" y="167"/>
                  </a:lnTo>
                  <a:lnTo>
                    <a:pt x="534" y="3436"/>
                  </a:lnTo>
                  <a:lnTo>
                    <a:pt x="3169" y="2635"/>
                  </a:lnTo>
                  <a:lnTo>
                    <a:pt x="1868" y="0"/>
                  </a:ln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
            <p:cNvSpPr/>
            <p:nvPr/>
          </p:nvSpPr>
          <p:spPr>
            <a:xfrm flipH="1">
              <a:off x="6836293" y="1431806"/>
              <a:ext cx="458244" cy="714577"/>
            </a:xfrm>
            <a:custGeom>
              <a:rect b="b" l="l" r="r" t="t"/>
              <a:pathLst>
                <a:path extrusionOk="0" h="25853" w="16579">
                  <a:moveTo>
                    <a:pt x="7973" y="0"/>
                  </a:moveTo>
                  <a:lnTo>
                    <a:pt x="3669" y="367"/>
                  </a:lnTo>
                  <a:cubicBezTo>
                    <a:pt x="2335" y="467"/>
                    <a:pt x="1234" y="1468"/>
                    <a:pt x="1001" y="2802"/>
                  </a:cubicBezTo>
                  <a:cubicBezTo>
                    <a:pt x="534" y="5938"/>
                    <a:pt x="234" y="9074"/>
                    <a:pt x="167" y="12243"/>
                  </a:cubicBezTo>
                  <a:cubicBezTo>
                    <a:pt x="0" y="15812"/>
                    <a:pt x="400" y="21082"/>
                    <a:pt x="1001" y="25852"/>
                  </a:cubicBezTo>
                  <a:lnTo>
                    <a:pt x="15311" y="24118"/>
                  </a:lnTo>
                  <a:cubicBezTo>
                    <a:pt x="15445" y="11609"/>
                    <a:pt x="16412" y="7706"/>
                    <a:pt x="16512" y="4404"/>
                  </a:cubicBezTo>
                  <a:cubicBezTo>
                    <a:pt x="16579" y="3069"/>
                    <a:pt x="15711" y="1868"/>
                    <a:pt x="14444" y="1468"/>
                  </a:cubicBezTo>
                  <a:lnTo>
                    <a:pt x="11408" y="467"/>
                  </a:lnTo>
                  <a:lnTo>
                    <a:pt x="797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
            <p:cNvSpPr/>
            <p:nvPr/>
          </p:nvSpPr>
          <p:spPr>
            <a:xfrm flipH="1">
              <a:off x="6698916" y="2961429"/>
              <a:ext cx="160450" cy="221286"/>
            </a:xfrm>
            <a:custGeom>
              <a:rect b="b" l="l" r="r" t="t"/>
              <a:pathLst>
                <a:path extrusionOk="0" h="8006" w="5805">
                  <a:moveTo>
                    <a:pt x="2736" y="0"/>
                  </a:moveTo>
                  <a:lnTo>
                    <a:pt x="1" y="7172"/>
                  </a:lnTo>
                  <a:lnTo>
                    <a:pt x="3070" y="8006"/>
                  </a:lnTo>
                  <a:lnTo>
                    <a:pt x="5805" y="834"/>
                  </a:lnTo>
                  <a:lnTo>
                    <a:pt x="2736" y="0"/>
                  </a:ln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
            <p:cNvSpPr/>
            <p:nvPr/>
          </p:nvSpPr>
          <p:spPr>
            <a:xfrm flipH="1">
              <a:off x="6590098" y="3123457"/>
              <a:ext cx="299701" cy="149726"/>
            </a:xfrm>
            <a:custGeom>
              <a:rect b="b" l="l" r="r" t="t"/>
              <a:pathLst>
                <a:path extrusionOk="0" h="5417" w="10843">
                  <a:moveTo>
                    <a:pt x="1331" y="0"/>
                  </a:moveTo>
                  <a:cubicBezTo>
                    <a:pt x="1215" y="0"/>
                    <a:pt x="1096" y="65"/>
                    <a:pt x="1068" y="176"/>
                  </a:cubicBezTo>
                  <a:lnTo>
                    <a:pt x="101" y="3044"/>
                  </a:lnTo>
                  <a:cubicBezTo>
                    <a:pt x="1" y="3378"/>
                    <a:pt x="168" y="3745"/>
                    <a:pt x="501" y="3845"/>
                  </a:cubicBezTo>
                  <a:lnTo>
                    <a:pt x="535" y="3845"/>
                  </a:lnTo>
                  <a:cubicBezTo>
                    <a:pt x="1669" y="4312"/>
                    <a:pt x="2469" y="4145"/>
                    <a:pt x="4271" y="4512"/>
                  </a:cubicBezTo>
                  <a:cubicBezTo>
                    <a:pt x="5326" y="4704"/>
                    <a:pt x="7546" y="5417"/>
                    <a:pt x="9079" y="5417"/>
                  </a:cubicBezTo>
                  <a:cubicBezTo>
                    <a:pt x="9146" y="5417"/>
                    <a:pt x="9211" y="5416"/>
                    <a:pt x="9274" y="5413"/>
                  </a:cubicBezTo>
                  <a:cubicBezTo>
                    <a:pt x="10809" y="5346"/>
                    <a:pt x="10842" y="3778"/>
                    <a:pt x="10175" y="3678"/>
                  </a:cubicBezTo>
                  <a:cubicBezTo>
                    <a:pt x="7840" y="3311"/>
                    <a:pt x="6039" y="1910"/>
                    <a:pt x="5538" y="1210"/>
                  </a:cubicBezTo>
                  <a:cubicBezTo>
                    <a:pt x="5271" y="876"/>
                    <a:pt x="4938" y="676"/>
                    <a:pt x="4538" y="609"/>
                  </a:cubicBezTo>
                  <a:lnTo>
                    <a:pt x="1402" y="9"/>
                  </a:lnTo>
                  <a:cubicBezTo>
                    <a:pt x="1379" y="3"/>
                    <a:pt x="1355" y="0"/>
                    <a:pt x="13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
            <p:cNvSpPr/>
            <p:nvPr/>
          </p:nvSpPr>
          <p:spPr>
            <a:xfrm flipH="1">
              <a:off x="6698915" y="2961429"/>
              <a:ext cx="123551" cy="129106"/>
            </a:xfrm>
            <a:custGeom>
              <a:rect b="b" l="l" r="r" t="t"/>
              <a:pathLst>
                <a:path extrusionOk="0" h="4671" w="4470">
                  <a:moveTo>
                    <a:pt x="1401" y="0"/>
                  </a:moveTo>
                  <a:lnTo>
                    <a:pt x="0" y="3703"/>
                  </a:lnTo>
                  <a:lnTo>
                    <a:pt x="3002" y="4670"/>
                  </a:lnTo>
                  <a:lnTo>
                    <a:pt x="4470" y="867"/>
                  </a:lnTo>
                  <a:lnTo>
                    <a:pt x="140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
            <p:cNvSpPr/>
            <p:nvPr/>
          </p:nvSpPr>
          <p:spPr>
            <a:xfrm flipH="1">
              <a:off x="6484074" y="2292033"/>
              <a:ext cx="624222" cy="776352"/>
            </a:xfrm>
            <a:custGeom>
              <a:rect b="b" l="l" r="r" t="t"/>
              <a:pathLst>
                <a:path extrusionOk="0" h="28088" w="22584">
                  <a:moveTo>
                    <a:pt x="19047" y="1"/>
                  </a:moveTo>
                  <a:cubicBezTo>
                    <a:pt x="17313" y="534"/>
                    <a:pt x="14110" y="2002"/>
                    <a:pt x="10708" y="3470"/>
                  </a:cubicBezTo>
                  <a:cubicBezTo>
                    <a:pt x="6839" y="5104"/>
                    <a:pt x="2669" y="6772"/>
                    <a:pt x="0" y="7106"/>
                  </a:cubicBezTo>
                  <a:cubicBezTo>
                    <a:pt x="267" y="7139"/>
                    <a:pt x="567" y="7172"/>
                    <a:pt x="868" y="7172"/>
                  </a:cubicBezTo>
                  <a:lnTo>
                    <a:pt x="16379" y="7172"/>
                  </a:lnTo>
                  <a:cubicBezTo>
                    <a:pt x="13844" y="8974"/>
                    <a:pt x="10108" y="26620"/>
                    <a:pt x="10108" y="26620"/>
                  </a:cubicBezTo>
                  <a:lnTo>
                    <a:pt x="14277" y="28087"/>
                  </a:lnTo>
                  <a:cubicBezTo>
                    <a:pt x="14277" y="28087"/>
                    <a:pt x="16212" y="22750"/>
                    <a:pt x="18447" y="16679"/>
                  </a:cubicBezTo>
                  <a:cubicBezTo>
                    <a:pt x="19614" y="13577"/>
                    <a:pt x="20982" y="10408"/>
                    <a:pt x="21783" y="7306"/>
                  </a:cubicBezTo>
                  <a:cubicBezTo>
                    <a:pt x="22083" y="6205"/>
                    <a:pt x="22283" y="5071"/>
                    <a:pt x="22416" y="3937"/>
                  </a:cubicBezTo>
                  <a:cubicBezTo>
                    <a:pt x="22583" y="2169"/>
                    <a:pt x="21149" y="901"/>
                    <a:pt x="1904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
            <p:cNvSpPr/>
            <p:nvPr/>
          </p:nvSpPr>
          <p:spPr>
            <a:xfrm flipH="1">
              <a:off x="6581811" y="2152808"/>
              <a:ext cx="697993" cy="335633"/>
            </a:xfrm>
            <a:custGeom>
              <a:rect b="b" l="l" r="r" t="t"/>
              <a:pathLst>
                <a:path extrusionOk="0" h="12143" w="25253">
                  <a:moveTo>
                    <a:pt x="4704" y="1"/>
                  </a:moveTo>
                  <a:cubicBezTo>
                    <a:pt x="1" y="6172"/>
                    <a:pt x="1702" y="11542"/>
                    <a:pt x="6205" y="12143"/>
                  </a:cubicBezTo>
                  <a:cubicBezTo>
                    <a:pt x="8874" y="11809"/>
                    <a:pt x="13044" y="10175"/>
                    <a:pt x="16913" y="8507"/>
                  </a:cubicBezTo>
                  <a:cubicBezTo>
                    <a:pt x="20315" y="7072"/>
                    <a:pt x="23518" y="5605"/>
                    <a:pt x="25252" y="5038"/>
                  </a:cubicBezTo>
                  <a:cubicBezTo>
                    <a:pt x="20236" y="2934"/>
                    <a:pt x="11390" y="2903"/>
                    <a:pt x="10866" y="2903"/>
                  </a:cubicBezTo>
                  <a:cubicBezTo>
                    <a:pt x="10850" y="2903"/>
                    <a:pt x="10842" y="2903"/>
                    <a:pt x="10842" y="2903"/>
                  </a:cubicBezTo>
                  <a:cubicBezTo>
                    <a:pt x="10842" y="2903"/>
                    <a:pt x="7773" y="1"/>
                    <a:pt x="470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
            <p:cNvSpPr/>
            <p:nvPr/>
          </p:nvSpPr>
          <p:spPr>
            <a:xfrm flipH="1">
              <a:off x="6177038" y="2753048"/>
              <a:ext cx="163242" cy="236046"/>
            </a:xfrm>
            <a:custGeom>
              <a:rect b="b" l="l" r="r" t="t"/>
              <a:pathLst>
                <a:path extrusionOk="0" h="8540" w="5906">
                  <a:moveTo>
                    <a:pt x="2336" y="0"/>
                  </a:moveTo>
                  <a:lnTo>
                    <a:pt x="1" y="3903"/>
                  </a:lnTo>
                  <a:lnTo>
                    <a:pt x="2469" y="8540"/>
                  </a:lnTo>
                  <a:lnTo>
                    <a:pt x="5905" y="8540"/>
                  </a:lnTo>
                  <a:lnTo>
                    <a:pt x="2336" y="0"/>
                  </a:ln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
            <p:cNvSpPr/>
            <p:nvPr/>
          </p:nvSpPr>
          <p:spPr>
            <a:xfrm flipH="1">
              <a:off x="6019379" y="2941473"/>
              <a:ext cx="319049" cy="170041"/>
            </a:xfrm>
            <a:custGeom>
              <a:rect b="b" l="l" r="r" t="t"/>
              <a:pathLst>
                <a:path extrusionOk="0" h="6152" w="11543">
                  <a:moveTo>
                    <a:pt x="1444" y="0"/>
                  </a:moveTo>
                  <a:cubicBezTo>
                    <a:pt x="1335" y="0"/>
                    <a:pt x="1227" y="84"/>
                    <a:pt x="1201" y="188"/>
                  </a:cubicBezTo>
                  <a:lnTo>
                    <a:pt x="101" y="3257"/>
                  </a:lnTo>
                  <a:cubicBezTo>
                    <a:pt x="1" y="3591"/>
                    <a:pt x="167" y="3924"/>
                    <a:pt x="501" y="4024"/>
                  </a:cubicBezTo>
                  <a:lnTo>
                    <a:pt x="534" y="4024"/>
                  </a:lnTo>
                  <a:cubicBezTo>
                    <a:pt x="1935" y="4325"/>
                    <a:pt x="2602" y="4391"/>
                    <a:pt x="4370" y="4792"/>
                  </a:cubicBezTo>
                  <a:cubicBezTo>
                    <a:pt x="5471" y="5058"/>
                    <a:pt x="8206" y="5759"/>
                    <a:pt x="9707" y="6093"/>
                  </a:cubicBezTo>
                  <a:cubicBezTo>
                    <a:pt x="9872" y="6133"/>
                    <a:pt x="10024" y="6151"/>
                    <a:pt x="10163" y="6151"/>
                  </a:cubicBezTo>
                  <a:cubicBezTo>
                    <a:pt x="11284" y="6151"/>
                    <a:pt x="11543" y="4959"/>
                    <a:pt x="11008" y="4692"/>
                  </a:cubicBezTo>
                  <a:cubicBezTo>
                    <a:pt x="8340" y="3457"/>
                    <a:pt x="6872" y="2290"/>
                    <a:pt x="6105" y="1256"/>
                  </a:cubicBezTo>
                  <a:cubicBezTo>
                    <a:pt x="5971" y="1089"/>
                    <a:pt x="5771" y="956"/>
                    <a:pt x="5538" y="922"/>
                  </a:cubicBezTo>
                  <a:lnTo>
                    <a:pt x="1535" y="22"/>
                  </a:lnTo>
                  <a:cubicBezTo>
                    <a:pt x="1506" y="7"/>
                    <a:pt x="1475"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
            <p:cNvSpPr/>
            <p:nvPr/>
          </p:nvSpPr>
          <p:spPr>
            <a:xfrm flipH="1">
              <a:off x="6234225" y="2753048"/>
              <a:ext cx="106055" cy="147542"/>
            </a:xfrm>
            <a:custGeom>
              <a:rect b="b" l="l" r="r" t="t"/>
              <a:pathLst>
                <a:path extrusionOk="0" h="5338" w="3837">
                  <a:moveTo>
                    <a:pt x="2336" y="0"/>
                  </a:moveTo>
                  <a:lnTo>
                    <a:pt x="1" y="3903"/>
                  </a:lnTo>
                  <a:lnTo>
                    <a:pt x="768" y="5337"/>
                  </a:lnTo>
                  <a:lnTo>
                    <a:pt x="3837" y="3636"/>
                  </a:lnTo>
                  <a:lnTo>
                    <a:pt x="23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
            <p:cNvSpPr/>
            <p:nvPr/>
          </p:nvSpPr>
          <p:spPr>
            <a:xfrm flipH="1">
              <a:off x="6232387" y="2097306"/>
              <a:ext cx="1092582" cy="782986"/>
            </a:xfrm>
            <a:custGeom>
              <a:rect b="b" l="l" r="r" t="t"/>
              <a:pathLst>
                <a:path extrusionOk="0" h="28328" w="39529">
                  <a:moveTo>
                    <a:pt x="24402" y="0"/>
                  </a:moveTo>
                  <a:cubicBezTo>
                    <a:pt x="17742" y="0"/>
                    <a:pt x="10374" y="1775"/>
                    <a:pt x="10374" y="1775"/>
                  </a:cubicBezTo>
                  <a:cubicBezTo>
                    <a:pt x="10374" y="1775"/>
                    <a:pt x="5137" y="2075"/>
                    <a:pt x="2069" y="2075"/>
                  </a:cubicBezTo>
                  <a:cubicBezTo>
                    <a:pt x="0" y="9714"/>
                    <a:pt x="1768" y="14217"/>
                    <a:pt x="6905" y="14217"/>
                  </a:cubicBezTo>
                  <a:cubicBezTo>
                    <a:pt x="7239" y="14217"/>
                    <a:pt x="7539" y="14217"/>
                    <a:pt x="7839" y="14151"/>
                  </a:cubicBezTo>
                  <a:cubicBezTo>
                    <a:pt x="10508" y="13817"/>
                    <a:pt x="14678" y="12183"/>
                    <a:pt x="18547" y="10515"/>
                  </a:cubicBezTo>
                  <a:cubicBezTo>
                    <a:pt x="21949" y="9080"/>
                    <a:pt x="25152" y="7613"/>
                    <a:pt x="26886" y="7046"/>
                  </a:cubicBezTo>
                  <a:cubicBezTo>
                    <a:pt x="28988" y="7946"/>
                    <a:pt x="30422" y="9181"/>
                    <a:pt x="30255" y="10982"/>
                  </a:cubicBezTo>
                  <a:cubicBezTo>
                    <a:pt x="30122" y="12116"/>
                    <a:pt x="29922" y="13250"/>
                    <a:pt x="29622" y="14351"/>
                  </a:cubicBezTo>
                  <a:cubicBezTo>
                    <a:pt x="32624" y="21756"/>
                    <a:pt x="35759" y="28328"/>
                    <a:pt x="35759" y="28328"/>
                  </a:cubicBezTo>
                  <a:lnTo>
                    <a:pt x="39529" y="26059"/>
                  </a:lnTo>
                  <a:cubicBezTo>
                    <a:pt x="39529" y="26059"/>
                    <a:pt x="36693" y="16019"/>
                    <a:pt x="34825" y="6712"/>
                  </a:cubicBezTo>
                  <a:cubicBezTo>
                    <a:pt x="34125" y="3243"/>
                    <a:pt x="31256" y="574"/>
                    <a:pt x="27720" y="174"/>
                  </a:cubicBezTo>
                  <a:cubicBezTo>
                    <a:pt x="26662" y="52"/>
                    <a:pt x="25542" y="0"/>
                    <a:pt x="2440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
            <p:cNvSpPr/>
            <p:nvPr/>
          </p:nvSpPr>
          <p:spPr>
            <a:xfrm flipH="1">
              <a:off x="6866724" y="2097499"/>
              <a:ext cx="413080" cy="63627"/>
            </a:xfrm>
            <a:custGeom>
              <a:rect b="b" l="l" r="r" t="t"/>
              <a:pathLst>
                <a:path extrusionOk="0" h="2302" w="14945">
                  <a:moveTo>
                    <a:pt x="14711" y="0"/>
                  </a:moveTo>
                  <a:lnTo>
                    <a:pt x="635" y="868"/>
                  </a:lnTo>
                  <a:cubicBezTo>
                    <a:pt x="568" y="868"/>
                    <a:pt x="468" y="901"/>
                    <a:pt x="435" y="968"/>
                  </a:cubicBezTo>
                  <a:lnTo>
                    <a:pt x="34" y="2135"/>
                  </a:lnTo>
                  <a:cubicBezTo>
                    <a:pt x="1" y="2202"/>
                    <a:pt x="101" y="2302"/>
                    <a:pt x="268" y="2302"/>
                  </a:cubicBezTo>
                  <a:lnTo>
                    <a:pt x="14578" y="1468"/>
                  </a:lnTo>
                  <a:cubicBezTo>
                    <a:pt x="14678" y="1468"/>
                    <a:pt x="14778" y="1401"/>
                    <a:pt x="14778" y="1335"/>
                  </a:cubicBezTo>
                  <a:lnTo>
                    <a:pt x="14945" y="167"/>
                  </a:lnTo>
                  <a:cubicBezTo>
                    <a:pt x="14945" y="67"/>
                    <a:pt x="14845" y="0"/>
                    <a:pt x="1471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
            <p:cNvSpPr/>
            <p:nvPr/>
          </p:nvSpPr>
          <p:spPr>
            <a:xfrm flipH="1">
              <a:off x="7149233" y="1476225"/>
              <a:ext cx="176647" cy="321674"/>
            </a:xfrm>
            <a:custGeom>
              <a:rect b="b" l="l" r="r" t="t"/>
              <a:pathLst>
                <a:path extrusionOk="0" h="11638" w="6391">
                  <a:moveTo>
                    <a:pt x="3840" y="1"/>
                  </a:moveTo>
                  <a:cubicBezTo>
                    <a:pt x="3743" y="1"/>
                    <a:pt x="3641" y="10"/>
                    <a:pt x="3536" y="28"/>
                  </a:cubicBezTo>
                  <a:cubicBezTo>
                    <a:pt x="0" y="2096"/>
                    <a:pt x="600" y="10068"/>
                    <a:pt x="2402" y="11203"/>
                  </a:cubicBezTo>
                  <a:cubicBezTo>
                    <a:pt x="2679" y="11393"/>
                    <a:pt x="3252" y="11637"/>
                    <a:pt x="3791" y="11637"/>
                  </a:cubicBezTo>
                  <a:cubicBezTo>
                    <a:pt x="4290" y="11637"/>
                    <a:pt x="4760" y="11427"/>
                    <a:pt x="4937" y="10769"/>
                  </a:cubicBezTo>
                  <a:cubicBezTo>
                    <a:pt x="6190" y="6174"/>
                    <a:pt x="6391" y="1"/>
                    <a:pt x="38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
            <p:cNvSpPr/>
            <p:nvPr/>
          </p:nvSpPr>
          <p:spPr>
            <a:xfrm flipH="1">
              <a:off x="6925709" y="1698979"/>
              <a:ext cx="458271" cy="337678"/>
            </a:xfrm>
            <a:custGeom>
              <a:rect b="b" l="l" r="r" t="t"/>
              <a:pathLst>
                <a:path extrusionOk="0" h="12217" w="16580">
                  <a:moveTo>
                    <a:pt x="1093" y="0"/>
                  </a:moveTo>
                  <a:cubicBezTo>
                    <a:pt x="846" y="0"/>
                    <a:pt x="632" y="43"/>
                    <a:pt x="468" y="141"/>
                  </a:cubicBezTo>
                  <a:cubicBezTo>
                    <a:pt x="234" y="3511"/>
                    <a:pt x="1" y="8214"/>
                    <a:pt x="1335" y="9281"/>
                  </a:cubicBezTo>
                  <a:cubicBezTo>
                    <a:pt x="2803" y="10449"/>
                    <a:pt x="5805" y="10916"/>
                    <a:pt x="7673" y="11149"/>
                  </a:cubicBezTo>
                  <a:cubicBezTo>
                    <a:pt x="10208" y="11483"/>
                    <a:pt x="12776" y="11850"/>
                    <a:pt x="15311" y="12217"/>
                  </a:cubicBezTo>
                  <a:cubicBezTo>
                    <a:pt x="15745" y="11550"/>
                    <a:pt x="16145" y="10983"/>
                    <a:pt x="16579" y="10282"/>
                  </a:cubicBezTo>
                  <a:lnTo>
                    <a:pt x="16579" y="10282"/>
                  </a:lnTo>
                  <a:cubicBezTo>
                    <a:pt x="16565" y="10304"/>
                    <a:pt x="16522" y="10314"/>
                    <a:pt x="16452" y="10314"/>
                  </a:cubicBezTo>
                  <a:cubicBezTo>
                    <a:pt x="15330" y="10314"/>
                    <a:pt x="7418" y="7690"/>
                    <a:pt x="6005" y="6780"/>
                  </a:cubicBezTo>
                  <a:cubicBezTo>
                    <a:pt x="4504" y="5846"/>
                    <a:pt x="5404" y="4378"/>
                    <a:pt x="5304" y="1576"/>
                  </a:cubicBezTo>
                  <a:cubicBezTo>
                    <a:pt x="5304" y="1576"/>
                    <a:pt x="2596" y="0"/>
                    <a:pt x="1093" y="0"/>
                  </a:cubicBez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
            <p:cNvSpPr/>
            <p:nvPr/>
          </p:nvSpPr>
          <p:spPr>
            <a:xfrm flipH="1">
              <a:off x="7150395" y="1440071"/>
              <a:ext cx="244642" cy="333808"/>
            </a:xfrm>
            <a:custGeom>
              <a:rect b="b" l="l" r="r" t="t"/>
              <a:pathLst>
                <a:path extrusionOk="0" h="12077" w="8851">
                  <a:moveTo>
                    <a:pt x="6021" y="0"/>
                  </a:moveTo>
                  <a:cubicBezTo>
                    <a:pt x="5693" y="0"/>
                    <a:pt x="5331" y="55"/>
                    <a:pt x="4937" y="168"/>
                  </a:cubicBezTo>
                  <a:cubicBezTo>
                    <a:pt x="1935" y="1069"/>
                    <a:pt x="667" y="6173"/>
                    <a:pt x="0" y="10142"/>
                  </a:cubicBezTo>
                  <a:lnTo>
                    <a:pt x="6171" y="12077"/>
                  </a:lnTo>
                  <a:cubicBezTo>
                    <a:pt x="7005" y="10042"/>
                    <a:pt x="7639" y="7907"/>
                    <a:pt x="8073" y="5706"/>
                  </a:cubicBezTo>
                  <a:cubicBezTo>
                    <a:pt x="8851" y="2218"/>
                    <a:pt x="8110" y="0"/>
                    <a:pt x="602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
            <p:cNvSpPr/>
            <p:nvPr/>
          </p:nvSpPr>
          <p:spPr>
            <a:xfrm flipH="1">
              <a:off x="6900830" y="1401844"/>
              <a:ext cx="241574" cy="163684"/>
            </a:xfrm>
            <a:custGeom>
              <a:rect b="b" l="l" r="r" t="t"/>
              <a:pathLst>
                <a:path extrusionOk="0" h="5922" w="8740">
                  <a:moveTo>
                    <a:pt x="2427" y="0"/>
                  </a:moveTo>
                  <a:cubicBezTo>
                    <a:pt x="1379" y="0"/>
                    <a:pt x="245" y="391"/>
                    <a:pt x="67" y="1551"/>
                  </a:cubicBezTo>
                  <a:cubicBezTo>
                    <a:pt x="0" y="2185"/>
                    <a:pt x="134" y="2786"/>
                    <a:pt x="500" y="3319"/>
                  </a:cubicBezTo>
                  <a:cubicBezTo>
                    <a:pt x="867" y="3820"/>
                    <a:pt x="1301" y="4287"/>
                    <a:pt x="1768" y="4687"/>
                  </a:cubicBezTo>
                  <a:cubicBezTo>
                    <a:pt x="2291" y="5179"/>
                    <a:pt x="2927" y="5699"/>
                    <a:pt x="3650" y="5699"/>
                  </a:cubicBezTo>
                  <a:cubicBezTo>
                    <a:pt x="3712" y="5699"/>
                    <a:pt x="3774" y="5696"/>
                    <a:pt x="3836" y="5688"/>
                  </a:cubicBezTo>
                  <a:cubicBezTo>
                    <a:pt x="4537" y="5588"/>
                    <a:pt x="4970" y="5221"/>
                    <a:pt x="5237" y="4353"/>
                  </a:cubicBezTo>
                  <a:cubicBezTo>
                    <a:pt x="5871" y="5354"/>
                    <a:pt x="5904" y="5854"/>
                    <a:pt x="6571" y="5921"/>
                  </a:cubicBezTo>
                  <a:cubicBezTo>
                    <a:pt x="7005" y="5888"/>
                    <a:pt x="7439" y="5654"/>
                    <a:pt x="7706" y="5321"/>
                  </a:cubicBezTo>
                  <a:cubicBezTo>
                    <a:pt x="8206" y="4887"/>
                    <a:pt x="8540" y="4287"/>
                    <a:pt x="8606" y="3653"/>
                  </a:cubicBezTo>
                  <a:cubicBezTo>
                    <a:pt x="8740" y="2385"/>
                    <a:pt x="7739" y="1218"/>
                    <a:pt x="6538" y="784"/>
                  </a:cubicBezTo>
                  <a:cubicBezTo>
                    <a:pt x="5337" y="351"/>
                    <a:pt x="4070" y="117"/>
                    <a:pt x="2802" y="17"/>
                  </a:cubicBezTo>
                  <a:cubicBezTo>
                    <a:pt x="2679" y="6"/>
                    <a:pt x="2554" y="0"/>
                    <a:pt x="2427"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
            <p:cNvSpPr/>
            <p:nvPr/>
          </p:nvSpPr>
          <p:spPr>
            <a:xfrm flipH="1">
              <a:off x="6900830" y="1401844"/>
              <a:ext cx="241574" cy="163684"/>
            </a:xfrm>
            <a:custGeom>
              <a:rect b="b" l="l" r="r" t="t"/>
              <a:pathLst>
                <a:path extrusionOk="0" h="5922" w="8740">
                  <a:moveTo>
                    <a:pt x="2427" y="0"/>
                  </a:moveTo>
                  <a:cubicBezTo>
                    <a:pt x="1379" y="0"/>
                    <a:pt x="245" y="391"/>
                    <a:pt x="67" y="1551"/>
                  </a:cubicBezTo>
                  <a:cubicBezTo>
                    <a:pt x="0" y="2185"/>
                    <a:pt x="134" y="2786"/>
                    <a:pt x="500" y="3319"/>
                  </a:cubicBezTo>
                  <a:cubicBezTo>
                    <a:pt x="867" y="3820"/>
                    <a:pt x="1301" y="4287"/>
                    <a:pt x="1768" y="4687"/>
                  </a:cubicBezTo>
                  <a:cubicBezTo>
                    <a:pt x="2291" y="5179"/>
                    <a:pt x="2927" y="5699"/>
                    <a:pt x="3650" y="5699"/>
                  </a:cubicBezTo>
                  <a:cubicBezTo>
                    <a:pt x="3712" y="5699"/>
                    <a:pt x="3774" y="5696"/>
                    <a:pt x="3836" y="5688"/>
                  </a:cubicBezTo>
                  <a:cubicBezTo>
                    <a:pt x="4537" y="5588"/>
                    <a:pt x="4970" y="5221"/>
                    <a:pt x="5237" y="4353"/>
                  </a:cubicBezTo>
                  <a:cubicBezTo>
                    <a:pt x="5871" y="5354"/>
                    <a:pt x="5904" y="5854"/>
                    <a:pt x="6571" y="5921"/>
                  </a:cubicBezTo>
                  <a:cubicBezTo>
                    <a:pt x="7005" y="5888"/>
                    <a:pt x="7439" y="5654"/>
                    <a:pt x="7706" y="5321"/>
                  </a:cubicBezTo>
                  <a:cubicBezTo>
                    <a:pt x="8206" y="4887"/>
                    <a:pt x="8540" y="4287"/>
                    <a:pt x="8606" y="3653"/>
                  </a:cubicBezTo>
                  <a:cubicBezTo>
                    <a:pt x="8740" y="2385"/>
                    <a:pt x="7739" y="1218"/>
                    <a:pt x="6538" y="784"/>
                  </a:cubicBezTo>
                  <a:cubicBezTo>
                    <a:pt x="5337" y="351"/>
                    <a:pt x="4070" y="117"/>
                    <a:pt x="2802" y="17"/>
                  </a:cubicBezTo>
                  <a:cubicBezTo>
                    <a:pt x="2679" y="6"/>
                    <a:pt x="2554" y="0"/>
                    <a:pt x="242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
            <p:cNvSpPr/>
            <p:nvPr/>
          </p:nvSpPr>
          <p:spPr>
            <a:xfrm flipH="1">
              <a:off x="6939056" y="1276909"/>
              <a:ext cx="160036" cy="240053"/>
            </a:xfrm>
            <a:custGeom>
              <a:rect b="b" l="l" r="r" t="t"/>
              <a:pathLst>
                <a:path extrusionOk="0" h="8685" w="5790">
                  <a:moveTo>
                    <a:pt x="1502" y="0"/>
                  </a:moveTo>
                  <a:cubicBezTo>
                    <a:pt x="1602" y="1868"/>
                    <a:pt x="1535" y="4203"/>
                    <a:pt x="401" y="5838"/>
                  </a:cubicBezTo>
                  <a:cubicBezTo>
                    <a:pt x="1" y="6405"/>
                    <a:pt x="101" y="6672"/>
                    <a:pt x="468" y="7206"/>
                  </a:cubicBezTo>
                  <a:cubicBezTo>
                    <a:pt x="1302" y="8106"/>
                    <a:pt x="2469" y="8640"/>
                    <a:pt x="3670" y="8673"/>
                  </a:cubicBezTo>
                  <a:cubicBezTo>
                    <a:pt x="3770" y="8681"/>
                    <a:pt x="3864" y="8685"/>
                    <a:pt x="3954" y="8685"/>
                  </a:cubicBezTo>
                  <a:cubicBezTo>
                    <a:pt x="5789" y="8685"/>
                    <a:pt x="5624" y="7133"/>
                    <a:pt x="5338" y="7005"/>
                  </a:cubicBezTo>
                  <a:cubicBezTo>
                    <a:pt x="4704" y="6605"/>
                    <a:pt x="4437" y="5805"/>
                    <a:pt x="4738" y="5137"/>
                  </a:cubicBezTo>
                  <a:cubicBezTo>
                    <a:pt x="4838" y="4804"/>
                    <a:pt x="4971" y="4504"/>
                    <a:pt x="5138" y="4270"/>
                  </a:cubicBezTo>
                  <a:lnTo>
                    <a:pt x="3036" y="1802"/>
                  </a:lnTo>
                  <a:lnTo>
                    <a:pt x="1502" y="0"/>
                  </a:ln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
            <p:cNvSpPr/>
            <p:nvPr/>
          </p:nvSpPr>
          <p:spPr>
            <a:xfrm flipH="1">
              <a:off x="6955224" y="1329454"/>
              <a:ext cx="59951" cy="94087"/>
            </a:xfrm>
            <a:custGeom>
              <a:rect b="b" l="l" r="r" t="t"/>
              <a:pathLst>
                <a:path extrusionOk="0" h="3404" w="2169">
                  <a:moveTo>
                    <a:pt x="267" y="1"/>
                  </a:moveTo>
                  <a:cubicBezTo>
                    <a:pt x="267" y="34"/>
                    <a:pt x="234" y="101"/>
                    <a:pt x="234" y="168"/>
                  </a:cubicBezTo>
                  <a:cubicBezTo>
                    <a:pt x="167" y="401"/>
                    <a:pt x="100" y="668"/>
                    <a:pt x="100" y="901"/>
                  </a:cubicBezTo>
                  <a:cubicBezTo>
                    <a:pt x="0" y="1802"/>
                    <a:pt x="834" y="2903"/>
                    <a:pt x="1635" y="3403"/>
                  </a:cubicBezTo>
                  <a:lnTo>
                    <a:pt x="1702" y="3203"/>
                  </a:lnTo>
                  <a:cubicBezTo>
                    <a:pt x="1802" y="2903"/>
                    <a:pt x="1935" y="2636"/>
                    <a:pt x="2102" y="2369"/>
                  </a:cubicBezTo>
                  <a:cubicBezTo>
                    <a:pt x="2135" y="2369"/>
                    <a:pt x="2135" y="2369"/>
                    <a:pt x="2169" y="2336"/>
                  </a:cubicBezTo>
                  <a:lnTo>
                    <a:pt x="1602" y="1769"/>
                  </a:lnTo>
                  <a:lnTo>
                    <a:pt x="267"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
            <p:cNvSpPr/>
            <p:nvPr/>
          </p:nvSpPr>
          <p:spPr>
            <a:xfrm flipH="1">
              <a:off x="6815090" y="1081464"/>
              <a:ext cx="252630" cy="317169"/>
            </a:xfrm>
            <a:custGeom>
              <a:rect b="b" l="l" r="r" t="t"/>
              <a:pathLst>
                <a:path extrusionOk="0" h="11475" w="9140">
                  <a:moveTo>
                    <a:pt x="4532" y="1"/>
                  </a:moveTo>
                  <a:cubicBezTo>
                    <a:pt x="3112" y="1"/>
                    <a:pt x="1730" y="747"/>
                    <a:pt x="1001" y="2068"/>
                  </a:cubicBezTo>
                  <a:cubicBezTo>
                    <a:pt x="701" y="2602"/>
                    <a:pt x="534" y="3169"/>
                    <a:pt x="500" y="3769"/>
                  </a:cubicBezTo>
                  <a:cubicBezTo>
                    <a:pt x="267" y="6671"/>
                    <a:pt x="0" y="8372"/>
                    <a:pt x="1234" y="10007"/>
                  </a:cubicBezTo>
                  <a:cubicBezTo>
                    <a:pt x="1990" y="11019"/>
                    <a:pt x="3057" y="11474"/>
                    <a:pt x="4130" y="11474"/>
                  </a:cubicBezTo>
                  <a:cubicBezTo>
                    <a:pt x="5710" y="11474"/>
                    <a:pt x="7303" y="10488"/>
                    <a:pt x="7939" y="8839"/>
                  </a:cubicBezTo>
                  <a:cubicBezTo>
                    <a:pt x="8940" y="6338"/>
                    <a:pt x="9140" y="2001"/>
                    <a:pt x="6471" y="500"/>
                  </a:cubicBezTo>
                  <a:cubicBezTo>
                    <a:pt x="5858" y="162"/>
                    <a:pt x="5191" y="1"/>
                    <a:pt x="4532" y="1"/>
                  </a:cubicBez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
            <p:cNvSpPr/>
            <p:nvPr/>
          </p:nvSpPr>
          <p:spPr>
            <a:xfrm flipH="1">
              <a:off x="6933086" y="1096169"/>
              <a:ext cx="186266" cy="175238"/>
            </a:xfrm>
            <a:custGeom>
              <a:rect b="b" l="l" r="r" t="t"/>
              <a:pathLst>
                <a:path extrusionOk="0" h="6340" w="6739">
                  <a:moveTo>
                    <a:pt x="2348" y="0"/>
                  </a:moveTo>
                  <a:cubicBezTo>
                    <a:pt x="1956" y="0"/>
                    <a:pt x="730" y="876"/>
                    <a:pt x="534" y="1269"/>
                  </a:cubicBezTo>
                  <a:cubicBezTo>
                    <a:pt x="0" y="2403"/>
                    <a:pt x="167" y="3771"/>
                    <a:pt x="934" y="4738"/>
                  </a:cubicBezTo>
                  <a:cubicBezTo>
                    <a:pt x="1234" y="5138"/>
                    <a:pt x="1568" y="5505"/>
                    <a:pt x="1935" y="5806"/>
                  </a:cubicBezTo>
                  <a:lnTo>
                    <a:pt x="3202" y="6339"/>
                  </a:lnTo>
                  <a:cubicBezTo>
                    <a:pt x="3603" y="6172"/>
                    <a:pt x="3703" y="5672"/>
                    <a:pt x="3669" y="5205"/>
                  </a:cubicBezTo>
                  <a:cubicBezTo>
                    <a:pt x="3536" y="3437"/>
                    <a:pt x="6738" y="1302"/>
                    <a:pt x="6738" y="1302"/>
                  </a:cubicBezTo>
                  <a:cubicBezTo>
                    <a:pt x="6738" y="1302"/>
                    <a:pt x="3369" y="168"/>
                    <a:pt x="2368" y="1"/>
                  </a:cubicBezTo>
                  <a:cubicBezTo>
                    <a:pt x="2362" y="1"/>
                    <a:pt x="2355" y="0"/>
                    <a:pt x="23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
            <p:cNvSpPr/>
            <p:nvPr/>
          </p:nvSpPr>
          <p:spPr>
            <a:xfrm flipH="1">
              <a:off x="7029908" y="1207034"/>
              <a:ext cx="67055" cy="88033"/>
            </a:xfrm>
            <a:custGeom>
              <a:rect b="b" l="l" r="r" t="t"/>
              <a:pathLst>
                <a:path extrusionOk="0" h="3185" w="2426">
                  <a:moveTo>
                    <a:pt x="990" y="0"/>
                  </a:moveTo>
                  <a:cubicBezTo>
                    <a:pt x="400" y="0"/>
                    <a:pt x="1" y="587"/>
                    <a:pt x="57" y="1294"/>
                  </a:cubicBezTo>
                  <a:cubicBezTo>
                    <a:pt x="124" y="1928"/>
                    <a:pt x="424" y="2528"/>
                    <a:pt x="891" y="2962"/>
                  </a:cubicBezTo>
                  <a:cubicBezTo>
                    <a:pt x="1064" y="3117"/>
                    <a:pt x="1244" y="3184"/>
                    <a:pt x="1417" y="3184"/>
                  </a:cubicBezTo>
                  <a:cubicBezTo>
                    <a:pt x="1878" y="3184"/>
                    <a:pt x="2286" y="2701"/>
                    <a:pt x="2359" y="2095"/>
                  </a:cubicBezTo>
                  <a:cubicBezTo>
                    <a:pt x="2426" y="1361"/>
                    <a:pt x="2059" y="293"/>
                    <a:pt x="1325" y="60"/>
                  </a:cubicBezTo>
                  <a:cubicBezTo>
                    <a:pt x="1208" y="19"/>
                    <a:pt x="1096" y="0"/>
                    <a:pt x="990" y="0"/>
                  </a:cubicBez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
            <p:cNvSpPr/>
            <p:nvPr/>
          </p:nvSpPr>
          <p:spPr>
            <a:xfrm flipH="1">
              <a:off x="6916499" y="1223950"/>
              <a:ext cx="18464" cy="23605"/>
            </a:xfrm>
            <a:custGeom>
              <a:rect b="b" l="l" r="r" t="t"/>
              <a:pathLst>
                <a:path extrusionOk="0" h="854" w="668">
                  <a:moveTo>
                    <a:pt x="327" y="0"/>
                  </a:moveTo>
                  <a:cubicBezTo>
                    <a:pt x="187" y="0"/>
                    <a:pt x="62" y="155"/>
                    <a:pt x="34" y="382"/>
                  </a:cubicBezTo>
                  <a:cubicBezTo>
                    <a:pt x="0" y="615"/>
                    <a:pt x="101" y="816"/>
                    <a:pt x="234" y="849"/>
                  </a:cubicBezTo>
                  <a:cubicBezTo>
                    <a:pt x="248" y="852"/>
                    <a:pt x="262" y="853"/>
                    <a:pt x="276" y="853"/>
                  </a:cubicBezTo>
                  <a:cubicBezTo>
                    <a:pt x="423" y="853"/>
                    <a:pt x="540" y="696"/>
                    <a:pt x="601" y="482"/>
                  </a:cubicBezTo>
                  <a:cubicBezTo>
                    <a:pt x="668" y="249"/>
                    <a:pt x="568" y="48"/>
                    <a:pt x="401" y="15"/>
                  </a:cubicBezTo>
                  <a:cubicBezTo>
                    <a:pt x="376" y="5"/>
                    <a:pt x="351" y="0"/>
                    <a:pt x="32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
            <p:cNvSpPr/>
            <p:nvPr/>
          </p:nvSpPr>
          <p:spPr>
            <a:xfrm flipH="1">
              <a:off x="6842727" y="1239899"/>
              <a:ext cx="18464" cy="24240"/>
            </a:xfrm>
            <a:custGeom>
              <a:rect b="b" l="l" r="r" t="t"/>
              <a:pathLst>
                <a:path extrusionOk="0" h="877" w="668">
                  <a:moveTo>
                    <a:pt x="365" y="1"/>
                  </a:moveTo>
                  <a:cubicBezTo>
                    <a:pt x="239" y="1"/>
                    <a:pt x="94" y="159"/>
                    <a:pt x="33" y="372"/>
                  </a:cubicBezTo>
                  <a:cubicBezTo>
                    <a:pt x="0" y="606"/>
                    <a:pt x="100" y="839"/>
                    <a:pt x="234" y="872"/>
                  </a:cubicBezTo>
                  <a:cubicBezTo>
                    <a:pt x="248" y="875"/>
                    <a:pt x="262" y="877"/>
                    <a:pt x="276" y="877"/>
                  </a:cubicBezTo>
                  <a:cubicBezTo>
                    <a:pt x="428" y="877"/>
                    <a:pt x="570" y="719"/>
                    <a:pt x="600" y="505"/>
                  </a:cubicBezTo>
                  <a:cubicBezTo>
                    <a:pt x="667" y="272"/>
                    <a:pt x="567" y="38"/>
                    <a:pt x="400" y="5"/>
                  </a:cubicBezTo>
                  <a:cubicBezTo>
                    <a:pt x="389" y="2"/>
                    <a:pt x="377" y="1"/>
                    <a:pt x="36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
            <p:cNvSpPr/>
            <p:nvPr/>
          </p:nvSpPr>
          <p:spPr>
            <a:xfrm flipH="1">
              <a:off x="6870395" y="1250181"/>
              <a:ext cx="27695" cy="56634"/>
            </a:xfrm>
            <a:custGeom>
              <a:rect b="b" l="l" r="r" t="t"/>
              <a:pathLst>
                <a:path extrusionOk="0" h="2049" w="1002">
                  <a:moveTo>
                    <a:pt x="501" y="0"/>
                  </a:moveTo>
                  <a:lnTo>
                    <a:pt x="1" y="1868"/>
                  </a:lnTo>
                  <a:cubicBezTo>
                    <a:pt x="181" y="1988"/>
                    <a:pt x="385" y="2048"/>
                    <a:pt x="592" y="2048"/>
                  </a:cubicBezTo>
                  <a:cubicBezTo>
                    <a:pt x="729" y="2048"/>
                    <a:pt x="868" y="2021"/>
                    <a:pt x="1001" y="1968"/>
                  </a:cubicBezTo>
                  <a:cubicBezTo>
                    <a:pt x="735" y="1334"/>
                    <a:pt x="568" y="667"/>
                    <a:pt x="501" y="0"/>
                  </a:cubicBezTo>
                  <a:close/>
                </a:path>
              </a:pathLst>
            </a:custGeom>
            <a:solidFill>
              <a:srgbClr val="FF56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
            <p:cNvSpPr/>
            <p:nvPr/>
          </p:nvSpPr>
          <p:spPr>
            <a:xfrm flipH="1">
              <a:off x="6906355" y="1306042"/>
              <a:ext cx="44279" cy="35434"/>
            </a:xfrm>
            <a:custGeom>
              <a:rect b="b" l="l" r="r" t="t"/>
              <a:pathLst>
                <a:path extrusionOk="0" h="1282" w="1602">
                  <a:moveTo>
                    <a:pt x="96" y="0"/>
                  </a:moveTo>
                  <a:cubicBezTo>
                    <a:pt x="87" y="0"/>
                    <a:pt x="77" y="4"/>
                    <a:pt x="67" y="14"/>
                  </a:cubicBezTo>
                  <a:cubicBezTo>
                    <a:pt x="34" y="14"/>
                    <a:pt x="0" y="47"/>
                    <a:pt x="34" y="81"/>
                  </a:cubicBezTo>
                  <a:cubicBezTo>
                    <a:pt x="267" y="614"/>
                    <a:pt x="701" y="1015"/>
                    <a:pt x="1235" y="1215"/>
                  </a:cubicBezTo>
                  <a:cubicBezTo>
                    <a:pt x="1335" y="1248"/>
                    <a:pt x="1435" y="1281"/>
                    <a:pt x="1501" y="1281"/>
                  </a:cubicBezTo>
                  <a:cubicBezTo>
                    <a:pt x="1568" y="1281"/>
                    <a:pt x="1602" y="1248"/>
                    <a:pt x="1602" y="1215"/>
                  </a:cubicBezTo>
                  <a:cubicBezTo>
                    <a:pt x="1602" y="1181"/>
                    <a:pt x="1568" y="1148"/>
                    <a:pt x="1535" y="1148"/>
                  </a:cubicBezTo>
                  <a:cubicBezTo>
                    <a:pt x="934" y="1015"/>
                    <a:pt x="434" y="614"/>
                    <a:pt x="167" y="47"/>
                  </a:cubicBezTo>
                  <a:cubicBezTo>
                    <a:pt x="144" y="24"/>
                    <a:pt x="120" y="0"/>
                    <a:pt x="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
            <p:cNvSpPr/>
            <p:nvPr/>
          </p:nvSpPr>
          <p:spPr>
            <a:xfrm flipH="1">
              <a:off x="6907267" y="1191418"/>
              <a:ext cx="39691" cy="16363"/>
            </a:xfrm>
            <a:custGeom>
              <a:rect b="b" l="l" r="r" t="t"/>
              <a:pathLst>
                <a:path extrusionOk="0" h="592" w="1436">
                  <a:moveTo>
                    <a:pt x="926" y="1"/>
                  </a:moveTo>
                  <a:cubicBezTo>
                    <a:pt x="612" y="1"/>
                    <a:pt x="306" y="120"/>
                    <a:pt x="68" y="358"/>
                  </a:cubicBezTo>
                  <a:cubicBezTo>
                    <a:pt x="1" y="391"/>
                    <a:pt x="1" y="492"/>
                    <a:pt x="68" y="558"/>
                  </a:cubicBezTo>
                  <a:cubicBezTo>
                    <a:pt x="68" y="558"/>
                    <a:pt x="101" y="592"/>
                    <a:pt x="101" y="592"/>
                  </a:cubicBezTo>
                  <a:cubicBezTo>
                    <a:pt x="168" y="592"/>
                    <a:pt x="201" y="592"/>
                    <a:pt x="234" y="558"/>
                  </a:cubicBezTo>
                  <a:cubicBezTo>
                    <a:pt x="447" y="372"/>
                    <a:pt x="722" y="271"/>
                    <a:pt x="1011" y="271"/>
                  </a:cubicBezTo>
                  <a:cubicBezTo>
                    <a:pt x="1085" y="271"/>
                    <a:pt x="1160" y="278"/>
                    <a:pt x="1235" y="291"/>
                  </a:cubicBezTo>
                  <a:cubicBezTo>
                    <a:pt x="1253" y="300"/>
                    <a:pt x="1271" y="304"/>
                    <a:pt x="1288" y="304"/>
                  </a:cubicBezTo>
                  <a:cubicBezTo>
                    <a:pt x="1335" y="304"/>
                    <a:pt x="1377" y="274"/>
                    <a:pt x="1402" y="225"/>
                  </a:cubicBezTo>
                  <a:cubicBezTo>
                    <a:pt x="1435" y="158"/>
                    <a:pt x="1368" y="58"/>
                    <a:pt x="1302" y="58"/>
                  </a:cubicBezTo>
                  <a:cubicBezTo>
                    <a:pt x="1178" y="20"/>
                    <a:pt x="1051" y="1"/>
                    <a:pt x="9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
            <p:cNvSpPr/>
            <p:nvPr/>
          </p:nvSpPr>
          <p:spPr>
            <a:xfrm flipH="1">
              <a:off x="6819675" y="1202805"/>
              <a:ext cx="32311" cy="28276"/>
            </a:xfrm>
            <a:custGeom>
              <a:rect b="b" l="l" r="r" t="t"/>
              <a:pathLst>
                <a:path extrusionOk="0" h="1023" w="1169">
                  <a:moveTo>
                    <a:pt x="132" y="0"/>
                  </a:moveTo>
                  <a:cubicBezTo>
                    <a:pt x="71" y="0"/>
                    <a:pt x="34" y="38"/>
                    <a:pt x="34" y="113"/>
                  </a:cubicBezTo>
                  <a:cubicBezTo>
                    <a:pt x="1" y="113"/>
                    <a:pt x="1" y="146"/>
                    <a:pt x="34" y="180"/>
                  </a:cubicBezTo>
                  <a:cubicBezTo>
                    <a:pt x="34" y="213"/>
                    <a:pt x="67" y="246"/>
                    <a:pt x="101" y="246"/>
                  </a:cubicBezTo>
                  <a:cubicBezTo>
                    <a:pt x="468" y="346"/>
                    <a:pt x="734" y="580"/>
                    <a:pt x="868" y="913"/>
                  </a:cubicBezTo>
                  <a:cubicBezTo>
                    <a:pt x="895" y="968"/>
                    <a:pt x="945" y="1022"/>
                    <a:pt x="1016" y="1022"/>
                  </a:cubicBezTo>
                  <a:cubicBezTo>
                    <a:pt x="1032" y="1022"/>
                    <a:pt x="1050" y="1020"/>
                    <a:pt x="1068" y="1014"/>
                  </a:cubicBezTo>
                  <a:cubicBezTo>
                    <a:pt x="1135" y="980"/>
                    <a:pt x="1168" y="913"/>
                    <a:pt x="1168" y="847"/>
                  </a:cubicBezTo>
                  <a:cubicBezTo>
                    <a:pt x="1001" y="413"/>
                    <a:pt x="634" y="113"/>
                    <a:pt x="201" y="13"/>
                  </a:cubicBezTo>
                  <a:cubicBezTo>
                    <a:pt x="176" y="4"/>
                    <a:pt x="153" y="0"/>
                    <a:pt x="1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
            <p:cNvSpPr/>
            <p:nvPr/>
          </p:nvSpPr>
          <p:spPr>
            <a:xfrm flipH="1">
              <a:off x="6260960" y="1795085"/>
              <a:ext cx="597466" cy="321785"/>
            </a:xfrm>
            <a:custGeom>
              <a:rect b="b" l="l" r="r" t="t"/>
              <a:pathLst>
                <a:path extrusionOk="0" h="11642" w="21616">
                  <a:moveTo>
                    <a:pt x="2168" y="0"/>
                  </a:moveTo>
                  <a:cubicBezTo>
                    <a:pt x="1501" y="0"/>
                    <a:pt x="967" y="501"/>
                    <a:pt x="901" y="1168"/>
                  </a:cubicBezTo>
                  <a:lnTo>
                    <a:pt x="67" y="10441"/>
                  </a:lnTo>
                  <a:cubicBezTo>
                    <a:pt x="0" y="11075"/>
                    <a:pt x="500" y="11608"/>
                    <a:pt x="1134" y="11608"/>
                  </a:cubicBezTo>
                  <a:lnTo>
                    <a:pt x="19447" y="11642"/>
                  </a:lnTo>
                  <a:cubicBezTo>
                    <a:pt x="20081" y="11642"/>
                    <a:pt x="20648" y="11141"/>
                    <a:pt x="20715" y="10474"/>
                  </a:cubicBezTo>
                  <a:lnTo>
                    <a:pt x="21549" y="1234"/>
                  </a:lnTo>
                  <a:cubicBezTo>
                    <a:pt x="21616" y="601"/>
                    <a:pt x="21115" y="34"/>
                    <a:pt x="20481" y="34"/>
                  </a:cubicBezTo>
                  <a:lnTo>
                    <a:pt x="2168" y="0"/>
                  </a:ln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
            <p:cNvSpPr/>
            <p:nvPr/>
          </p:nvSpPr>
          <p:spPr>
            <a:xfrm flipH="1">
              <a:off x="6260960" y="1795085"/>
              <a:ext cx="597466" cy="321785"/>
            </a:xfrm>
            <a:custGeom>
              <a:rect b="b" l="l" r="r" t="t"/>
              <a:pathLst>
                <a:path extrusionOk="0" h="11642" w="21616">
                  <a:moveTo>
                    <a:pt x="2168" y="0"/>
                  </a:moveTo>
                  <a:cubicBezTo>
                    <a:pt x="1501" y="0"/>
                    <a:pt x="967" y="501"/>
                    <a:pt x="901" y="1168"/>
                  </a:cubicBezTo>
                  <a:lnTo>
                    <a:pt x="67" y="10441"/>
                  </a:lnTo>
                  <a:cubicBezTo>
                    <a:pt x="0" y="11075"/>
                    <a:pt x="500" y="11608"/>
                    <a:pt x="1134" y="11608"/>
                  </a:cubicBezTo>
                  <a:lnTo>
                    <a:pt x="19447" y="11642"/>
                  </a:lnTo>
                  <a:cubicBezTo>
                    <a:pt x="20081" y="11642"/>
                    <a:pt x="20648" y="11141"/>
                    <a:pt x="20715" y="10474"/>
                  </a:cubicBezTo>
                  <a:lnTo>
                    <a:pt x="21549" y="1234"/>
                  </a:lnTo>
                  <a:cubicBezTo>
                    <a:pt x="21616" y="601"/>
                    <a:pt x="21115" y="34"/>
                    <a:pt x="20481" y="34"/>
                  </a:cubicBezTo>
                  <a:lnTo>
                    <a:pt x="21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
            <p:cNvSpPr/>
            <p:nvPr/>
          </p:nvSpPr>
          <p:spPr>
            <a:xfrm flipH="1">
              <a:off x="6246200" y="1794145"/>
              <a:ext cx="597494" cy="321813"/>
            </a:xfrm>
            <a:custGeom>
              <a:rect b="b" l="l" r="r" t="t"/>
              <a:pathLst>
                <a:path extrusionOk="0" h="11643" w="21617">
                  <a:moveTo>
                    <a:pt x="2202" y="1"/>
                  </a:moveTo>
                  <a:cubicBezTo>
                    <a:pt x="1535" y="1"/>
                    <a:pt x="968" y="501"/>
                    <a:pt x="901" y="1168"/>
                  </a:cubicBezTo>
                  <a:lnTo>
                    <a:pt x="68" y="10408"/>
                  </a:lnTo>
                  <a:cubicBezTo>
                    <a:pt x="1" y="11042"/>
                    <a:pt x="501" y="11609"/>
                    <a:pt x="1135" y="11609"/>
                  </a:cubicBezTo>
                  <a:lnTo>
                    <a:pt x="19448" y="11642"/>
                  </a:lnTo>
                  <a:cubicBezTo>
                    <a:pt x="20082" y="11642"/>
                    <a:pt x="20649" y="11142"/>
                    <a:pt x="20716" y="10475"/>
                  </a:cubicBezTo>
                  <a:lnTo>
                    <a:pt x="21550" y="1202"/>
                  </a:lnTo>
                  <a:cubicBezTo>
                    <a:pt x="21616" y="601"/>
                    <a:pt x="21116" y="34"/>
                    <a:pt x="20482" y="34"/>
                  </a:cubicBezTo>
                  <a:lnTo>
                    <a:pt x="220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
            <p:cNvSpPr/>
            <p:nvPr/>
          </p:nvSpPr>
          <p:spPr>
            <a:xfrm flipH="1">
              <a:off x="6507118" y="1919301"/>
              <a:ext cx="84827" cy="71698"/>
            </a:xfrm>
            <a:custGeom>
              <a:rect b="b" l="l" r="r" t="t"/>
              <a:pathLst>
                <a:path extrusionOk="0" h="2594" w="3069">
                  <a:moveTo>
                    <a:pt x="1677" y="0"/>
                  </a:moveTo>
                  <a:cubicBezTo>
                    <a:pt x="634" y="0"/>
                    <a:pt x="0" y="1252"/>
                    <a:pt x="700" y="2111"/>
                  </a:cubicBezTo>
                  <a:cubicBezTo>
                    <a:pt x="970" y="2442"/>
                    <a:pt x="1335" y="2593"/>
                    <a:pt x="1695" y="2593"/>
                  </a:cubicBezTo>
                  <a:cubicBezTo>
                    <a:pt x="2313" y="2593"/>
                    <a:pt x="2917" y="2148"/>
                    <a:pt x="3001" y="1410"/>
                  </a:cubicBezTo>
                  <a:cubicBezTo>
                    <a:pt x="3068" y="710"/>
                    <a:pt x="2534" y="76"/>
                    <a:pt x="1834" y="9"/>
                  </a:cubicBezTo>
                  <a:cubicBezTo>
                    <a:pt x="1781" y="3"/>
                    <a:pt x="1729" y="0"/>
                    <a:pt x="167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
            <p:cNvSpPr/>
            <p:nvPr/>
          </p:nvSpPr>
          <p:spPr>
            <a:xfrm flipH="1">
              <a:off x="6298772" y="2114083"/>
              <a:ext cx="553215" cy="29547"/>
            </a:xfrm>
            <a:custGeom>
              <a:rect b="b" l="l" r="r" t="t"/>
              <a:pathLst>
                <a:path extrusionOk="0" h="1069" w="20015">
                  <a:moveTo>
                    <a:pt x="401" y="1"/>
                  </a:moveTo>
                  <a:cubicBezTo>
                    <a:pt x="167" y="1"/>
                    <a:pt x="1" y="234"/>
                    <a:pt x="1" y="501"/>
                  </a:cubicBezTo>
                  <a:cubicBezTo>
                    <a:pt x="1" y="768"/>
                    <a:pt x="167" y="1001"/>
                    <a:pt x="401" y="1001"/>
                  </a:cubicBezTo>
                  <a:lnTo>
                    <a:pt x="19281" y="1068"/>
                  </a:lnTo>
                  <a:cubicBezTo>
                    <a:pt x="19681" y="1068"/>
                    <a:pt x="20015" y="635"/>
                    <a:pt x="20015" y="67"/>
                  </a:cubicBezTo>
                  <a:lnTo>
                    <a:pt x="401" y="1"/>
                  </a:ln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
            <p:cNvSpPr/>
            <p:nvPr/>
          </p:nvSpPr>
          <p:spPr>
            <a:xfrm flipH="1">
              <a:off x="6298772" y="2114083"/>
              <a:ext cx="553215" cy="29547"/>
            </a:xfrm>
            <a:custGeom>
              <a:rect b="b" l="l" r="r" t="t"/>
              <a:pathLst>
                <a:path extrusionOk="0" h="1069" w="20015">
                  <a:moveTo>
                    <a:pt x="401" y="1"/>
                  </a:moveTo>
                  <a:cubicBezTo>
                    <a:pt x="167" y="1"/>
                    <a:pt x="1" y="234"/>
                    <a:pt x="1" y="501"/>
                  </a:cubicBezTo>
                  <a:cubicBezTo>
                    <a:pt x="1" y="768"/>
                    <a:pt x="167" y="1001"/>
                    <a:pt x="401" y="1001"/>
                  </a:cubicBezTo>
                  <a:lnTo>
                    <a:pt x="19281" y="1068"/>
                  </a:lnTo>
                  <a:cubicBezTo>
                    <a:pt x="19681" y="1068"/>
                    <a:pt x="20015" y="635"/>
                    <a:pt x="20015" y="67"/>
                  </a:cubicBezTo>
                  <a:lnTo>
                    <a:pt x="4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
            <p:cNvSpPr/>
            <p:nvPr/>
          </p:nvSpPr>
          <p:spPr>
            <a:xfrm flipH="1">
              <a:off x="6830762" y="2113862"/>
              <a:ext cx="289529" cy="27916"/>
            </a:xfrm>
            <a:custGeom>
              <a:rect b="b" l="l" r="r" t="t"/>
              <a:pathLst>
                <a:path extrusionOk="0" h="1010" w="10475">
                  <a:moveTo>
                    <a:pt x="99" y="0"/>
                  </a:moveTo>
                  <a:cubicBezTo>
                    <a:pt x="46" y="0"/>
                    <a:pt x="1" y="60"/>
                    <a:pt x="1" y="142"/>
                  </a:cubicBezTo>
                  <a:cubicBezTo>
                    <a:pt x="1" y="609"/>
                    <a:pt x="401" y="1009"/>
                    <a:pt x="901" y="1009"/>
                  </a:cubicBezTo>
                  <a:lnTo>
                    <a:pt x="9974" y="1009"/>
                  </a:lnTo>
                  <a:cubicBezTo>
                    <a:pt x="10241" y="1009"/>
                    <a:pt x="10475" y="776"/>
                    <a:pt x="10475" y="509"/>
                  </a:cubicBezTo>
                  <a:cubicBezTo>
                    <a:pt x="10475" y="228"/>
                    <a:pt x="10270" y="6"/>
                    <a:pt x="10025" y="6"/>
                  </a:cubicBezTo>
                  <a:cubicBezTo>
                    <a:pt x="10009" y="6"/>
                    <a:pt x="9992" y="7"/>
                    <a:pt x="9974" y="9"/>
                  </a:cubicBezTo>
                  <a:lnTo>
                    <a:pt x="134" y="9"/>
                  </a:lnTo>
                  <a:cubicBezTo>
                    <a:pt x="122" y="3"/>
                    <a:pt x="110" y="0"/>
                    <a:pt x="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
            <p:cNvSpPr/>
            <p:nvPr/>
          </p:nvSpPr>
          <p:spPr>
            <a:xfrm flipH="1">
              <a:off x="6938612" y="1935222"/>
              <a:ext cx="99615" cy="108708"/>
            </a:xfrm>
            <a:custGeom>
              <a:rect b="b" l="l" r="r" t="t"/>
              <a:pathLst>
                <a:path extrusionOk="0" h="3933" w="3604">
                  <a:moveTo>
                    <a:pt x="3603" y="0"/>
                  </a:moveTo>
                  <a:lnTo>
                    <a:pt x="2102" y="467"/>
                  </a:lnTo>
                  <a:cubicBezTo>
                    <a:pt x="1268" y="668"/>
                    <a:pt x="768" y="1468"/>
                    <a:pt x="401" y="2169"/>
                  </a:cubicBezTo>
                  <a:lnTo>
                    <a:pt x="0" y="3003"/>
                  </a:lnTo>
                  <a:cubicBezTo>
                    <a:pt x="99" y="3745"/>
                    <a:pt x="949" y="3933"/>
                    <a:pt x="1782" y="3933"/>
                  </a:cubicBezTo>
                  <a:cubicBezTo>
                    <a:pt x="2634" y="3933"/>
                    <a:pt x="3470" y="3736"/>
                    <a:pt x="3470" y="3736"/>
                  </a:cubicBezTo>
                  <a:lnTo>
                    <a:pt x="3603" y="0"/>
                  </a:ln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
            <p:cNvSpPr/>
            <p:nvPr/>
          </p:nvSpPr>
          <p:spPr>
            <a:xfrm flipH="1">
              <a:off x="6875924" y="1935222"/>
              <a:ext cx="66419" cy="103291"/>
            </a:xfrm>
            <a:custGeom>
              <a:rect b="b" l="l" r="r" t="t"/>
              <a:pathLst>
                <a:path extrusionOk="0" h="3737" w="2403">
                  <a:moveTo>
                    <a:pt x="134" y="0"/>
                  </a:moveTo>
                  <a:lnTo>
                    <a:pt x="1" y="3736"/>
                  </a:lnTo>
                  <a:lnTo>
                    <a:pt x="1" y="3736"/>
                  </a:lnTo>
                  <a:lnTo>
                    <a:pt x="1935" y="3136"/>
                  </a:lnTo>
                  <a:lnTo>
                    <a:pt x="2402" y="1035"/>
                  </a:lnTo>
                  <a:lnTo>
                    <a:pt x="134" y="0"/>
                  </a:lnTo>
                  <a:close/>
                </a:path>
              </a:pathLst>
            </a:custGeom>
            <a:solidFill>
              <a:srgbClr val="FF8B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
            <p:cNvSpPr/>
            <p:nvPr/>
          </p:nvSpPr>
          <p:spPr>
            <a:xfrm flipH="1">
              <a:off x="6788335" y="1006779"/>
              <a:ext cx="334720" cy="188975"/>
            </a:xfrm>
            <a:custGeom>
              <a:rect b="b" l="l" r="r" t="t"/>
              <a:pathLst>
                <a:path extrusionOk="0" h="6837" w="12110">
                  <a:moveTo>
                    <a:pt x="6303" y="0"/>
                  </a:moveTo>
                  <a:cubicBezTo>
                    <a:pt x="5917" y="0"/>
                    <a:pt x="5491" y="154"/>
                    <a:pt x="5138" y="533"/>
                  </a:cubicBezTo>
                  <a:cubicBezTo>
                    <a:pt x="4802" y="329"/>
                    <a:pt x="4428" y="227"/>
                    <a:pt x="4058" y="227"/>
                  </a:cubicBezTo>
                  <a:cubicBezTo>
                    <a:pt x="3581" y="227"/>
                    <a:pt x="3111" y="396"/>
                    <a:pt x="2736" y="734"/>
                  </a:cubicBezTo>
                  <a:cubicBezTo>
                    <a:pt x="2536" y="934"/>
                    <a:pt x="2402" y="1234"/>
                    <a:pt x="2469" y="1534"/>
                  </a:cubicBezTo>
                  <a:cubicBezTo>
                    <a:pt x="935" y="1568"/>
                    <a:pt x="1" y="3302"/>
                    <a:pt x="868" y="4603"/>
                  </a:cubicBezTo>
                  <a:cubicBezTo>
                    <a:pt x="1040" y="4882"/>
                    <a:pt x="1377" y="4981"/>
                    <a:pt x="1729" y="4981"/>
                  </a:cubicBezTo>
                  <a:cubicBezTo>
                    <a:pt x="1924" y="4981"/>
                    <a:pt x="2124" y="4951"/>
                    <a:pt x="2302" y="4903"/>
                  </a:cubicBezTo>
                  <a:cubicBezTo>
                    <a:pt x="2602" y="5404"/>
                    <a:pt x="3036" y="5737"/>
                    <a:pt x="3603" y="5871"/>
                  </a:cubicBezTo>
                  <a:cubicBezTo>
                    <a:pt x="4165" y="6054"/>
                    <a:pt x="4802" y="6115"/>
                    <a:pt x="5413" y="6115"/>
                  </a:cubicBezTo>
                  <a:cubicBezTo>
                    <a:pt x="6577" y="6115"/>
                    <a:pt x="7644" y="5892"/>
                    <a:pt x="7906" y="5871"/>
                  </a:cubicBezTo>
                  <a:cubicBezTo>
                    <a:pt x="8003" y="5854"/>
                    <a:pt x="8101" y="5846"/>
                    <a:pt x="8197" y="5846"/>
                  </a:cubicBezTo>
                  <a:cubicBezTo>
                    <a:pt x="8499" y="5846"/>
                    <a:pt x="8796" y="5927"/>
                    <a:pt x="9074" y="6104"/>
                  </a:cubicBezTo>
                  <a:cubicBezTo>
                    <a:pt x="8907" y="6304"/>
                    <a:pt x="8673" y="6438"/>
                    <a:pt x="8407" y="6438"/>
                  </a:cubicBezTo>
                  <a:cubicBezTo>
                    <a:pt x="8310" y="6452"/>
                    <a:pt x="8207" y="6460"/>
                    <a:pt x="8104" y="6460"/>
                  </a:cubicBezTo>
                  <a:cubicBezTo>
                    <a:pt x="7958" y="6460"/>
                    <a:pt x="7810" y="6443"/>
                    <a:pt x="7673" y="6404"/>
                  </a:cubicBezTo>
                  <a:lnTo>
                    <a:pt x="7673" y="6404"/>
                  </a:lnTo>
                  <a:cubicBezTo>
                    <a:pt x="8092" y="6693"/>
                    <a:pt x="8614" y="6837"/>
                    <a:pt x="9143" y="6837"/>
                  </a:cubicBezTo>
                  <a:cubicBezTo>
                    <a:pt x="9287" y="6837"/>
                    <a:pt x="9431" y="6826"/>
                    <a:pt x="9574" y="6805"/>
                  </a:cubicBezTo>
                  <a:cubicBezTo>
                    <a:pt x="9841" y="6671"/>
                    <a:pt x="10141" y="6538"/>
                    <a:pt x="10441" y="6438"/>
                  </a:cubicBezTo>
                  <a:cubicBezTo>
                    <a:pt x="10484" y="6431"/>
                    <a:pt x="10530" y="6428"/>
                    <a:pt x="10578" y="6428"/>
                  </a:cubicBezTo>
                  <a:cubicBezTo>
                    <a:pt x="10706" y="6428"/>
                    <a:pt x="10838" y="6447"/>
                    <a:pt x="10889" y="6447"/>
                  </a:cubicBezTo>
                  <a:cubicBezTo>
                    <a:pt x="10908" y="6447"/>
                    <a:pt x="10915" y="6445"/>
                    <a:pt x="10908" y="6438"/>
                  </a:cubicBezTo>
                  <a:cubicBezTo>
                    <a:pt x="11776" y="6404"/>
                    <a:pt x="12109" y="5404"/>
                    <a:pt x="12009" y="4970"/>
                  </a:cubicBezTo>
                  <a:cubicBezTo>
                    <a:pt x="11876" y="4370"/>
                    <a:pt x="11542" y="3903"/>
                    <a:pt x="11042" y="3569"/>
                  </a:cubicBezTo>
                  <a:cubicBezTo>
                    <a:pt x="11342" y="2735"/>
                    <a:pt x="10942" y="1701"/>
                    <a:pt x="9908" y="1000"/>
                  </a:cubicBezTo>
                  <a:cubicBezTo>
                    <a:pt x="9485" y="751"/>
                    <a:pt x="8996" y="623"/>
                    <a:pt x="8498" y="623"/>
                  </a:cubicBezTo>
                  <a:cubicBezTo>
                    <a:pt x="8131" y="623"/>
                    <a:pt x="7760" y="692"/>
                    <a:pt x="7406" y="834"/>
                  </a:cubicBezTo>
                  <a:cubicBezTo>
                    <a:pt x="7406" y="368"/>
                    <a:pt x="6901" y="0"/>
                    <a:pt x="630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
            <p:cNvSpPr/>
            <p:nvPr/>
          </p:nvSpPr>
          <p:spPr>
            <a:xfrm flipH="1">
              <a:off x="7640267" y="4455229"/>
              <a:ext cx="351304" cy="89802"/>
            </a:xfrm>
            <a:custGeom>
              <a:rect b="b" l="l" r="r" t="t"/>
              <a:pathLst>
                <a:path extrusionOk="0" h="3249" w="12710">
                  <a:moveTo>
                    <a:pt x="5283" y="0"/>
                  </a:moveTo>
                  <a:cubicBezTo>
                    <a:pt x="2326" y="0"/>
                    <a:pt x="63" y="563"/>
                    <a:pt x="34" y="1362"/>
                  </a:cubicBezTo>
                  <a:cubicBezTo>
                    <a:pt x="0" y="2230"/>
                    <a:pt x="2802" y="3064"/>
                    <a:pt x="6271" y="3230"/>
                  </a:cubicBezTo>
                  <a:cubicBezTo>
                    <a:pt x="6600" y="3243"/>
                    <a:pt x="6922" y="3249"/>
                    <a:pt x="7237" y="3249"/>
                  </a:cubicBezTo>
                  <a:cubicBezTo>
                    <a:pt x="10287" y="3249"/>
                    <a:pt x="12646" y="2682"/>
                    <a:pt x="12676" y="1896"/>
                  </a:cubicBezTo>
                  <a:cubicBezTo>
                    <a:pt x="12709" y="995"/>
                    <a:pt x="9907" y="162"/>
                    <a:pt x="6438" y="28"/>
                  </a:cubicBezTo>
                  <a:cubicBezTo>
                    <a:pt x="6044" y="9"/>
                    <a:pt x="5658" y="0"/>
                    <a:pt x="528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
            <p:cNvSpPr/>
            <p:nvPr/>
          </p:nvSpPr>
          <p:spPr>
            <a:xfrm flipH="1">
              <a:off x="7638443" y="4447683"/>
              <a:ext cx="352217" cy="59979"/>
            </a:xfrm>
            <a:custGeom>
              <a:rect b="b" l="l" r="r" t="t"/>
              <a:pathLst>
                <a:path extrusionOk="0" h="2170" w="12743">
                  <a:moveTo>
                    <a:pt x="67" y="1"/>
                  </a:moveTo>
                  <a:lnTo>
                    <a:pt x="1" y="1602"/>
                  </a:lnTo>
                  <a:lnTo>
                    <a:pt x="12676" y="2169"/>
                  </a:lnTo>
                  <a:lnTo>
                    <a:pt x="12743" y="568"/>
                  </a:lnTo>
                  <a:lnTo>
                    <a:pt x="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
            <p:cNvSpPr/>
            <p:nvPr/>
          </p:nvSpPr>
          <p:spPr>
            <a:xfrm flipH="1">
              <a:off x="7637503" y="4410977"/>
              <a:ext cx="352244" cy="89802"/>
            </a:xfrm>
            <a:custGeom>
              <a:rect b="b" l="l" r="r" t="t"/>
              <a:pathLst>
                <a:path extrusionOk="0" h="3249" w="12744">
                  <a:moveTo>
                    <a:pt x="5283" y="0"/>
                  </a:moveTo>
                  <a:cubicBezTo>
                    <a:pt x="2326" y="0"/>
                    <a:pt x="64" y="563"/>
                    <a:pt x="34" y="1362"/>
                  </a:cubicBezTo>
                  <a:cubicBezTo>
                    <a:pt x="1" y="2230"/>
                    <a:pt x="2803" y="3063"/>
                    <a:pt x="6272" y="3230"/>
                  </a:cubicBezTo>
                  <a:cubicBezTo>
                    <a:pt x="6600" y="3243"/>
                    <a:pt x="6923" y="3249"/>
                    <a:pt x="7238" y="3249"/>
                  </a:cubicBezTo>
                  <a:cubicBezTo>
                    <a:pt x="10287" y="3249"/>
                    <a:pt x="12646" y="2682"/>
                    <a:pt x="12677" y="1896"/>
                  </a:cubicBezTo>
                  <a:cubicBezTo>
                    <a:pt x="12743" y="995"/>
                    <a:pt x="9908" y="161"/>
                    <a:pt x="6439" y="28"/>
                  </a:cubicBezTo>
                  <a:cubicBezTo>
                    <a:pt x="6045" y="9"/>
                    <a:pt x="5658" y="0"/>
                    <a:pt x="528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
            <p:cNvSpPr/>
            <p:nvPr/>
          </p:nvSpPr>
          <p:spPr>
            <a:xfrm flipH="1">
              <a:off x="7660554" y="4423001"/>
              <a:ext cx="306141" cy="41322"/>
            </a:xfrm>
            <a:custGeom>
              <a:rect b="b" l="l" r="r" t="t"/>
              <a:pathLst>
                <a:path extrusionOk="0" h="1495" w="11076">
                  <a:moveTo>
                    <a:pt x="4406" y="1"/>
                  </a:moveTo>
                  <a:cubicBezTo>
                    <a:pt x="1901" y="1"/>
                    <a:pt x="30" y="372"/>
                    <a:pt x="1" y="894"/>
                  </a:cubicBezTo>
                  <a:cubicBezTo>
                    <a:pt x="1" y="927"/>
                    <a:pt x="34" y="994"/>
                    <a:pt x="68" y="1061"/>
                  </a:cubicBezTo>
                  <a:cubicBezTo>
                    <a:pt x="416" y="595"/>
                    <a:pt x="2235" y="308"/>
                    <a:pt x="4529" y="308"/>
                  </a:cubicBezTo>
                  <a:cubicBezTo>
                    <a:pt x="4867" y="308"/>
                    <a:pt x="5216" y="314"/>
                    <a:pt x="5571" y="327"/>
                  </a:cubicBezTo>
                  <a:cubicBezTo>
                    <a:pt x="8340" y="460"/>
                    <a:pt x="10642" y="961"/>
                    <a:pt x="10975" y="1494"/>
                  </a:cubicBezTo>
                  <a:cubicBezTo>
                    <a:pt x="11042" y="1461"/>
                    <a:pt x="11042" y="1394"/>
                    <a:pt x="11042" y="1361"/>
                  </a:cubicBezTo>
                  <a:cubicBezTo>
                    <a:pt x="11075" y="760"/>
                    <a:pt x="8640" y="160"/>
                    <a:pt x="5571" y="27"/>
                  </a:cubicBezTo>
                  <a:cubicBezTo>
                    <a:pt x="5172" y="9"/>
                    <a:pt x="4782" y="1"/>
                    <a:pt x="440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
            <p:cNvSpPr/>
            <p:nvPr/>
          </p:nvSpPr>
          <p:spPr>
            <a:xfrm flipH="1">
              <a:off x="7677167" y="4387925"/>
              <a:ext cx="352217" cy="90079"/>
            </a:xfrm>
            <a:custGeom>
              <a:rect b="b" l="l" r="r" t="t"/>
              <a:pathLst>
                <a:path extrusionOk="0" h="3259" w="12743">
                  <a:moveTo>
                    <a:pt x="5316" y="0"/>
                  </a:moveTo>
                  <a:cubicBezTo>
                    <a:pt x="2359" y="0"/>
                    <a:pt x="97" y="563"/>
                    <a:pt x="67" y="1362"/>
                  </a:cubicBezTo>
                  <a:cubicBezTo>
                    <a:pt x="1" y="2230"/>
                    <a:pt x="2803" y="3064"/>
                    <a:pt x="6305" y="3230"/>
                  </a:cubicBezTo>
                  <a:cubicBezTo>
                    <a:pt x="6699" y="3249"/>
                    <a:pt x="7085" y="3258"/>
                    <a:pt x="7460" y="3258"/>
                  </a:cubicBezTo>
                  <a:cubicBezTo>
                    <a:pt x="10417" y="3258"/>
                    <a:pt x="12680" y="2695"/>
                    <a:pt x="12710" y="1896"/>
                  </a:cubicBezTo>
                  <a:cubicBezTo>
                    <a:pt x="12743" y="1029"/>
                    <a:pt x="9941" y="161"/>
                    <a:pt x="6472" y="28"/>
                  </a:cubicBezTo>
                  <a:cubicBezTo>
                    <a:pt x="6078" y="9"/>
                    <a:pt x="5691" y="0"/>
                    <a:pt x="53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
            <p:cNvSpPr/>
            <p:nvPr/>
          </p:nvSpPr>
          <p:spPr>
            <a:xfrm flipH="1">
              <a:off x="7675315" y="4381319"/>
              <a:ext cx="352217" cy="59011"/>
            </a:xfrm>
            <a:custGeom>
              <a:rect b="b" l="l" r="r" t="t"/>
              <a:pathLst>
                <a:path extrusionOk="0" h="2135" w="12743">
                  <a:moveTo>
                    <a:pt x="67" y="0"/>
                  </a:moveTo>
                  <a:lnTo>
                    <a:pt x="0" y="1601"/>
                  </a:lnTo>
                  <a:lnTo>
                    <a:pt x="12676" y="2135"/>
                  </a:lnTo>
                  <a:lnTo>
                    <a:pt x="12743" y="534"/>
                  </a:lnTo>
                  <a:lnTo>
                    <a:pt x="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
            <p:cNvSpPr/>
            <p:nvPr/>
          </p:nvSpPr>
          <p:spPr>
            <a:xfrm flipH="1">
              <a:off x="7674375" y="4343672"/>
              <a:ext cx="352244" cy="89802"/>
            </a:xfrm>
            <a:custGeom>
              <a:rect b="b" l="l" r="r" t="t"/>
              <a:pathLst>
                <a:path extrusionOk="0" h="3249" w="12744">
                  <a:moveTo>
                    <a:pt x="5283" y="0"/>
                  </a:moveTo>
                  <a:cubicBezTo>
                    <a:pt x="2326" y="0"/>
                    <a:pt x="64" y="563"/>
                    <a:pt x="34" y="1362"/>
                  </a:cubicBezTo>
                  <a:cubicBezTo>
                    <a:pt x="1" y="2229"/>
                    <a:pt x="2803" y="3063"/>
                    <a:pt x="6305" y="3230"/>
                  </a:cubicBezTo>
                  <a:cubicBezTo>
                    <a:pt x="6630" y="3243"/>
                    <a:pt x="6950" y="3249"/>
                    <a:pt x="7263" y="3249"/>
                  </a:cubicBezTo>
                  <a:cubicBezTo>
                    <a:pt x="10287" y="3249"/>
                    <a:pt x="12649" y="2682"/>
                    <a:pt x="12710" y="1896"/>
                  </a:cubicBezTo>
                  <a:cubicBezTo>
                    <a:pt x="12743" y="995"/>
                    <a:pt x="9941" y="161"/>
                    <a:pt x="6439" y="28"/>
                  </a:cubicBezTo>
                  <a:cubicBezTo>
                    <a:pt x="6044" y="9"/>
                    <a:pt x="5658" y="0"/>
                    <a:pt x="528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
            <p:cNvSpPr/>
            <p:nvPr/>
          </p:nvSpPr>
          <p:spPr>
            <a:xfrm flipH="1">
              <a:off x="7697426" y="4355696"/>
              <a:ext cx="306141" cy="42234"/>
            </a:xfrm>
            <a:custGeom>
              <a:rect b="b" l="l" r="r" t="t"/>
              <a:pathLst>
                <a:path extrusionOk="0" h="1528" w="11076">
                  <a:moveTo>
                    <a:pt x="4406" y="1"/>
                  </a:moveTo>
                  <a:cubicBezTo>
                    <a:pt x="1900" y="1"/>
                    <a:pt x="30" y="372"/>
                    <a:pt x="1" y="894"/>
                  </a:cubicBezTo>
                  <a:cubicBezTo>
                    <a:pt x="1" y="960"/>
                    <a:pt x="34" y="994"/>
                    <a:pt x="67" y="1061"/>
                  </a:cubicBezTo>
                  <a:cubicBezTo>
                    <a:pt x="416" y="595"/>
                    <a:pt x="2235" y="308"/>
                    <a:pt x="4529" y="308"/>
                  </a:cubicBezTo>
                  <a:cubicBezTo>
                    <a:pt x="4867" y="308"/>
                    <a:pt x="5216" y="314"/>
                    <a:pt x="5571" y="327"/>
                  </a:cubicBezTo>
                  <a:cubicBezTo>
                    <a:pt x="8340" y="460"/>
                    <a:pt x="10641" y="960"/>
                    <a:pt x="11008" y="1528"/>
                  </a:cubicBezTo>
                  <a:cubicBezTo>
                    <a:pt x="11042" y="1461"/>
                    <a:pt x="11042" y="1427"/>
                    <a:pt x="11075" y="1361"/>
                  </a:cubicBezTo>
                  <a:cubicBezTo>
                    <a:pt x="11075" y="760"/>
                    <a:pt x="8640" y="160"/>
                    <a:pt x="5571" y="26"/>
                  </a:cubicBezTo>
                  <a:cubicBezTo>
                    <a:pt x="5171" y="9"/>
                    <a:pt x="4782" y="1"/>
                    <a:pt x="440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
            <p:cNvSpPr/>
            <p:nvPr/>
          </p:nvSpPr>
          <p:spPr>
            <a:xfrm flipH="1">
              <a:off x="7671611" y="4307049"/>
              <a:ext cx="352244" cy="89802"/>
            </a:xfrm>
            <a:custGeom>
              <a:rect b="b" l="l" r="r" t="t"/>
              <a:pathLst>
                <a:path extrusionOk="0" h="3249" w="12744">
                  <a:moveTo>
                    <a:pt x="5480" y="0"/>
                  </a:moveTo>
                  <a:cubicBezTo>
                    <a:pt x="2451" y="0"/>
                    <a:pt x="64" y="567"/>
                    <a:pt x="34" y="1353"/>
                  </a:cubicBezTo>
                  <a:cubicBezTo>
                    <a:pt x="1" y="2253"/>
                    <a:pt x="2803" y="3087"/>
                    <a:pt x="6305" y="3221"/>
                  </a:cubicBezTo>
                  <a:cubicBezTo>
                    <a:pt x="6696" y="3240"/>
                    <a:pt x="7079" y="3249"/>
                    <a:pt x="7452" y="3249"/>
                  </a:cubicBezTo>
                  <a:cubicBezTo>
                    <a:pt x="10391" y="3249"/>
                    <a:pt x="12680" y="2686"/>
                    <a:pt x="12710" y="1887"/>
                  </a:cubicBezTo>
                  <a:cubicBezTo>
                    <a:pt x="12743" y="1019"/>
                    <a:pt x="9941" y="185"/>
                    <a:pt x="6439" y="19"/>
                  </a:cubicBezTo>
                  <a:cubicBezTo>
                    <a:pt x="6114" y="6"/>
                    <a:pt x="5793" y="0"/>
                    <a:pt x="54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
            <p:cNvSpPr/>
            <p:nvPr/>
          </p:nvSpPr>
          <p:spPr>
            <a:xfrm flipH="1">
              <a:off x="7670699" y="4300166"/>
              <a:ext cx="352217" cy="59039"/>
            </a:xfrm>
            <a:custGeom>
              <a:rect b="b" l="l" r="r" t="t"/>
              <a:pathLst>
                <a:path extrusionOk="0" h="2136" w="12743">
                  <a:moveTo>
                    <a:pt x="67" y="1"/>
                  </a:moveTo>
                  <a:lnTo>
                    <a:pt x="0" y="1602"/>
                  </a:lnTo>
                  <a:lnTo>
                    <a:pt x="12676" y="2136"/>
                  </a:lnTo>
                  <a:lnTo>
                    <a:pt x="12742" y="534"/>
                  </a:lnTo>
                  <a:lnTo>
                    <a:pt x="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
            <p:cNvSpPr/>
            <p:nvPr/>
          </p:nvSpPr>
          <p:spPr>
            <a:xfrm flipH="1">
              <a:off x="7669787" y="4262520"/>
              <a:ext cx="352217" cy="90079"/>
            </a:xfrm>
            <a:custGeom>
              <a:rect b="b" l="l" r="r" t="t"/>
              <a:pathLst>
                <a:path extrusionOk="0" h="3259" w="12743">
                  <a:moveTo>
                    <a:pt x="5292" y="1"/>
                  </a:moveTo>
                  <a:cubicBezTo>
                    <a:pt x="2352" y="1"/>
                    <a:pt x="63" y="563"/>
                    <a:pt x="34" y="1363"/>
                  </a:cubicBezTo>
                  <a:cubicBezTo>
                    <a:pt x="0" y="2263"/>
                    <a:pt x="2802" y="3097"/>
                    <a:pt x="6305" y="3231"/>
                  </a:cubicBezTo>
                  <a:cubicBezTo>
                    <a:pt x="6695" y="3249"/>
                    <a:pt x="7078" y="3259"/>
                    <a:pt x="7450" y="3259"/>
                  </a:cubicBezTo>
                  <a:cubicBezTo>
                    <a:pt x="10384" y="3259"/>
                    <a:pt x="12650" y="2696"/>
                    <a:pt x="12709" y="1896"/>
                  </a:cubicBezTo>
                  <a:cubicBezTo>
                    <a:pt x="12743" y="1029"/>
                    <a:pt x="9941" y="162"/>
                    <a:pt x="6438" y="28"/>
                  </a:cubicBezTo>
                  <a:cubicBezTo>
                    <a:pt x="6048" y="10"/>
                    <a:pt x="5665" y="1"/>
                    <a:pt x="5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
            <p:cNvSpPr/>
            <p:nvPr/>
          </p:nvSpPr>
          <p:spPr>
            <a:xfrm flipH="1">
              <a:off x="7692838" y="4274571"/>
              <a:ext cx="306113" cy="42234"/>
            </a:xfrm>
            <a:custGeom>
              <a:rect b="b" l="l" r="r" t="t"/>
              <a:pathLst>
                <a:path extrusionOk="0" h="1528" w="11075">
                  <a:moveTo>
                    <a:pt x="4416" y="0"/>
                  </a:moveTo>
                  <a:cubicBezTo>
                    <a:pt x="1925" y="0"/>
                    <a:pt x="29" y="371"/>
                    <a:pt x="0" y="893"/>
                  </a:cubicBezTo>
                  <a:cubicBezTo>
                    <a:pt x="0" y="960"/>
                    <a:pt x="34" y="1027"/>
                    <a:pt x="67" y="1060"/>
                  </a:cubicBezTo>
                  <a:cubicBezTo>
                    <a:pt x="431" y="612"/>
                    <a:pt x="2115" y="328"/>
                    <a:pt x="4286" y="328"/>
                  </a:cubicBezTo>
                  <a:cubicBezTo>
                    <a:pt x="4698" y="328"/>
                    <a:pt x="5129" y="338"/>
                    <a:pt x="5571" y="360"/>
                  </a:cubicBezTo>
                  <a:cubicBezTo>
                    <a:pt x="8340" y="460"/>
                    <a:pt x="10641" y="960"/>
                    <a:pt x="11008" y="1527"/>
                  </a:cubicBezTo>
                  <a:cubicBezTo>
                    <a:pt x="11042" y="1494"/>
                    <a:pt x="11075" y="1427"/>
                    <a:pt x="11075" y="1360"/>
                  </a:cubicBezTo>
                  <a:cubicBezTo>
                    <a:pt x="11075" y="760"/>
                    <a:pt x="8640" y="159"/>
                    <a:pt x="5571" y="26"/>
                  </a:cubicBezTo>
                  <a:cubicBezTo>
                    <a:pt x="5175" y="9"/>
                    <a:pt x="4789" y="0"/>
                    <a:pt x="44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
            <p:cNvSpPr/>
            <p:nvPr/>
          </p:nvSpPr>
          <p:spPr>
            <a:xfrm flipH="1">
              <a:off x="7708511" y="4239717"/>
              <a:ext cx="352217" cy="89830"/>
            </a:xfrm>
            <a:custGeom>
              <a:rect b="b" l="l" r="r" t="t"/>
              <a:pathLst>
                <a:path extrusionOk="0" h="3250" w="12743">
                  <a:moveTo>
                    <a:pt x="5480" y="1"/>
                  </a:moveTo>
                  <a:cubicBezTo>
                    <a:pt x="2450" y="1"/>
                    <a:pt x="64" y="568"/>
                    <a:pt x="34" y="1354"/>
                  </a:cubicBezTo>
                  <a:cubicBezTo>
                    <a:pt x="0" y="2254"/>
                    <a:pt x="2802" y="3088"/>
                    <a:pt x="6305" y="3222"/>
                  </a:cubicBezTo>
                  <a:cubicBezTo>
                    <a:pt x="6695" y="3241"/>
                    <a:pt x="7079" y="3250"/>
                    <a:pt x="7451" y="3250"/>
                  </a:cubicBezTo>
                  <a:cubicBezTo>
                    <a:pt x="10391" y="3250"/>
                    <a:pt x="12680" y="2687"/>
                    <a:pt x="12709" y="1887"/>
                  </a:cubicBezTo>
                  <a:cubicBezTo>
                    <a:pt x="12743" y="1020"/>
                    <a:pt x="9941" y="186"/>
                    <a:pt x="6438" y="19"/>
                  </a:cubicBezTo>
                  <a:cubicBezTo>
                    <a:pt x="6113" y="7"/>
                    <a:pt x="5793" y="1"/>
                    <a:pt x="54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
            <p:cNvSpPr/>
            <p:nvPr/>
          </p:nvSpPr>
          <p:spPr>
            <a:xfrm flipH="1">
              <a:off x="7707571" y="4232862"/>
              <a:ext cx="352244" cy="59039"/>
            </a:xfrm>
            <a:custGeom>
              <a:rect b="b" l="l" r="r" t="t"/>
              <a:pathLst>
                <a:path extrusionOk="0" h="2136" w="12744">
                  <a:moveTo>
                    <a:pt x="67" y="1"/>
                  </a:moveTo>
                  <a:lnTo>
                    <a:pt x="1" y="1602"/>
                  </a:lnTo>
                  <a:lnTo>
                    <a:pt x="12676" y="2135"/>
                  </a:lnTo>
                  <a:lnTo>
                    <a:pt x="12743" y="534"/>
                  </a:lnTo>
                  <a:lnTo>
                    <a:pt x="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
            <p:cNvSpPr/>
            <p:nvPr/>
          </p:nvSpPr>
          <p:spPr>
            <a:xfrm flipH="1">
              <a:off x="7706659" y="4195464"/>
              <a:ext cx="352217" cy="89830"/>
            </a:xfrm>
            <a:custGeom>
              <a:rect b="b" l="l" r="r" t="t"/>
              <a:pathLst>
                <a:path extrusionOk="0" h="3250" w="12743">
                  <a:moveTo>
                    <a:pt x="5480" y="1"/>
                  </a:moveTo>
                  <a:cubicBezTo>
                    <a:pt x="2450" y="1"/>
                    <a:pt x="64" y="568"/>
                    <a:pt x="33" y="1354"/>
                  </a:cubicBezTo>
                  <a:cubicBezTo>
                    <a:pt x="0" y="2254"/>
                    <a:pt x="2802" y="3088"/>
                    <a:pt x="6305" y="3222"/>
                  </a:cubicBezTo>
                  <a:cubicBezTo>
                    <a:pt x="6695" y="3240"/>
                    <a:pt x="7078" y="3249"/>
                    <a:pt x="7451" y="3249"/>
                  </a:cubicBezTo>
                  <a:cubicBezTo>
                    <a:pt x="10391" y="3249"/>
                    <a:pt x="12680" y="2687"/>
                    <a:pt x="12709" y="1887"/>
                  </a:cubicBezTo>
                  <a:cubicBezTo>
                    <a:pt x="12743" y="1020"/>
                    <a:pt x="9941" y="186"/>
                    <a:pt x="6438" y="19"/>
                  </a:cubicBezTo>
                  <a:cubicBezTo>
                    <a:pt x="6113" y="7"/>
                    <a:pt x="5793" y="1"/>
                    <a:pt x="54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
            <p:cNvSpPr/>
            <p:nvPr/>
          </p:nvSpPr>
          <p:spPr>
            <a:xfrm flipH="1">
              <a:off x="7728798" y="4207267"/>
              <a:ext cx="307025" cy="42234"/>
            </a:xfrm>
            <a:custGeom>
              <a:rect b="b" l="l" r="r" t="t"/>
              <a:pathLst>
                <a:path extrusionOk="0" h="1528" w="11108">
                  <a:moveTo>
                    <a:pt x="4416" y="0"/>
                  </a:moveTo>
                  <a:cubicBezTo>
                    <a:pt x="1926" y="0"/>
                    <a:pt x="33" y="371"/>
                    <a:pt x="33" y="893"/>
                  </a:cubicBezTo>
                  <a:cubicBezTo>
                    <a:pt x="0" y="960"/>
                    <a:pt x="33" y="993"/>
                    <a:pt x="67" y="1060"/>
                  </a:cubicBezTo>
                  <a:cubicBezTo>
                    <a:pt x="431" y="612"/>
                    <a:pt x="2114" y="328"/>
                    <a:pt x="4285" y="328"/>
                  </a:cubicBezTo>
                  <a:cubicBezTo>
                    <a:pt x="4698" y="328"/>
                    <a:pt x="5128" y="338"/>
                    <a:pt x="5571" y="360"/>
                  </a:cubicBezTo>
                  <a:cubicBezTo>
                    <a:pt x="8339" y="460"/>
                    <a:pt x="10641" y="960"/>
                    <a:pt x="11008" y="1527"/>
                  </a:cubicBezTo>
                  <a:cubicBezTo>
                    <a:pt x="11041" y="1460"/>
                    <a:pt x="11075" y="1427"/>
                    <a:pt x="11075" y="1360"/>
                  </a:cubicBezTo>
                  <a:cubicBezTo>
                    <a:pt x="11108" y="760"/>
                    <a:pt x="8640" y="159"/>
                    <a:pt x="5571" y="26"/>
                  </a:cubicBezTo>
                  <a:cubicBezTo>
                    <a:pt x="5175" y="9"/>
                    <a:pt x="4789" y="0"/>
                    <a:pt x="44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
            <p:cNvSpPr/>
            <p:nvPr/>
          </p:nvSpPr>
          <p:spPr>
            <a:xfrm flipH="1">
              <a:off x="7652263" y="4182556"/>
              <a:ext cx="352217" cy="90493"/>
            </a:xfrm>
            <a:custGeom>
              <a:rect b="b" l="l" r="r" t="t"/>
              <a:pathLst>
                <a:path extrusionOk="0" h="3274" w="12743">
                  <a:moveTo>
                    <a:pt x="5482" y="1"/>
                  </a:moveTo>
                  <a:cubicBezTo>
                    <a:pt x="2451" y="1"/>
                    <a:pt x="64" y="571"/>
                    <a:pt x="34" y="1387"/>
                  </a:cubicBezTo>
                  <a:cubicBezTo>
                    <a:pt x="0" y="2254"/>
                    <a:pt x="2802" y="3088"/>
                    <a:pt x="6305" y="3255"/>
                  </a:cubicBezTo>
                  <a:cubicBezTo>
                    <a:pt x="6630" y="3267"/>
                    <a:pt x="6950" y="3274"/>
                    <a:pt x="7263" y="3274"/>
                  </a:cubicBezTo>
                  <a:cubicBezTo>
                    <a:pt x="10292" y="3274"/>
                    <a:pt x="12679" y="2707"/>
                    <a:pt x="12709" y="1921"/>
                  </a:cubicBezTo>
                  <a:cubicBezTo>
                    <a:pt x="12743" y="1020"/>
                    <a:pt x="9941" y="186"/>
                    <a:pt x="6438" y="19"/>
                  </a:cubicBezTo>
                  <a:cubicBezTo>
                    <a:pt x="6114" y="7"/>
                    <a:pt x="5794" y="1"/>
                    <a:pt x="548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
            <p:cNvSpPr/>
            <p:nvPr/>
          </p:nvSpPr>
          <p:spPr>
            <a:xfrm flipH="1">
              <a:off x="7651351" y="4175701"/>
              <a:ext cx="352217" cy="59951"/>
            </a:xfrm>
            <a:custGeom>
              <a:rect b="b" l="l" r="r" t="t"/>
              <a:pathLst>
                <a:path extrusionOk="0" h="2169" w="12743">
                  <a:moveTo>
                    <a:pt x="67" y="0"/>
                  </a:moveTo>
                  <a:lnTo>
                    <a:pt x="1" y="1602"/>
                  </a:lnTo>
                  <a:lnTo>
                    <a:pt x="12676" y="2169"/>
                  </a:lnTo>
                  <a:lnTo>
                    <a:pt x="12743" y="534"/>
                  </a:lnTo>
                  <a:lnTo>
                    <a:pt x="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
            <p:cNvSpPr/>
            <p:nvPr/>
          </p:nvSpPr>
          <p:spPr>
            <a:xfrm flipH="1">
              <a:off x="7650411" y="4138304"/>
              <a:ext cx="352244" cy="90493"/>
            </a:xfrm>
            <a:custGeom>
              <a:rect b="b" l="l" r="r" t="t"/>
              <a:pathLst>
                <a:path extrusionOk="0" h="3274" w="12744">
                  <a:moveTo>
                    <a:pt x="5480" y="1"/>
                  </a:moveTo>
                  <a:cubicBezTo>
                    <a:pt x="2451" y="1"/>
                    <a:pt x="64" y="567"/>
                    <a:pt x="34" y="1353"/>
                  </a:cubicBezTo>
                  <a:cubicBezTo>
                    <a:pt x="1" y="2254"/>
                    <a:pt x="2803" y="3088"/>
                    <a:pt x="6305" y="3255"/>
                  </a:cubicBezTo>
                  <a:cubicBezTo>
                    <a:pt x="6630" y="3267"/>
                    <a:pt x="6951" y="3273"/>
                    <a:pt x="7264" y="3273"/>
                  </a:cubicBezTo>
                  <a:cubicBezTo>
                    <a:pt x="10293" y="3273"/>
                    <a:pt x="12680" y="2707"/>
                    <a:pt x="12710" y="1921"/>
                  </a:cubicBezTo>
                  <a:cubicBezTo>
                    <a:pt x="12743" y="1020"/>
                    <a:pt x="9941" y="186"/>
                    <a:pt x="6439" y="19"/>
                  </a:cubicBezTo>
                  <a:cubicBezTo>
                    <a:pt x="6114" y="7"/>
                    <a:pt x="5794" y="1"/>
                    <a:pt x="54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
            <p:cNvSpPr/>
            <p:nvPr/>
          </p:nvSpPr>
          <p:spPr>
            <a:xfrm flipH="1">
              <a:off x="7672550" y="4151019"/>
              <a:ext cx="307053" cy="41294"/>
            </a:xfrm>
            <a:custGeom>
              <a:rect b="b" l="l" r="r" t="t"/>
              <a:pathLst>
                <a:path extrusionOk="0" h="1494" w="11109">
                  <a:moveTo>
                    <a:pt x="4416" y="0"/>
                  </a:moveTo>
                  <a:cubicBezTo>
                    <a:pt x="1926" y="0"/>
                    <a:pt x="30" y="371"/>
                    <a:pt x="1" y="893"/>
                  </a:cubicBezTo>
                  <a:cubicBezTo>
                    <a:pt x="1" y="927"/>
                    <a:pt x="34" y="994"/>
                    <a:pt x="68" y="1027"/>
                  </a:cubicBezTo>
                  <a:cubicBezTo>
                    <a:pt x="408" y="602"/>
                    <a:pt x="2145" y="297"/>
                    <a:pt x="4359" y="297"/>
                  </a:cubicBezTo>
                  <a:cubicBezTo>
                    <a:pt x="4750" y="297"/>
                    <a:pt x="5156" y="306"/>
                    <a:pt x="5571" y="326"/>
                  </a:cubicBezTo>
                  <a:cubicBezTo>
                    <a:pt x="8340" y="460"/>
                    <a:pt x="10642" y="960"/>
                    <a:pt x="11009" y="1494"/>
                  </a:cubicBezTo>
                  <a:cubicBezTo>
                    <a:pt x="11042" y="1461"/>
                    <a:pt x="11075" y="1394"/>
                    <a:pt x="11075" y="1360"/>
                  </a:cubicBezTo>
                  <a:cubicBezTo>
                    <a:pt x="11109" y="760"/>
                    <a:pt x="8640" y="160"/>
                    <a:pt x="5571" y="26"/>
                  </a:cubicBezTo>
                  <a:cubicBezTo>
                    <a:pt x="5176" y="9"/>
                    <a:pt x="4789" y="0"/>
                    <a:pt x="44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
            <p:cNvSpPr/>
            <p:nvPr/>
          </p:nvSpPr>
          <p:spPr>
            <a:xfrm flipH="1">
              <a:off x="7689135" y="4115915"/>
              <a:ext cx="352244" cy="89830"/>
            </a:xfrm>
            <a:custGeom>
              <a:rect b="b" l="l" r="r" t="t"/>
              <a:pathLst>
                <a:path extrusionOk="0" h="3250" w="12744">
                  <a:moveTo>
                    <a:pt x="5292" y="1"/>
                  </a:moveTo>
                  <a:cubicBezTo>
                    <a:pt x="2353" y="1"/>
                    <a:pt x="64" y="564"/>
                    <a:pt x="34" y="1363"/>
                  </a:cubicBezTo>
                  <a:cubicBezTo>
                    <a:pt x="1" y="2230"/>
                    <a:pt x="2803" y="3064"/>
                    <a:pt x="6305" y="3231"/>
                  </a:cubicBezTo>
                  <a:cubicBezTo>
                    <a:pt x="6630" y="3243"/>
                    <a:pt x="6951" y="3249"/>
                    <a:pt x="7264" y="3249"/>
                  </a:cubicBezTo>
                  <a:cubicBezTo>
                    <a:pt x="10293" y="3249"/>
                    <a:pt x="12680" y="2683"/>
                    <a:pt x="12710" y="1897"/>
                  </a:cubicBezTo>
                  <a:cubicBezTo>
                    <a:pt x="12743" y="996"/>
                    <a:pt x="9941" y="162"/>
                    <a:pt x="6439" y="29"/>
                  </a:cubicBezTo>
                  <a:cubicBezTo>
                    <a:pt x="6048" y="10"/>
                    <a:pt x="5665" y="1"/>
                    <a:pt x="529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
            <p:cNvSpPr/>
            <p:nvPr/>
          </p:nvSpPr>
          <p:spPr>
            <a:xfrm flipH="1">
              <a:off x="7688223" y="4108397"/>
              <a:ext cx="352217" cy="59951"/>
            </a:xfrm>
            <a:custGeom>
              <a:rect b="b" l="l" r="r" t="t"/>
              <a:pathLst>
                <a:path extrusionOk="0" h="2169" w="12743">
                  <a:moveTo>
                    <a:pt x="67" y="0"/>
                  </a:moveTo>
                  <a:lnTo>
                    <a:pt x="0" y="1602"/>
                  </a:lnTo>
                  <a:lnTo>
                    <a:pt x="12676" y="2169"/>
                  </a:lnTo>
                  <a:lnTo>
                    <a:pt x="12743" y="534"/>
                  </a:lnTo>
                  <a:lnTo>
                    <a:pt x="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
            <p:cNvSpPr/>
            <p:nvPr/>
          </p:nvSpPr>
          <p:spPr>
            <a:xfrm flipH="1">
              <a:off x="7687283" y="4070999"/>
              <a:ext cx="352244" cy="90493"/>
            </a:xfrm>
            <a:custGeom>
              <a:rect b="b" l="l" r="r" t="t"/>
              <a:pathLst>
                <a:path extrusionOk="0" h="3274" w="12744">
                  <a:moveTo>
                    <a:pt x="5482" y="1"/>
                  </a:moveTo>
                  <a:cubicBezTo>
                    <a:pt x="2452" y="1"/>
                    <a:pt x="64" y="570"/>
                    <a:pt x="34" y="1387"/>
                  </a:cubicBezTo>
                  <a:cubicBezTo>
                    <a:pt x="1" y="2254"/>
                    <a:pt x="2803" y="3088"/>
                    <a:pt x="6305" y="3255"/>
                  </a:cubicBezTo>
                  <a:cubicBezTo>
                    <a:pt x="6630" y="3267"/>
                    <a:pt x="6950" y="3273"/>
                    <a:pt x="7263" y="3273"/>
                  </a:cubicBezTo>
                  <a:cubicBezTo>
                    <a:pt x="10293" y="3273"/>
                    <a:pt x="12679" y="2706"/>
                    <a:pt x="12710" y="1920"/>
                  </a:cubicBezTo>
                  <a:cubicBezTo>
                    <a:pt x="12743" y="1020"/>
                    <a:pt x="9941" y="186"/>
                    <a:pt x="6439" y="19"/>
                  </a:cubicBezTo>
                  <a:cubicBezTo>
                    <a:pt x="6114" y="7"/>
                    <a:pt x="5795" y="1"/>
                    <a:pt x="548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
            <p:cNvSpPr/>
            <p:nvPr/>
          </p:nvSpPr>
          <p:spPr>
            <a:xfrm flipH="1">
              <a:off x="7710335" y="4083714"/>
              <a:ext cx="306141" cy="41294"/>
            </a:xfrm>
            <a:custGeom>
              <a:rect b="b" l="l" r="r" t="t"/>
              <a:pathLst>
                <a:path extrusionOk="0" h="1494" w="11076">
                  <a:moveTo>
                    <a:pt x="4406" y="0"/>
                  </a:moveTo>
                  <a:cubicBezTo>
                    <a:pt x="1900" y="0"/>
                    <a:pt x="30" y="371"/>
                    <a:pt x="1" y="893"/>
                  </a:cubicBezTo>
                  <a:cubicBezTo>
                    <a:pt x="1" y="927"/>
                    <a:pt x="34" y="993"/>
                    <a:pt x="67" y="1027"/>
                  </a:cubicBezTo>
                  <a:cubicBezTo>
                    <a:pt x="407" y="602"/>
                    <a:pt x="2145" y="297"/>
                    <a:pt x="4359" y="297"/>
                  </a:cubicBezTo>
                  <a:cubicBezTo>
                    <a:pt x="4750" y="297"/>
                    <a:pt x="5156" y="306"/>
                    <a:pt x="5571" y="326"/>
                  </a:cubicBezTo>
                  <a:cubicBezTo>
                    <a:pt x="8340" y="460"/>
                    <a:pt x="10608" y="960"/>
                    <a:pt x="10975" y="1494"/>
                  </a:cubicBezTo>
                  <a:cubicBezTo>
                    <a:pt x="11008" y="1460"/>
                    <a:pt x="11042" y="1394"/>
                    <a:pt x="11042" y="1360"/>
                  </a:cubicBezTo>
                  <a:cubicBezTo>
                    <a:pt x="11075" y="760"/>
                    <a:pt x="8640" y="160"/>
                    <a:pt x="5571" y="26"/>
                  </a:cubicBezTo>
                  <a:cubicBezTo>
                    <a:pt x="5171" y="9"/>
                    <a:pt x="4782" y="0"/>
                    <a:pt x="44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
            <p:cNvSpPr/>
            <p:nvPr/>
          </p:nvSpPr>
          <p:spPr>
            <a:xfrm flipH="1">
              <a:off x="8162117" y="4433338"/>
              <a:ext cx="352244" cy="90493"/>
            </a:xfrm>
            <a:custGeom>
              <a:rect b="b" l="l" r="r" t="t"/>
              <a:pathLst>
                <a:path extrusionOk="0" h="3274" w="12744">
                  <a:moveTo>
                    <a:pt x="5481" y="1"/>
                  </a:moveTo>
                  <a:cubicBezTo>
                    <a:pt x="2456" y="1"/>
                    <a:pt x="94" y="568"/>
                    <a:pt x="34" y="1354"/>
                  </a:cubicBezTo>
                  <a:cubicBezTo>
                    <a:pt x="1" y="2254"/>
                    <a:pt x="2803" y="3088"/>
                    <a:pt x="6305" y="3255"/>
                  </a:cubicBezTo>
                  <a:cubicBezTo>
                    <a:pt x="6633" y="3268"/>
                    <a:pt x="6956" y="3274"/>
                    <a:pt x="7271" y="3274"/>
                  </a:cubicBezTo>
                  <a:cubicBezTo>
                    <a:pt x="10320" y="3274"/>
                    <a:pt x="12680" y="2707"/>
                    <a:pt x="12710" y="1921"/>
                  </a:cubicBezTo>
                  <a:cubicBezTo>
                    <a:pt x="12743" y="1020"/>
                    <a:pt x="9941" y="186"/>
                    <a:pt x="6439" y="20"/>
                  </a:cubicBezTo>
                  <a:cubicBezTo>
                    <a:pt x="6114" y="7"/>
                    <a:pt x="5794" y="1"/>
                    <a:pt x="54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
            <p:cNvSpPr/>
            <p:nvPr/>
          </p:nvSpPr>
          <p:spPr>
            <a:xfrm flipH="1">
              <a:off x="8160293" y="4389086"/>
              <a:ext cx="352217" cy="90493"/>
            </a:xfrm>
            <a:custGeom>
              <a:rect b="b" l="l" r="r" t="t"/>
              <a:pathLst>
                <a:path extrusionOk="0" h="3274" w="12743">
                  <a:moveTo>
                    <a:pt x="5481" y="1"/>
                  </a:moveTo>
                  <a:cubicBezTo>
                    <a:pt x="2456" y="1"/>
                    <a:pt x="94" y="568"/>
                    <a:pt x="34" y="1354"/>
                  </a:cubicBezTo>
                  <a:cubicBezTo>
                    <a:pt x="0" y="2254"/>
                    <a:pt x="2802" y="3088"/>
                    <a:pt x="6305" y="3255"/>
                  </a:cubicBezTo>
                  <a:cubicBezTo>
                    <a:pt x="6629" y="3267"/>
                    <a:pt x="6949" y="3274"/>
                    <a:pt x="7261" y="3274"/>
                  </a:cubicBezTo>
                  <a:cubicBezTo>
                    <a:pt x="10292" y="3274"/>
                    <a:pt x="12679" y="2704"/>
                    <a:pt x="12709" y="1887"/>
                  </a:cubicBezTo>
                  <a:cubicBezTo>
                    <a:pt x="12743" y="1020"/>
                    <a:pt x="9941" y="186"/>
                    <a:pt x="6438" y="19"/>
                  </a:cubicBezTo>
                  <a:cubicBezTo>
                    <a:pt x="6113" y="7"/>
                    <a:pt x="5793" y="1"/>
                    <a:pt x="54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
            <p:cNvSpPr/>
            <p:nvPr/>
          </p:nvSpPr>
          <p:spPr>
            <a:xfrm flipH="1">
              <a:off x="8182405" y="4401773"/>
              <a:ext cx="307053" cy="41349"/>
            </a:xfrm>
            <a:custGeom>
              <a:rect b="b" l="l" r="r" t="t"/>
              <a:pathLst>
                <a:path extrusionOk="0" h="1496" w="11109">
                  <a:moveTo>
                    <a:pt x="4346" y="0"/>
                  </a:moveTo>
                  <a:cubicBezTo>
                    <a:pt x="1891" y="0"/>
                    <a:pt x="34" y="344"/>
                    <a:pt x="34" y="861"/>
                  </a:cubicBezTo>
                  <a:cubicBezTo>
                    <a:pt x="0" y="928"/>
                    <a:pt x="34" y="995"/>
                    <a:pt x="67" y="1028"/>
                  </a:cubicBezTo>
                  <a:cubicBezTo>
                    <a:pt x="436" y="603"/>
                    <a:pt x="2153" y="298"/>
                    <a:pt x="4361" y="298"/>
                  </a:cubicBezTo>
                  <a:cubicBezTo>
                    <a:pt x="4750" y="298"/>
                    <a:pt x="5155" y="308"/>
                    <a:pt x="5571" y="328"/>
                  </a:cubicBezTo>
                  <a:cubicBezTo>
                    <a:pt x="8340" y="461"/>
                    <a:pt x="10641" y="961"/>
                    <a:pt x="11008" y="1495"/>
                  </a:cubicBezTo>
                  <a:cubicBezTo>
                    <a:pt x="11042" y="1462"/>
                    <a:pt x="11075" y="1395"/>
                    <a:pt x="11075" y="1362"/>
                  </a:cubicBezTo>
                  <a:cubicBezTo>
                    <a:pt x="11108" y="761"/>
                    <a:pt x="8640" y="161"/>
                    <a:pt x="5571" y="27"/>
                  </a:cubicBezTo>
                  <a:cubicBezTo>
                    <a:pt x="5151" y="9"/>
                    <a:pt x="4741" y="0"/>
                    <a:pt x="434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
            <p:cNvSpPr/>
            <p:nvPr/>
          </p:nvSpPr>
          <p:spPr>
            <a:xfrm flipH="1">
              <a:off x="8013688" y="4409263"/>
              <a:ext cx="353156" cy="118354"/>
            </a:xfrm>
            <a:custGeom>
              <a:rect b="b" l="l" r="r" t="t"/>
              <a:pathLst>
                <a:path extrusionOk="0" h="4282" w="12777">
                  <a:moveTo>
                    <a:pt x="2479" y="1"/>
                  </a:moveTo>
                  <a:cubicBezTo>
                    <a:pt x="1197" y="1"/>
                    <a:pt x="339" y="235"/>
                    <a:pt x="234" y="690"/>
                  </a:cubicBezTo>
                  <a:cubicBezTo>
                    <a:pt x="1" y="1524"/>
                    <a:pt x="2603" y="2892"/>
                    <a:pt x="6005" y="3693"/>
                  </a:cubicBezTo>
                  <a:cubicBezTo>
                    <a:pt x="7639" y="4089"/>
                    <a:pt x="9152" y="4282"/>
                    <a:pt x="10315" y="4282"/>
                  </a:cubicBezTo>
                  <a:cubicBezTo>
                    <a:pt x="11597" y="4282"/>
                    <a:pt x="12454" y="4047"/>
                    <a:pt x="12576" y="3592"/>
                  </a:cubicBezTo>
                  <a:cubicBezTo>
                    <a:pt x="12777" y="2759"/>
                    <a:pt x="10175" y="1391"/>
                    <a:pt x="6772" y="590"/>
                  </a:cubicBezTo>
                  <a:cubicBezTo>
                    <a:pt x="5154" y="194"/>
                    <a:pt x="3642" y="1"/>
                    <a:pt x="247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
            <p:cNvSpPr/>
            <p:nvPr/>
          </p:nvSpPr>
          <p:spPr>
            <a:xfrm flipH="1">
              <a:off x="8009072" y="4384995"/>
              <a:ext cx="351304" cy="124491"/>
            </a:xfrm>
            <a:custGeom>
              <a:rect b="b" l="l" r="r" t="t"/>
              <a:pathLst>
                <a:path extrusionOk="0" h="4504" w="12710">
                  <a:moveTo>
                    <a:pt x="367" y="1"/>
                  </a:moveTo>
                  <a:lnTo>
                    <a:pt x="0" y="1568"/>
                  </a:lnTo>
                  <a:lnTo>
                    <a:pt x="12342" y="4504"/>
                  </a:lnTo>
                  <a:lnTo>
                    <a:pt x="12709" y="2936"/>
                  </a:lnTo>
                  <a:lnTo>
                    <a:pt x="3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
            <p:cNvSpPr/>
            <p:nvPr/>
          </p:nvSpPr>
          <p:spPr>
            <a:xfrm flipH="1">
              <a:off x="8003544" y="4365951"/>
              <a:ext cx="353156" cy="118576"/>
            </a:xfrm>
            <a:custGeom>
              <a:rect b="b" l="l" r="r" t="t"/>
              <a:pathLst>
                <a:path extrusionOk="0" h="4290" w="12777">
                  <a:moveTo>
                    <a:pt x="2466" y="0"/>
                  </a:moveTo>
                  <a:cubicBezTo>
                    <a:pt x="1187" y="0"/>
                    <a:pt x="339" y="235"/>
                    <a:pt x="234" y="690"/>
                  </a:cubicBezTo>
                  <a:cubicBezTo>
                    <a:pt x="1" y="1557"/>
                    <a:pt x="2603" y="2891"/>
                    <a:pt x="6005" y="3725"/>
                  </a:cubicBezTo>
                  <a:cubicBezTo>
                    <a:pt x="7620" y="4105"/>
                    <a:pt x="9129" y="4290"/>
                    <a:pt x="10291" y="4290"/>
                  </a:cubicBezTo>
                  <a:cubicBezTo>
                    <a:pt x="11577" y="4290"/>
                    <a:pt x="12438" y="4063"/>
                    <a:pt x="12543" y="3625"/>
                  </a:cubicBezTo>
                  <a:cubicBezTo>
                    <a:pt x="12777" y="2758"/>
                    <a:pt x="10175" y="1423"/>
                    <a:pt x="6772" y="589"/>
                  </a:cubicBezTo>
                  <a:cubicBezTo>
                    <a:pt x="5138" y="193"/>
                    <a:pt x="3625" y="0"/>
                    <a:pt x="24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
            <p:cNvSpPr/>
            <p:nvPr/>
          </p:nvSpPr>
          <p:spPr>
            <a:xfrm flipH="1">
              <a:off x="8026596" y="4377615"/>
              <a:ext cx="302437" cy="84855"/>
            </a:xfrm>
            <a:custGeom>
              <a:rect b="b" l="l" r="r" t="t"/>
              <a:pathLst>
                <a:path extrusionOk="0" h="3070" w="10942">
                  <a:moveTo>
                    <a:pt x="1396" y="1"/>
                  </a:moveTo>
                  <a:cubicBezTo>
                    <a:pt x="597" y="1"/>
                    <a:pt x="92" y="121"/>
                    <a:pt x="34" y="368"/>
                  </a:cubicBezTo>
                  <a:cubicBezTo>
                    <a:pt x="0" y="434"/>
                    <a:pt x="34" y="501"/>
                    <a:pt x="34" y="534"/>
                  </a:cubicBezTo>
                  <a:cubicBezTo>
                    <a:pt x="236" y="383"/>
                    <a:pt x="698" y="307"/>
                    <a:pt x="1341" y="307"/>
                  </a:cubicBezTo>
                  <a:cubicBezTo>
                    <a:pt x="2393" y="307"/>
                    <a:pt x="3928" y="508"/>
                    <a:pt x="5604" y="901"/>
                  </a:cubicBezTo>
                  <a:cubicBezTo>
                    <a:pt x="8273" y="1535"/>
                    <a:pt x="10441" y="2469"/>
                    <a:pt x="10708" y="3070"/>
                  </a:cubicBezTo>
                  <a:cubicBezTo>
                    <a:pt x="10741" y="3036"/>
                    <a:pt x="10775" y="3003"/>
                    <a:pt x="10808" y="2936"/>
                  </a:cubicBezTo>
                  <a:cubicBezTo>
                    <a:pt x="10942" y="2369"/>
                    <a:pt x="8640" y="1302"/>
                    <a:pt x="5671" y="601"/>
                  </a:cubicBezTo>
                  <a:cubicBezTo>
                    <a:pt x="3973" y="205"/>
                    <a:pt x="2435" y="1"/>
                    <a:pt x="13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
            <p:cNvSpPr/>
            <p:nvPr/>
          </p:nvSpPr>
          <p:spPr>
            <a:xfrm flipH="1">
              <a:off x="7758291" y="3822567"/>
              <a:ext cx="316257" cy="316285"/>
            </a:xfrm>
            <a:custGeom>
              <a:rect b="b" l="l" r="r" t="t"/>
              <a:pathLst>
                <a:path extrusionOk="0" h="11443" w="11442">
                  <a:moveTo>
                    <a:pt x="5737" y="1"/>
                  </a:moveTo>
                  <a:cubicBezTo>
                    <a:pt x="2569" y="1"/>
                    <a:pt x="0" y="2569"/>
                    <a:pt x="0" y="5738"/>
                  </a:cubicBezTo>
                  <a:cubicBezTo>
                    <a:pt x="0" y="8874"/>
                    <a:pt x="2569" y="11442"/>
                    <a:pt x="5737" y="11442"/>
                  </a:cubicBezTo>
                  <a:cubicBezTo>
                    <a:pt x="8873" y="11442"/>
                    <a:pt x="11442" y="8874"/>
                    <a:pt x="11442" y="5738"/>
                  </a:cubicBezTo>
                  <a:cubicBezTo>
                    <a:pt x="11442" y="2569"/>
                    <a:pt x="8873" y="1"/>
                    <a:pt x="57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
            <p:cNvSpPr/>
            <p:nvPr/>
          </p:nvSpPr>
          <p:spPr>
            <a:xfrm flipH="1">
              <a:off x="7739855" y="3822567"/>
              <a:ext cx="315345" cy="316285"/>
            </a:xfrm>
            <a:custGeom>
              <a:rect b="b" l="l" r="r" t="t"/>
              <a:pathLst>
                <a:path extrusionOk="0" h="11443" w="11409">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
            <p:cNvSpPr/>
            <p:nvPr/>
          </p:nvSpPr>
          <p:spPr>
            <a:xfrm flipH="1">
              <a:off x="7834825" y="3912841"/>
              <a:ext cx="143839" cy="139444"/>
            </a:xfrm>
            <a:custGeom>
              <a:rect b="b" l="l" r="r" t="t"/>
              <a:pathLst>
                <a:path extrusionOk="0" h="5045" w="5204">
                  <a:moveTo>
                    <a:pt x="3420" y="1"/>
                  </a:moveTo>
                  <a:cubicBezTo>
                    <a:pt x="3381" y="1"/>
                    <a:pt x="3342" y="2"/>
                    <a:pt x="3303" y="4"/>
                  </a:cubicBezTo>
                  <a:cubicBezTo>
                    <a:pt x="3278" y="3"/>
                    <a:pt x="3253" y="3"/>
                    <a:pt x="3228" y="3"/>
                  </a:cubicBezTo>
                  <a:cubicBezTo>
                    <a:pt x="2124" y="3"/>
                    <a:pt x="1127" y="728"/>
                    <a:pt x="801" y="1805"/>
                  </a:cubicBezTo>
                  <a:lnTo>
                    <a:pt x="0" y="1805"/>
                  </a:lnTo>
                  <a:lnTo>
                    <a:pt x="0" y="2305"/>
                  </a:lnTo>
                  <a:lnTo>
                    <a:pt x="734" y="2305"/>
                  </a:lnTo>
                  <a:lnTo>
                    <a:pt x="734" y="2539"/>
                  </a:lnTo>
                  <a:lnTo>
                    <a:pt x="734" y="2772"/>
                  </a:lnTo>
                  <a:lnTo>
                    <a:pt x="0" y="2772"/>
                  </a:lnTo>
                  <a:lnTo>
                    <a:pt x="0" y="3239"/>
                  </a:lnTo>
                  <a:lnTo>
                    <a:pt x="801" y="3239"/>
                  </a:lnTo>
                  <a:cubicBezTo>
                    <a:pt x="1121" y="4296"/>
                    <a:pt x="2086" y="5045"/>
                    <a:pt x="3165" y="5045"/>
                  </a:cubicBezTo>
                  <a:cubicBezTo>
                    <a:pt x="3211" y="5045"/>
                    <a:pt x="3257" y="5043"/>
                    <a:pt x="3303" y="5041"/>
                  </a:cubicBezTo>
                  <a:cubicBezTo>
                    <a:pt x="3342" y="5042"/>
                    <a:pt x="3381" y="5043"/>
                    <a:pt x="3420" y="5043"/>
                  </a:cubicBezTo>
                  <a:cubicBezTo>
                    <a:pt x="4077" y="5043"/>
                    <a:pt x="4696" y="4779"/>
                    <a:pt x="5137" y="4307"/>
                  </a:cubicBezTo>
                  <a:lnTo>
                    <a:pt x="5204" y="4240"/>
                  </a:lnTo>
                  <a:lnTo>
                    <a:pt x="4737" y="3806"/>
                  </a:lnTo>
                  <a:lnTo>
                    <a:pt x="4670" y="3873"/>
                  </a:lnTo>
                  <a:cubicBezTo>
                    <a:pt x="4361" y="4214"/>
                    <a:pt x="3908" y="4410"/>
                    <a:pt x="3444" y="4410"/>
                  </a:cubicBezTo>
                  <a:cubicBezTo>
                    <a:pt x="3408" y="4410"/>
                    <a:pt x="3372" y="4409"/>
                    <a:pt x="3336" y="4407"/>
                  </a:cubicBezTo>
                  <a:cubicBezTo>
                    <a:pt x="3310" y="4408"/>
                    <a:pt x="3284" y="4409"/>
                    <a:pt x="3259" y="4409"/>
                  </a:cubicBezTo>
                  <a:cubicBezTo>
                    <a:pt x="2520" y="4409"/>
                    <a:pt x="1826" y="3949"/>
                    <a:pt x="1568" y="3239"/>
                  </a:cubicBezTo>
                  <a:lnTo>
                    <a:pt x="3870" y="3239"/>
                  </a:lnTo>
                  <a:lnTo>
                    <a:pt x="3870" y="2772"/>
                  </a:lnTo>
                  <a:lnTo>
                    <a:pt x="1435" y="2772"/>
                  </a:lnTo>
                  <a:cubicBezTo>
                    <a:pt x="1435" y="2672"/>
                    <a:pt x="1435" y="2606"/>
                    <a:pt x="1435" y="2539"/>
                  </a:cubicBezTo>
                  <a:cubicBezTo>
                    <a:pt x="1435" y="2472"/>
                    <a:pt x="1435" y="2372"/>
                    <a:pt x="1435" y="2305"/>
                  </a:cubicBezTo>
                  <a:lnTo>
                    <a:pt x="3836" y="2305"/>
                  </a:lnTo>
                  <a:lnTo>
                    <a:pt x="3836" y="1805"/>
                  </a:lnTo>
                  <a:lnTo>
                    <a:pt x="1568" y="1805"/>
                  </a:lnTo>
                  <a:cubicBezTo>
                    <a:pt x="1835" y="1104"/>
                    <a:pt x="2569" y="637"/>
                    <a:pt x="3336" y="637"/>
                  </a:cubicBezTo>
                  <a:cubicBezTo>
                    <a:pt x="3836" y="637"/>
                    <a:pt x="4337" y="838"/>
                    <a:pt x="4670" y="1205"/>
                  </a:cubicBezTo>
                  <a:lnTo>
                    <a:pt x="4737" y="1271"/>
                  </a:lnTo>
                  <a:lnTo>
                    <a:pt x="5204" y="804"/>
                  </a:lnTo>
                  <a:lnTo>
                    <a:pt x="5137" y="738"/>
                  </a:lnTo>
                  <a:cubicBezTo>
                    <a:pt x="4696" y="265"/>
                    <a:pt x="4077" y="1"/>
                    <a:pt x="34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
            <p:cNvSpPr/>
            <p:nvPr/>
          </p:nvSpPr>
          <p:spPr>
            <a:xfrm flipH="1">
              <a:off x="5684710" y="4462886"/>
              <a:ext cx="351304" cy="89526"/>
            </a:xfrm>
            <a:custGeom>
              <a:rect b="b" l="l" r="r" t="t"/>
              <a:pathLst>
                <a:path extrusionOk="0" h="3239" w="12710">
                  <a:moveTo>
                    <a:pt x="5481" y="0"/>
                  </a:moveTo>
                  <a:cubicBezTo>
                    <a:pt x="2412" y="0"/>
                    <a:pt x="31" y="599"/>
                    <a:pt x="1" y="1419"/>
                  </a:cubicBezTo>
                  <a:cubicBezTo>
                    <a:pt x="1" y="2286"/>
                    <a:pt x="2803" y="3120"/>
                    <a:pt x="6305" y="3220"/>
                  </a:cubicBezTo>
                  <a:cubicBezTo>
                    <a:pt x="6633" y="3233"/>
                    <a:pt x="6954" y="3239"/>
                    <a:pt x="7268" y="3239"/>
                  </a:cubicBezTo>
                  <a:cubicBezTo>
                    <a:pt x="10313" y="3239"/>
                    <a:pt x="12646" y="2669"/>
                    <a:pt x="12676" y="1853"/>
                  </a:cubicBezTo>
                  <a:cubicBezTo>
                    <a:pt x="12710" y="985"/>
                    <a:pt x="9908" y="151"/>
                    <a:pt x="6405" y="18"/>
                  </a:cubicBezTo>
                  <a:cubicBezTo>
                    <a:pt x="6092" y="6"/>
                    <a:pt x="5783" y="0"/>
                    <a:pt x="548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
            <p:cNvSpPr/>
            <p:nvPr/>
          </p:nvSpPr>
          <p:spPr>
            <a:xfrm flipH="1">
              <a:off x="5683771" y="4456915"/>
              <a:ext cx="352244" cy="57187"/>
            </a:xfrm>
            <a:custGeom>
              <a:rect b="b" l="l" r="r" t="t"/>
              <a:pathLst>
                <a:path extrusionOk="0" h="2069" w="12744">
                  <a:moveTo>
                    <a:pt x="67" y="0"/>
                  </a:moveTo>
                  <a:lnTo>
                    <a:pt x="1" y="1602"/>
                  </a:lnTo>
                  <a:lnTo>
                    <a:pt x="12676" y="2069"/>
                  </a:lnTo>
                  <a:lnTo>
                    <a:pt x="12743" y="467"/>
                  </a:lnTo>
                  <a:lnTo>
                    <a:pt x="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
            <p:cNvSpPr/>
            <p:nvPr/>
          </p:nvSpPr>
          <p:spPr>
            <a:xfrm flipH="1">
              <a:off x="5682858" y="4418633"/>
              <a:ext cx="352217" cy="89526"/>
            </a:xfrm>
            <a:custGeom>
              <a:rect b="b" l="l" r="r" t="t"/>
              <a:pathLst>
                <a:path extrusionOk="0" h="3239" w="12743">
                  <a:moveTo>
                    <a:pt x="5512" y="0"/>
                  </a:moveTo>
                  <a:cubicBezTo>
                    <a:pt x="2443" y="0"/>
                    <a:pt x="64" y="596"/>
                    <a:pt x="33" y="1385"/>
                  </a:cubicBezTo>
                  <a:cubicBezTo>
                    <a:pt x="0" y="2286"/>
                    <a:pt x="2802" y="3120"/>
                    <a:pt x="6305" y="3220"/>
                  </a:cubicBezTo>
                  <a:cubicBezTo>
                    <a:pt x="6632" y="3233"/>
                    <a:pt x="6954" y="3239"/>
                    <a:pt x="7269" y="3239"/>
                  </a:cubicBezTo>
                  <a:cubicBezTo>
                    <a:pt x="10319" y="3239"/>
                    <a:pt x="12679" y="2669"/>
                    <a:pt x="12709" y="1852"/>
                  </a:cubicBezTo>
                  <a:cubicBezTo>
                    <a:pt x="12742" y="952"/>
                    <a:pt x="9940" y="151"/>
                    <a:pt x="6438" y="18"/>
                  </a:cubicBezTo>
                  <a:cubicBezTo>
                    <a:pt x="6124" y="6"/>
                    <a:pt x="5814" y="0"/>
                    <a:pt x="551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
            <p:cNvSpPr/>
            <p:nvPr/>
          </p:nvSpPr>
          <p:spPr>
            <a:xfrm flipH="1">
              <a:off x="5704998" y="4430685"/>
              <a:ext cx="306113" cy="41018"/>
            </a:xfrm>
            <a:custGeom>
              <a:rect b="b" l="l" r="r" t="t"/>
              <a:pathLst>
                <a:path extrusionOk="0" h="1484" w="11075">
                  <a:moveTo>
                    <a:pt x="4642" y="0"/>
                  </a:moveTo>
                  <a:cubicBezTo>
                    <a:pt x="2019" y="0"/>
                    <a:pt x="30" y="378"/>
                    <a:pt x="0" y="916"/>
                  </a:cubicBezTo>
                  <a:cubicBezTo>
                    <a:pt x="0" y="983"/>
                    <a:pt x="0" y="1050"/>
                    <a:pt x="67" y="1083"/>
                  </a:cubicBezTo>
                  <a:cubicBezTo>
                    <a:pt x="416" y="618"/>
                    <a:pt x="2234" y="330"/>
                    <a:pt x="4529" y="330"/>
                  </a:cubicBezTo>
                  <a:cubicBezTo>
                    <a:pt x="4867" y="330"/>
                    <a:pt x="5215" y="336"/>
                    <a:pt x="5571" y="349"/>
                  </a:cubicBezTo>
                  <a:cubicBezTo>
                    <a:pt x="8306" y="449"/>
                    <a:pt x="10608" y="916"/>
                    <a:pt x="10975" y="1483"/>
                  </a:cubicBezTo>
                  <a:cubicBezTo>
                    <a:pt x="11008" y="1450"/>
                    <a:pt x="11042" y="1383"/>
                    <a:pt x="11042" y="1316"/>
                  </a:cubicBezTo>
                  <a:cubicBezTo>
                    <a:pt x="11075" y="749"/>
                    <a:pt x="8640" y="149"/>
                    <a:pt x="5571" y="15"/>
                  </a:cubicBezTo>
                  <a:cubicBezTo>
                    <a:pt x="5254" y="5"/>
                    <a:pt x="4944" y="0"/>
                    <a:pt x="46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
            <p:cNvSpPr/>
            <p:nvPr/>
          </p:nvSpPr>
          <p:spPr>
            <a:xfrm flipH="1">
              <a:off x="5642282" y="4399230"/>
              <a:ext cx="352244" cy="89554"/>
            </a:xfrm>
            <a:custGeom>
              <a:rect b="b" l="l" r="r" t="t"/>
              <a:pathLst>
                <a:path extrusionOk="0" h="3240" w="12744">
                  <a:moveTo>
                    <a:pt x="5475" y="1"/>
                  </a:moveTo>
                  <a:cubicBezTo>
                    <a:pt x="2425" y="1"/>
                    <a:pt x="64" y="570"/>
                    <a:pt x="34" y="1387"/>
                  </a:cubicBezTo>
                  <a:cubicBezTo>
                    <a:pt x="1" y="2288"/>
                    <a:pt x="2803" y="3088"/>
                    <a:pt x="6305" y="3222"/>
                  </a:cubicBezTo>
                  <a:cubicBezTo>
                    <a:pt x="6620" y="3234"/>
                    <a:pt x="6929" y="3239"/>
                    <a:pt x="7232" y="3239"/>
                  </a:cubicBezTo>
                  <a:cubicBezTo>
                    <a:pt x="10300" y="3239"/>
                    <a:pt x="12679" y="2643"/>
                    <a:pt x="12710" y="1854"/>
                  </a:cubicBezTo>
                  <a:cubicBezTo>
                    <a:pt x="12743" y="953"/>
                    <a:pt x="9941" y="119"/>
                    <a:pt x="6439" y="19"/>
                  </a:cubicBezTo>
                  <a:cubicBezTo>
                    <a:pt x="6111" y="7"/>
                    <a:pt x="5789" y="1"/>
                    <a:pt x="54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
            <p:cNvSpPr/>
            <p:nvPr/>
          </p:nvSpPr>
          <p:spPr>
            <a:xfrm flipH="1">
              <a:off x="5641370" y="4393287"/>
              <a:ext cx="352217" cy="57187"/>
            </a:xfrm>
            <a:custGeom>
              <a:rect b="b" l="l" r="r" t="t"/>
              <a:pathLst>
                <a:path extrusionOk="0" h="2069" w="12743">
                  <a:moveTo>
                    <a:pt x="67" y="1"/>
                  </a:moveTo>
                  <a:lnTo>
                    <a:pt x="0" y="1602"/>
                  </a:lnTo>
                  <a:lnTo>
                    <a:pt x="12676" y="2069"/>
                  </a:lnTo>
                  <a:lnTo>
                    <a:pt x="12743" y="468"/>
                  </a:lnTo>
                  <a:lnTo>
                    <a:pt x="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
            <p:cNvSpPr/>
            <p:nvPr/>
          </p:nvSpPr>
          <p:spPr>
            <a:xfrm flipH="1">
              <a:off x="5640458" y="4354977"/>
              <a:ext cx="352217" cy="89554"/>
            </a:xfrm>
            <a:custGeom>
              <a:rect b="b" l="l" r="r" t="t"/>
              <a:pathLst>
                <a:path extrusionOk="0" h="3240" w="12743">
                  <a:moveTo>
                    <a:pt x="5442" y="1"/>
                  </a:moveTo>
                  <a:cubicBezTo>
                    <a:pt x="2397" y="1"/>
                    <a:pt x="64" y="570"/>
                    <a:pt x="34" y="1387"/>
                  </a:cubicBezTo>
                  <a:cubicBezTo>
                    <a:pt x="0" y="2254"/>
                    <a:pt x="2802" y="3088"/>
                    <a:pt x="6305" y="3221"/>
                  </a:cubicBezTo>
                  <a:cubicBezTo>
                    <a:pt x="6619" y="3233"/>
                    <a:pt x="6929" y="3239"/>
                    <a:pt x="7231" y="3239"/>
                  </a:cubicBezTo>
                  <a:cubicBezTo>
                    <a:pt x="10300" y="3239"/>
                    <a:pt x="12679" y="2643"/>
                    <a:pt x="12710" y="1854"/>
                  </a:cubicBezTo>
                  <a:cubicBezTo>
                    <a:pt x="12743" y="986"/>
                    <a:pt x="9908" y="119"/>
                    <a:pt x="6405" y="19"/>
                  </a:cubicBezTo>
                  <a:cubicBezTo>
                    <a:pt x="6078" y="7"/>
                    <a:pt x="5756" y="1"/>
                    <a:pt x="54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
            <p:cNvSpPr/>
            <p:nvPr/>
          </p:nvSpPr>
          <p:spPr>
            <a:xfrm flipH="1">
              <a:off x="5663509" y="4367056"/>
              <a:ext cx="306113" cy="40106"/>
            </a:xfrm>
            <a:custGeom>
              <a:rect b="b" l="l" r="r" t="t"/>
              <a:pathLst>
                <a:path extrusionOk="0" h="1451" w="11075">
                  <a:moveTo>
                    <a:pt x="4642" y="0"/>
                  </a:moveTo>
                  <a:cubicBezTo>
                    <a:pt x="2019" y="0"/>
                    <a:pt x="30" y="378"/>
                    <a:pt x="0" y="916"/>
                  </a:cubicBezTo>
                  <a:cubicBezTo>
                    <a:pt x="0" y="983"/>
                    <a:pt x="34" y="1016"/>
                    <a:pt x="67" y="1083"/>
                  </a:cubicBezTo>
                  <a:cubicBezTo>
                    <a:pt x="420" y="613"/>
                    <a:pt x="2273" y="298"/>
                    <a:pt x="4602" y="298"/>
                  </a:cubicBezTo>
                  <a:cubicBezTo>
                    <a:pt x="4917" y="298"/>
                    <a:pt x="5241" y="304"/>
                    <a:pt x="5571" y="316"/>
                  </a:cubicBezTo>
                  <a:cubicBezTo>
                    <a:pt x="8340" y="416"/>
                    <a:pt x="10608" y="916"/>
                    <a:pt x="11008" y="1450"/>
                  </a:cubicBezTo>
                  <a:cubicBezTo>
                    <a:pt x="11042" y="1417"/>
                    <a:pt x="11042" y="1350"/>
                    <a:pt x="11075" y="1317"/>
                  </a:cubicBezTo>
                  <a:cubicBezTo>
                    <a:pt x="11075" y="716"/>
                    <a:pt x="8640" y="116"/>
                    <a:pt x="5571" y="16"/>
                  </a:cubicBezTo>
                  <a:cubicBezTo>
                    <a:pt x="5254" y="5"/>
                    <a:pt x="4944" y="0"/>
                    <a:pt x="46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
            <p:cNvSpPr/>
            <p:nvPr/>
          </p:nvSpPr>
          <p:spPr>
            <a:xfrm flipH="1">
              <a:off x="5640458" y="4318105"/>
              <a:ext cx="352217" cy="89526"/>
            </a:xfrm>
            <a:custGeom>
              <a:rect b="b" l="l" r="r" t="t"/>
              <a:pathLst>
                <a:path extrusionOk="0" h="3239" w="12743">
                  <a:moveTo>
                    <a:pt x="5442" y="0"/>
                  </a:moveTo>
                  <a:cubicBezTo>
                    <a:pt x="2397" y="0"/>
                    <a:pt x="64" y="570"/>
                    <a:pt x="34" y="1386"/>
                  </a:cubicBezTo>
                  <a:cubicBezTo>
                    <a:pt x="0" y="2287"/>
                    <a:pt x="2802" y="3088"/>
                    <a:pt x="6305" y="3221"/>
                  </a:cubicBezTo>
                  <a:cubicBezTo>
                    <a:pt x="6619" y="3233"/>
                    <a:pt x="6929" y="3239"/>
                    <a:pt x="7231" y="3239"/>
                  </a:cubicBezTo>
                  <a:cubicBezTo>
                    <a:pt x="10300" y="3239"/>
                    <a:pt x="12679" y="2643"/>
                    <a:pt x="12710" y="1853"/>
                  </a:cubicBezTo>
                  <a:cubicBezTo>
                    <a:pt x="12743" y="953"/>
                    <a:pt x="9908" y="152"/>
                    <a:pt x="6405" y="19"/>
                  </a:cubicBezTo>
                  <a:cubicBezTo>
                    <a:pt x="6078" y="6"/>
                    <a:pt x="5756" y="0"/>
                    <a:pt x="54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
            <p:cNvSpPr/>
            <p:nvPr/>
          </p:nvSpPr>
          <p:spPr>
            <a:xfrm flipH="1">
              <a:off x="5640458" y="4312162"/>
              <a:ext cx="351304" cy="57187"/>
            </a:xfrm>
            <a:custGeom>
              <a:rect b="b" l="l" r="r" t="t"/>
              <a:pathLst>
                <a:path extrusionOk="0" h="2069" w="12710">
                  <a:moveTo>
                    <a:pt x="34" y="0"/>
                  </a:moveTo>
                  <a:lnTo>
                    <a:pt x="1" y="1601"/>
                  </a:lnTo>
                  <a:lnTo>
                    <a:pt x="12677" y="2068"/>
                  </a:lnTo>
                  <a:lnTo>
                    <a:pt x="12710" y="467"/>
                  </a:lnTo>
                  <a:lnTo>
                    <a:pt x="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
            <p:cNvSpPr/>
            <p:nvPr/>
          </p:nvSpPr>
          <p:spPr>
            <a:xfrm flipH="1">
              <a:off x="5639518" y="4272941"/>
              <a:ext cx="352244" cy="89554"/>
            </a:xfrm>
            <a:custGeom>
              <a:rect b="b" l="l" r="r" t="t"/>
              <a:pathLst>
                <a:path extrusionOk="0" h="3240" w="12744">
                  <a:moveTo>
                    <a:pt x="5513" y="1"/>
                  </a:moveTo>
                  <a:cubicBezTo>
                    <a:pt x="2444" y="1"/>
                    <a:pt x="65" y="597"/>
                    <a:pt x="34" y="1386"/>
                  </a:cubicBezTo>
                  <a:cubicBezTo>
                    <a:pt x="1" y="2287"/>
                    <a:pt x="2836" y="3121"/>
                    <a:pt x="6339" y="3221"/>
                  </a:cubicBezTo>
                  <a:cubicBezTo>
                    <a:pt x="6666" y="3233"/>
                    <a:pt x="6988" y="3239"/>
                    <a:pt x="7302" y="3239"/>
                  </a:cubicBezTo>
                  <a:cubicBezTo>
                    <a:pt x="10347" y="3239"/>
                    <a:pt x="12680" y="2669"/>
                    <a:pt x="12710" y="1853"/>
                  </a:cubicBezTo>
                  <a:cubicBezTo>
                    <a:pt x="12743" y="986"/>
                    <a:pt x="9941" y="152"/>
                    <a:pt x="6439" y="18"/>
                  </a:cubicBezTo>
                  <a:cubicBezTo>
                    <a:pt x="6124" y="6"/>
                    <a:pt x="5815" y="1"/>
                    <a:pt x="551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flipH="1">
              <a:off x="5661658" y="4285932"/>
              <a:ext cx="306113" cy="40078"/>
            </a:xfrm>
            <a:custGeom>
              <a:rect b="b" l="l" r="r" t="t"/>
              <a:pathLst>
                <a:path extrusionOk="0" h="1450" w="11075">
                  <a:moveTo>
                    <a:pt x="4641" y="0"/>
                  </a:moveTo>
                  <a:cubicBezTo>
                    <a:pt x="2012" y="0"/>
                    <a:pt x="0" y="378"/>
                    <a:pt x="0" y="916"/>
                  </a:cubicBezTo>
                  <a:cubicBezTo>
                    <a:pt x="0" y="983"/>
                    <a:pt x="33" y="1016"/>
                    <a:pt x="67" y="1083"/>
                  </a:cubicBezTo>
                  <a:cubicBezTo>
                    <a:pt x="419" y="613"/>
                    <a:pt x="2273" y="298"/>
                    <a:pt x="4602" y="298"/>
                  </a:cubicBezTo>
                  <a:cubicBezTo>
                    <a:pt x="4917" y="298"/>
                    <a:pt x="5241" y="304"/>
                    <a:pt x="5571" y="316"/>
                  </a:cubicBezTo>
                  <a:cubicBezTo>
                    <a:pt x="8306" y="416"/>
                    <a:pt x="10608" y="916"/>
                    <a:pt x="10975" y="1450"/>
                  </a:cubicBezTo>
                  <a:cubicBezTo>
                    <a:pt x="11008" y="1416"/>
                    <a:pt x="11041" y="1383"/>
                    <a:pt x="11041" y="1316"/>
                  </a:cubicBezTo>
                  <a:cubicBezTo>
                    <a:pt x="11075" y="716"/>
                    <a:pt x="8640" y="115"/>
                    <a:pt x="5571" y="15"/>
                  </a:cubicBezTo>
                  <a:cubicBezTo>
                    <a:pt x="5254" y="5"/>
                    <a:pt x="4943" y="0"/>
                    <a:pt x="464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
            <p:cNvSpPr/>
            <p:nvPr/>
          </p:nvSpPr>
          <p:spPr>
            <a:xfrm flipH="1">
              <a:off x="5598970" y="4253758"/>
              <a:ext cx="352217" cy="90079"/>
            </a:xfrm>
            <a:custGeom>
              <a:rect b="b" l="l" r="r" t="t"/>
              <a:pathLst>
                <a:path extrusionOk="0" h="3259" w="12743">
                  <a:moveTo>
                    <a:pt x="5683" y="1"/>
                  </a:moveTo>
                  <a:cubicBezTo>
                    <a:pt x="2533" y="1"/>
                    <a:pt x="65" y="578"/>
                    <a:pt x="34" y="1413"/>
                  </a:cubicBezTo>
                  <a:cubicBezTo>
                    <a:pt x="1" y="2280"/>
                    <a:pt x="2836" y="3114"/>
                    <a:pt x="6305" y="3247"/>
                  </a:cubicBezTo>
                  <a:cubicBezTo>
                    <a:pt x="6561" y="3255"/>
                    <a:pt x="6813" y="3258"/>
                    <a:pt x="7061" y="3258"/>
                  </a:cubicBezTo>
                  <a:cubicBezTo>
                    <a:pt x="10211" y="3258"/>
                    <a:pt x="12679" y="2681"/>
                    <a:pt x="12710" y="1846"/>
                  </a:cubicBezTo>
                  <a:cubicBezTo>
                    <a:pt x="12743" y="979"/>
                    <a:pt x="9941" y="145"/>
                    <a:pt x="6438" y="12"/>
                  </a:cubicBezTo>
                  <a:cubicBezTo>
                    <a:pt x="6183" y="5"/>
                    <a:pt x="5931" y="1"/>
                    <a:pt x="56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
            <p:cNvSpPr/>
            <p:nvPr/>
          </p:nvSpPr>
          <p:spPr>
            <a:xfrm flipH="1">
              <a:off x="5598030" y="4247622"/>
              <a:ext cx="352244" cy="57187"/>
            </a:xfrm>
            <a:custGeom>
              <a:rect b="b" l="l" r="r" t="t"/>
              <a:pathLst>
                <a:path extrusionOk="0" h="2069" w="12744">
                  <a:moveTo>
                    <a:pt x="68" y="0"/>
                  </a:moveTo>
                  <a:lnTo>
                    <a:pt x="1" y="1601"/>
                  </a:lnTo>
                  <a:lnTo>
                    <a:pt x="12677" y="2068"/>
                  </a:lnTo>
                  <a:lnTo>
                    <a:pt x="12743" y="467"/>
                  </a:lnTo>
                  <a:lnTo>
                    <a:pt x="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
            <p:cNvSpPr/>
            <p:nvPr/>
          </p:nvSpPr>
          <p:spPr>
            <a:xfrm flipH="1">
              <a:off x="5597118" y="4209312"/>
              <a:ext cx="352217" cy="89554"/>
            </a:xfrm>
            <a:custGeom>
              <a:rect b="b" l="l" r="r" t="t"/>
              <a:pathLst>
                <a:path extrusionOk="0" h="3240" w="12743">
                  <a:moveTo>
                    <a:pt x="5512" y="1"/>
                  </a:moveTo>
                  <a:cubicBezTo>
                    <a:pt x="2444" y="1"/>
                    <a:pt x="64" y="597"/>
                    <a:pt x="34" y="1386"/>
                  </a:cubicBezTo>
                  <a:cubicBezTo>
                    <a:pt x="0" y="2287"/>
                    <a:pt x="2802" y="3121"/>
                    <a:pt x="6305" y="3221"/>
                  </a:cubicBezTo>
                  <a:cubicBezTo>
                    <a:pt x="6632" y="3233"/>
                    <a:pt x="6954" y="3240"/>
                    <a:pt x="7269" y="3240"/>
                  </a:cubicBezTo>
                  <a:cubicBezTo>
                    <a:pt x="10319" y="3240"/>
                    <a:pt x="12679" y="2670"/>
                    <a:pt x="12709" y="1853"/>
                  </a:cubicBezTo>
                  <a:cubicBezTo>
                    <a:pt x="12743" y="986"/>
                    <a:pt x="9907" y="152"/>
                    <a:pt x="6438" y="19"/>
                  </a:cubicBezTo>
                  <a:cubicBezTo>
                    <a:pt x="6124" y="7"/>
                    <a:pt x="5815" y="1"/>
                    <a:pt x="55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flipH="1">
              <a:off x="5619230" y="4221999"/>
              <a:ext cx="306141" cy="40410"/>
            </a:xfrm>
            <a:custGeom>
              <a:rect b="b" l="l" r="r" t="t"/>
              <a:pathLst>
                <a:path extrusionOk="0" h="1462" w="11076">
                  <a:moveTo>
                    <a:pt x="4405" y="1"/>
                  </a:moveTo>
                  <a:cubicBezTo>
                    <a:pt x="1893" y="1"/>
                    <a:pt x="1" y="372"/>
                    <a:pt x="1" y="894"/>
                  </a:cubicBezTo>
                  <a:cubicBezTo>
                    <a:pt x="1" y="961"/>
                    <a:pt x="1" y="1027"/>
                    <a:pt x="34" y="1061"/>
                  </a:cubicBezTo>
                  <a:cubicBezTo>
                    <a:pt x="412" y="596"/>
                    <a:pt x="2234" y="308"/>
                    <a:pt x="4507" y="308"/>
                  </a:cubicBezTo>
                  <a:cubicBezTo>
                    <a:pt x="4842" y="308"/>
                    <a:pt x="5187" y="314"/>
                    <a:pt x="5538" y="327"/>
                  </a:cubicBezTo>
                  <a:cubicBezTo>
                    <a:pt x="8306" y="427"/>
                    <a:pt x="10575" y="894"/>
                    <a:pt x="10975" y="1461"/>
                  </a:cubicBezTo>
                  <a:cubicBezTo>
                    <a:pt x="11008" y="1428"/>
                    <a:pt x="11042" y="1361"/>
                    <a:pt x="11042" y="1294"/>
                  </a:cubicBezTo>
                  <a:cubicBezTo>
                    <a:pt x="11075" y="694"/>
                    <a:pt x="8640" y="127"/>
                    <a:pt x="5571" y="27"/>
                  </a:cubicBezTo>
                  <a:cubicBezTo>
                    <a:pt x="5171" y="9"/>
                    <a:pt x="4781" y="1"/>
                    <a:pt x="440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
            <p:cNvSpPr/>
            <p:nvPr/>
          </p:nvSpPr>
          <p:spPr>
            <a:xfrm flipH="1">
              <a:off x="6639906" y="4427561"/>
              <a:ext cx="352217" cy="89830"/>
            </a:xfrm>
            <a:custGeom>
              <a:rect b="b" l="l" r="r" t="t"/>
              <a:pathLst>
                <a:path extrusionOk="0" h="3250" w="12743">
                  <a:moveTo>
                    <a:pt x="5292" y="1"/>
                  </a:moveTo>
                  <a:cubicBezTo>
                    <a:pt x="2353" y="1"/>
                    <a:pt x="67" y="563"/>
                    <a:pt x="67" y="1363"/>
                  </a:cubicBezTo>
                  <a:cubicBezTo>
                    <a:pt x="0" y="2230"/>
                    <a:pt x="2802" y="3064"/>
                    <a:pt x="6305" y="3231"/>
                  </a:cubicBezTo>
                  <a:cubicBezTo>
                    <a:pt x="6633" y="3243"/>
                    <a:pt x="6956" y="3249"/>
                    <a:pt x="7271" y="3249"/>
                  </a:cubicBezTo>
                  <a:cubicBezTo>
                    <a:pt x="10320" y="3249"/>
                    <a:pt x="12679" y="2682"/>
                    <a:pt x="12709" y="1896"/>
                  </a:cubicBezTo>
                  <a:cubicBezTo>
                    <a:pt x="12743" y="996"/>
                    <a:pt x="9941" y="162"/>
                    <a:pt x="6438" y="28"/>
                  </a:cubicBezTo>
                  <a:cubicBezTo>
                    <a:pt x="6048" y="10"/>
                    <a:pt x="5665" y="1"/>
                    <a:pt x="529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
            <p:cNvSpPr/>
            <p:nvPr/>
          </p:nvSpPr>
          <p:spPr>
            <a:xfrm flipH="1">
              <a:off x="6638967" y="4420043"/>
              <a:ext cx="352244" cy="59951"/>
            </a:xfrm>
            <a:custGeom>
              <a:rect b="b" l="l" r="r" t="t"/>
              <a:pathLst>
                <a:path extrusionOk="0" h="2169" w="12744">
                  <a:moveTo>
                    <a:pt x="67" y="0"/>
                  </a:moveTo>
                  <a:lnTo>
                    <a:pt x="1" y="1601"/>
                  </a:lnTo>
                  <a:lnTo>
                    <a:pt x="12676" y="2168"/>
                  </a:lnTo>
                  <a:lnTo>
                    <a:pt x="12743" y="534"/>
                  </a:lnTo>
                  <a:lnTo>
                    <a:pt x="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
            <p:cNvSpPr/>
            <p:nvPr/>
          </p:nvSpPr>
          <p:spPr>
            <a:xfrm flipH="1">
              <a:off x="6638054" y="4383309"/>
              <a:ext cx="352217" cy="89830"/>
            </a:xfrm>
            <a:custGeom>
              <a:rect b="b" l="l" r="r" t="t"/>
              <a:pathLst>
                <a:path extrusionOk="0" h="3250" w="12743">
                  <a:moveTo>
                    <a:pt x="5291" y="0"/>
                  </a:moveTo>
                  <a:cubicBezTo>
                    <a:pt x="2352" y="0"/>
                    <a:pt x="63" y="563"/>
                    <a:pt x="33" y="1363"/>
                  </a:cubicBezTo>
                  <a:cubicBezTo>
                    <a:pt x="0" y="2230"/>
                    <a:pt x="2802" y="3064"/>
                    <a:pt x="6305" y="3231"/>
                  </a:cubicBezTo>
                  <a:cubicBezTo>
                    <a:pt x="6630" y="3243"/>
                    <a:pt x="6949" y="3249"/>
                    <a:pt x="7262" y="3249"/>
                  </a:cubicBezTo>
                  <a:cubicBezTo>
                    <a:pt x="10287" y="3249"/>
                    <a:pt x="12649" y="2682"/>
                    <a:pt x="12709" y="1896"/>
                  </a:cubicBezTo>
                  <a:cubicBezTo>
                    <a:pt x="12742" y="996"/>
                    <a:pt x="9940" y="162"/>
                    <a:pt x="6438" y="28"/>
                  </a:cubicBezTo>
                  <a:cubicBezTo>
                    <a:pt x="6048" y="9"/>
                    <a:pt x="5664" y="0"/>
                    <a:pt x="5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
            <p:cNvSpPr/>
            <p:nvPr/>
          </p:nvSpPr>
          <p:spPr>
            <a:xfrm flipH="1">
              <a:off x="6661106" y="4395360"/>
              <a:ext cx="306141" cy="41294"/>
            </a:xfrm>
            <a:custGeom>
              <a:rect b="b" l="l" r="r" t="t"/>
              <a:pathLst>
                <a:path extrusionOk="0" h="1494" w="11076">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
            <p:cNvSpPr/>
            <p:nvPr/>
          </p:nvSpPr>
          <p:spPr>
            <a:xfrm flipH="1">
              <a:off x="6661106" y="4395360"/>
              <a:ext cx="306141" cy="41294"/>
            </a:xfrm>
            <a:custGeom>
              <a:rect b="b" l="l" r="r" t="t"/>
              <a:pathLst>
                <a:path extrusionOk="0" h="1494" w="11076">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
            <p:cNvSpPr/>
            <p:nvPr/>
          </p:nvSpPr>
          <p:spPr>
            <a:xfrm flipH="1">
              <a:off x="6676779" y="4360257"/>
              <a:ext cx="352217" cy="90079"/>
            </a:xfrm>
            <a:custGeom>
              <a:rect b="b" l="l" r="r" t="t"/>
              <a:pathLst>
                <a:path extrusionOk="0" h="3259" w="12743">
                  <a:moveTo>
                    <a:pt x="5291" y="0"/>
                  </a:moveTo>
                  <a:cubicBezTo>
                    <a:pt x="2352" y="0"/>
                    <a:pt x="63" y="563"/>
                    <a:pt x="33" y="1363"/>
                  </a:cubicBezTo>
                  <a:cubicBezTo>
                    <a:pt x="0" y="2230"/>
                    <a:pt x="2802" y="3097"/>
                    <a:pt x="6305" y="3231"/>
                  </a:cubicBezTo>
                  <a:cubicBezTo>
                    <a:pt x="6695" y="3249"/>
                    <a:pt x="7078" y="3258"/>
                    <a:pt x="7451" y="3258"/>
                  </a:cubicBezTo>
                  <a:cubicBezTo>
                    <a:pt x="10391" y="3258"/>
                    <a:pt x="12680" y="2696"/>
                    <a:pt x="12709" y="1896"/>
                  </a:cubicBezTo>
                  <a:cubicBezTo>
                    <a:pt x="12742" y="996"/>
                    <a:pt x="9940" y="162"/>
                    <a:pt x="6438" y="28"/>
                  </a:cubicBezTo>
                  <a:cubicBezTo>
                    <a:pt x="6048" y="10"/>
                    <a:pt x="5664" y="0"/>
                    <a:pt x="52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
            <p:cNvSpPr/>
            <p:nvPr/>
          </p:nvSpPr>
          <p:spPr>
            <a:xfrm flipH="1">
              <a:off x="6675866" y="4353651"/>
              <a:ext cx="352217" cy="59039"/>
            </a:xfrm>
            <a:custGeom>
              <a:rect b="b" l="l" r="r" t="t"/>
              <a:pathLst>
                <a:path extrusionOk="0" h="2136" w="12743">
                  <a:moveTo>
                    <a:pt x="67" y="0"/>
                  </a:moveTo>
                  <a:lnTo>
                    <a:pt x="0" y="1602"/>
                  </a:lnTo>
                  <a:lnTo>
                    <a:pt x="12676" y="2135"/>
                  </a:lnTo>
                  <a:lnTo>
                    <a:pt x="12743" y="534"/>
                  </a:lnTo>
                  <a:lnTo>
                    <a:pt x="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
            <p:cNvSpPr/>
            <p:nvPr/>
          </p:nvSpPr>
          <p:spPr>
            <a:xfrm flipH="1">
              <a:off x="6674927" y="4316004"/>
              <a:ext cx="352244" cy="89802"/>
            </a:xfrm>
            <a:custGeom>
              <a:rect b="b" l="l" r="r" t="t"/>
              <a:pathLst>
                <a:path extrusionOk="0" h="3249" w="12744">
                  <a:moveTo>
                    <a:pt x="5292" y="0"/>
                  </a:moveTo>
                  <a:cubicBezTo>
                    <a:pt x="2353" y="0"/>
                    <a:pt x="64" y="563"/>
                    <a:pt x="34" y="1362"/>
                  </a:cubicBezTo>
                  <a:cubicBezTo>
                    <a:pt x="1" y="2230"/>
                    <a:pt x="2803" y="3064"/>
                    <a:pt x="6305" y="3230"/>
                  </a:cubicBezTo>
                  <a:cubicBezTo>
                    <a:pt x="6630" y="3243"/>
                    <a:pt x="6950" y="3249"/>
                    <a:pt x="7264" y="3249"/>
                  </a:cubicBezTo>
                  <a:cubicBezTo>
                    <a:pt x="10293" y="3249"/>
                    <a:pt x="12680" y="2682"/>
                    <a:pt x="12710" y="1896"/>
                  </a:cubicBezTo>
                  <a:cubicBezTo>
                    <a:pt x="12743" y="995"/>
                    <a:pt x="9941" y="162"/>
                    <a:pt x="6439" y="28"/>
                  </a:cubicBezTo>
                  <a:cubicBezTo>
                    <a:pt x="6048" y="9"/>
                    <a:pt x="5665" y="0"/>
                    <a:pt x="52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flipH="1">
              <a:off x="6697066" y="4328056"/>
              <a:ext cx="307053" cy="42206"/>
            </a:xfrm>
            <a:custGeom>
              <a:rect b="b" l="l" r="r" t="t"/>
              <a:pathLst>
                <a:path extrusionOk="0" h="1527" w="11109">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
            <p:cNvSpPr/>
            <p:nvPr/>
          </p:nvSpPr>
          <p:spPr>
            <a:xfrm flipH="1">
              <a:off x="6697066" y="4328056"/>
              <a:ext cx="307053" cy="42206"/>
            </a:xfrm>
            <a:custGeom>
              <a:rect b="b" l="l" r="r" t="t"/>
              <a:pathLst>
                <a:path extrusionOk="0" h="1527" w="11109">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
            <p:cNvSpPr/>
            <p:nvPr/>
          </p:nvSpPr>
          <p:spPr>
            <a:xfrm flipH="1">
              <a:off x="6672163" y="4279381"/>
              <a:ext cx="352244" cy="89802"/>
            </a:xfrm>
            <a:custGeom>
              <a:rect b="b" l="l" r="r" t="t"/>
              <a:pathLst>
                <a:path extrusionOk="0" h="3249" w="12744">
                  <a:moveTo>
                    <a:pt x="5481" y="0"/>
                  </a:moveTo>
                  <a:cubicBezTo>
                    <a:pt x="2457" y="0"/>
                    <a:pt x="95" y="567"/>
                    <a:pt x="34" y="1353"/>
                  </a:cubicBezTo>
                  <a:cubicBezTo>
                    <a:pt x="1" y="2254"/>
                    <a:pt x="2803" y="3088"/>
                    <a:pt x="6305" y="3221"/>
                  </a:cubicBezTo>
                  <a:cubicBezTo>
                    <a:pt x="6696" y="3240"/>
                    <a:pt x="7079" y="3249"/>
                    <a:pt x="7452" y="3249"/>
                  </a:cubicBezTo>
                  <a:cubicBezTo>
                    <a:pt x="10391" y="3249"/>
                    <a:pt x="12680" y="2686"/>
                    <a:pt x="12710" y="1887"/>
                  </a:cubicBezTo>
                  <a:cubicBezTo>
                    <a:pt x="12743" y="1020"/>
                    <a:pt x="9941" y="152"/>
                    <a:pt x="6439" y="19"/>
                  </a:cubicBezTo>
                  <a:cubicBezTo>
                    <a:pt x="6114" y="6"/>
                    <a:pt x="5794" y="0"/>
                    <a:pt x="548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
            <p:cNvSpPr/>
            <p:nvPr/>
          </p:nvSpPr>
          <p:spPr>
            <a:xfrm flipH="1">
              <a:off x="6671251" y="4272498"/>
              <a:ext cx="352217" cy="59039"/>
            </a:xfrm>
            <a:custGeom>
              <a:rect b="b" l="l" r="r" t="t"/>
              <a:pathLst>
                <a:path extrusionOk="0" h="2136" w="12743">
                  <a:moveTo>
                    <a:pt x="67" y="1"/>
                  </a:moveTo>
                  <a:lnTo>
                    <a:pt x="0" y="1602"/>
                  </a:lnTo>
                  <a:lnTo>
                    <a:pt x="12676" y="2136"/>
                  </a:lnTo>
                  <a:lnTo>
                    <a:pt x="12743" y="535"/>
                  </a:lnTo>
                  <a:lnTo>
                    <a:pt x="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
            <p:cNvSpPr/>
            <p:nvPr/>
          </p:nvSpPr>
          <p:spPr>
            <a:xfrm flipH="1">
              <a:off x="6670338" y="4235101"/>
              <a:ext cx="352217" cy="89830"/>
            </a:xfrm>
            <a:custGeom>
              <a:rect b="b" l="l" r="r" t="t"/>
              <a:pathLst>
                <a:path extrusionOk="0" h="3250" w="12743">
                  <a:moveTo>
                    <a:pt x="5441" y="0"/>
                  </a:moveTo>
                  <a:cubicBezTo>
                    <a:pt x="2435" y="0"/>
                    <a:pt x="94" y="541"/>
                    <a:pt x="34" y="1354"/>
                  </a:cubicBezTo>
                  <a:cubicBezTo>
                    <a:pt x="1" y="2255"/>
                    <a:pt x="2803" y="3089"/>
                    <a:pt x="6305" y="3222"/>
                  </a:cubicBezTo>
                  <a:cubicBezTo>
                    <a:pt x="6695" y="3241"/>
                    <a:pt x="7079" y="3250"/>
                    <a:pt x="7452" y="3250"/>
                  </a:cubicBezTo>
                  <a:cubicBezTo>
                    <a:pt x="10391" y="3250"/>
                    <a:pt x="12680" y="2687"/>
                    <a:pt x="12710" y="1888"/>
                  </a:cubicBezTo>
                  <a:cubicBezTo>
                    <a:pt x="12743" y="987"/>
                    <a:pt x="9941" y="153"/>
                    <a:pt x="6438" y="20"/>
                  </a:cubicBezTo>
                  <a:cubicBezTo>
                    <a:pt x="6099" y="7"/>
                    <a:pt x="5766" y="0"/>
                    <a:pt x="54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
            <p:cNvSpPr/>
            <p:nvPr/>
          </p:nvSpPr>
          <p:spPr>
            <a:xfrm flipH="1">
              <a:off x="6692450" y="4246903"/>
              <a:ext cx="306141" cy="42234"/>
            </a:xfrm>
            <a:custGeom>
              <a:rect b="b" l="l" r="r" t="t"/>
              <a:pathLst>
                <a:path extrusionOk="0" h="1528" w="11076">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
            <p:cNvSpPr/>
            <p:nvPr/>
          </p:nvSpPr>
          <p:spPr>
            <a:xfrm flipH="1">
              <a:off x="6692450" y="4246903"/>
              <a:ext cx="306141" cy="42234"/>
            </a:xfrm>
            <a:custGeom>
              <a:rect b="b" l="l" r="r" t="t"/>
              <a:pathLst>
                <a:path extrusionOk="0" h="1528" w="11076">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
            <p:cNvSpPr/>
            <p:nvPr/>
          </p:nvSpPr>
          <p:spPr>
            <a:xfrm flipH="1">
              <a:off x="6709063" y="4212076"/>
              <a:ext cx="352217" cy="89802"/>
            </a:xfrm>
            <a:custGeom>
              <a:rect b="b" l="l" r="r" t="t"/>
              <a:pathLst>
                <a:path extrusionOk="0" h="3249" w="12743">
                  <a:moveTo>
                    <a:pt x="5506" y="0"/>
                  </a:moveTo>
                  <a:cubicBezTo>
                    <a:pt x="2457" y="0"/>
                    <a:pt x="97" y="567"/>
                    <a:pt x="67" y="1353"/>
                  </a:cubicBezTo>
                  <a:cubicBezTo>
                    <a:pt x="1" y="2254"/>
                    <a:pt x="2836" y="3088"/>
                    <a:pt x="6305" y="3221"/>
                  </a:cubicBezTo>
                  <a:cubicBezTo>
                    <a:pt x="6699" y="3240"/>
                    <a:pt x="7085" y="3249"/>
                    <a:pt x="7460" y="3249"/>
                  </a:cubicBezTo>
                  <a:cubicBezTo>
                    <a:pt x="10417" y="3249"/>
                    <a:pt x="12680" y="2686"/>
                    <a:pt x="12710" y="1887"/>
                  </a:cubicBezTo>
                  <a:cubicBezTo>
                    <a:pt x="12743" y="1019"/>
                    <a:pt x="9941" y="186"/>
                    <a:pt x="6472" y="19"/>
                  </a:cubicBezTo>
                  <a:cubicBezTo>
                    <a:pt x="6144" y="6"/>
                    <a:pt x="5821" y="0"/>
                    <a:pt x="55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
            <p:cNvSpPr/>
            <p:nvPr/>
          </p:nvSpPr>
          <p:spPr>
            <a:xfrm flipH="1">
              <a:off x="6708123" y="4205194"/>
              <a:ext cx="352244" cy="59039"/>
            </a:xfrm>
            <a:custGeom>
              <a:rect b="b" l="l" r="r" t="t"/>
              <a:pathLst>
                <a:path extrusionOk="0" h="2136" w="12744">
                  <a:moveTo>
                    <a:pt x="68" y="1"/>
                  </a:moveTo>
                  <a:lnTo>
                    <a:pt x="1" y="1602"/>
                  </a:lnTo>
                  <a:lnTo>
                    <a:pt x="12677" y="2136"/>
                  </a:lnTo>
                  <a:lnTo>
                    <a:pt x="12743" y="535"/>
                  </a:lnTo>
                  <a:lnTo>
                    <a:pt x="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
            <p:cNvSpPr/>
            <p:nvPr/>
          </p:nvSpPr>
          <p:spPr>
            <a:xfrm flipH="1">
              <a:off x="6707211" y="4167824"/>
              <a:ext cx="352217" cy="89802"/>
            </a:xfrm>
            <a:custGeom>
              <a:rect b="b" l="l" r="r" t="t"/>
              <a:pathLst>
                <a:path extrusionOk="0" h="3249" w="12743">
                  <a:moveTo>
                    <a:pt x="5505" y="0"/>
                  </a:moveTo>
                  <a:cubicBezTo>
                    <a:pt x="2456" y="0"/>
                    <a:pt x="97" y="567"/>
                    <a:pt x="67" y="1353"/>
                  </a:cubicBezTo>
                  <a:cubicBezTo>
                    <a:pt x="0" y="2254"/>
                    <a:pt x="2836" y="3087"/>
                    <a:pt x="6305" y="3221"/>
                  </a:cubicBezTo>
                  <a:cubicBezTo>
                    <a:pt x="6699" y="3240"/>
                    <a:pt x="7085" y="3249"/>
                    <a:pt x="7460" y="3249"/>
                  </a:cubicBezTo>
                  <a:cubicBezTo>
                    <a:pt x="10417" y="3249"/>
                    <a:pt x="12680" y="2686"/>
                    <a:pt x="12709" y="1887"/>
                  </a:cubicBezTo>
                  <a:cubicBezTo>
                    <a:pt x="12743" y="1019"/>
                    <a:pt x="9941" y="185"/>
                    <a:pt x="6472" y="19"/>
                  </a:cubicBezTo>
                  <a:cubicBezTo>
                    <a:pt x="6143" y="6"/>
                    <a:pt x="5821" y="0"/>
                    <a:pt x="550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
            <p:cNvSpPr/>
            <p:nvPr/>
          </p:nvSpPr>
          <p:spPr>
            <a:xfrm flipH="1">
              <a:off x="6729322" y="4179848"/>
              <a:ext cx="306141" cy="41985"/>
            </a:xfrm>
            <a:custGeom>
              <a:rect b="b" l="l" r="r" t="t"/>
              <a:pathLst>
                <a:path extrusionOk="0" h="1519" w="11076">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
            <p:cNvSpPr/>
            <p:nvPr/>
          </p:nvSpPr>
          <p:spPr>
            <a:xfrm flipH="1">
              <a:off x="6729322" y="4179848"/>
              <a:ext cx="306141" cy="41985"/>
            </a:xfrm>
            <a:custGeom>
              <a:rect b="b" l="l" r="r" t="t"/>
              <a:pathLst>
                <a:path extrusionOk="0" h="1519" w="11076">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
            <p:cNvSpPr/>
            <p:nvPr/>
          </p:nvSpPr>
          <p:spPr>
            <a:xfrm flipH="1">
              <a:off x="6652814" y="4154916"/>
              <a:ext cx="352217" cy="90466"/>
            </a:xfrm>
            <a:custGeom>
              <a:rect b="b" l="l" r="r" t="t"/>
              <a:pathLst>
                <a:path extrusionOk="0" h="3273" w="12743">
                  <a:moveTo>
                    <a:pt x="5481" y="0"/>
                  </a:moveTo>
                  <a:cubicBezTo>
                    <a:pt x="2456" y="0"/>
                    <a:pt x="94" y="567"/>
                    <a:pt x="34" y="1353"/>
                  </a:cubicBezTo>
                  <a:cubicBezTo>
                    <a:pt x="0" y="2254"/>
                    <a:pt x="2802" y="3087"/>
                    <a:pt x="6305" y="3254"/>
                  </a:cubicBezTo>
                  <a:cubicBezTo>
                    <a:pt x="6630" y="3267"/>
                    <a:pt x="6950" y="3273"/>
                    <a:pt x="7263" y="3273"/>
                  </a:cubicBezTo>
                  <a:cubicBezTo>
                    <a:pt x="10293" y="3273"/>
                    <a:pt x="12679" y="2706"/>
                    <a:pt x="12709" y="1920"/>
                  </a:cubicBezTo>
                  <a:cubicBezTo>
                    <a:pt x="12743" y="1019"/>
                    <a:pt x="9941" y="185"/>
                    <a:pt x="6438" y="19"/>
                  </a:cubicBezTo>
                  <a:cubicBezTo>
                    <a:pt x="6113" y="6"/>
                    <a:pt x="5793" y="0"/>
                    <a:pt x="548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
            <p:cNvSpPr/>
            <p:nvPr/>
          </p:nvSpPr>
          <p:spPr>
            <a:xfrm flipH="1">
              <a:off x="6651875" y="4148033"/>
              <a:ext cx="352244" cy="59951"/>
            </a:xfrm>
            <a:custGeom>
              <a:rect b="b" l="l" r="r" t="t"/>
              <a:pathLst>
                <a:path extrusionOk="0" h="2169" w="12744">
                  <a:moveTo>
                    <a:pt x="67" y="1"/>
                  </a:moveTo>
                  <a:lnTo>
                    <a:pt x="1" y="1602"/>
                  </a:lnTo>
                  <a:lnTo>
                    <a:pt x="12676" y="2169"/>
                  </a:lnTo>
                  <a:lnTo>
                    <a:pt x="12743" y="534"/>
                  </a:lnTo>
                  <a:lnTo>
                    <a:pt x="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
            <p:cNvSpPr/>
            <p:nvPr/>
          </p:nvSpPr>
          <p:spPr>
            <a:xfrm flipH="1">
              <a:off x="6650963" y="4110636"/>
              <a:ext cx="352217" cy="90493"/>
            </a:xfrm>
            <a:custGeom>
              <a:rect b="b" l="l" r="r" t="t"/>
              <a:pathLst>
                <a:path extrusionOk="0" h="3274" w="12743">
                  <a:moveTo>
                    <a:pt x="5480" y="1"/>
                  </a:moveTo>
                  <a:cubicBezTo>
                    <a:pt x="2456" y="1"/>
                    <a:pt x="94" y="568"/>
                    <a:pt x="33" y="1354"/>
                  </a:cubicBezTo>
                  <a:cubicBezTo>
                    <a:pt x="0" y="2254"/>
                    <a:pt x="2802" y="3088"/>
                    <a:pt x="6305" y="3255"/>
                  </a:cubicBezTo>
                  <a:cubicBezTo>
                    <a:pt x="6629" y="3268"/>
                    <a:pt x="6948" y="3274"/>
                    <a:pt x="7260" y="3274"/>
                  </a:cubicBezTo>
                  <a:cubicBezTo>
                    <a:pt x="10286" y="3274"/>
                    <a:pt x="12649" y="2704"/>
                    <a:pt x="12709" y="1887"/>
                  </a:cubicBezTo>
                  <a:cubicBezTo>
                    <a:pt x="12742" y="1020"/>
                    <a:pt x="9940" y="186"/>
                    <a:pt x="6438" y="19"/>
                  </a:cubicBezTo>
                  <a:cubicBezTo>
                    <a:pt x="6113" y="7"/>
                    <a:pt x="5793" y="1"/>
                    <a:pt x="54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
            <p:cNvSpPr/>
            <p:nvPr/>
          </p:nvSpPr>
          <p:spPr>
            <a:xfrm flipH="1">
              <a:off x="6673102" y="4123350"/>
              <a:ext cx="306113" cy="41322"/>
            </a:xfrm>
            <a:custGeom>
              <a:rect b="b" l="l" r="r" t="t"/>
              <a:pathLst>
                <a:path extrusionOk="0" h="1495" w="11075">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
            <p:cNvSpPr/>
            <p:nvPr/>
          </p:nvSpPr>
          <p:spPr>
            <a:xfrm flipH="1">
              <a:off x="6673102" y="4123350"/>
              <a:ext cx="306113" cy="41322"/>
            </a:xfrm>
            <a:custGeom>
              <a:rect b="b" l="l" r="r" t="t"/>
              <a:pathLst>
                <a:path extrusionOk="0" h="1495" w="11075">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
            <p:cNvSpPr/>
            <p:nvPr/>
          </p:nvSpPr>
          <p:spPr>
            <a:xfrm flipH="1">
              <a:off x="6689687" y="4088275"/>
              <a:ext cx="352217" cy="89802"/>
            </a:xfrm>
            <a:custGeom>
              <a:rect b="b" l="l" r="r" t="t"/>
              <a:pathLst>
                <a:path extrusionOk="0" h="3249" w="12743">
                  <a:moveTo>
                    <a:pt x="5316" y="0"/>
                  </a:moveTo>
                  <a:cubicBezTo>
                    <a:pt x="2359" y="0"/>
                    <a:pt x="96" y="563"/>
                    <a:pt x="67" y="1362"/>
                  </a:cubicBezTo>
                  <a:cubicBezTo>
                    <a:pt x="0" y="2229"/>
                    <a:pt x="2835" y="3063"/>
                    <a:pt x="6305" y="3230"/>
                  </a:cubicBezTo>
                  <a:cubicBezTo>
                    <a:pt x="6633" y="3243"/>
                    <a:pt x="6955" y="3249"/>
                    <a:pt x="7271" y="3249"/>
                  </a:cubicBezTo>
                  <a:cubicBezTo>
                    <a:pt x="10320" y="3249"/>
                    <a:pt x="12679" y="2682"/>
                    <a:pt x="12709" y="1896"/>
                  </a:cubicBezTo>
                  <a:cubicBezTo>
                    <a:pt x="12742" y="995"/>
                    <a:pt x="9940" y="161"/>
                    <a:pt x="6471" y="28"/>
                  </a:cubicBezTo>
                  <a:cubicBezTo>
                    <a:pt x="6077" y="9"/>
                    <a:pt x="5691" y="0"/>
                    <a:pt x="53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
            <p:cNvSpPr/>
            <p:nvPr/>
          </p:nvSpPr>
          <p:spPr>
            <a:xfrm flipH="1">
              <a:off x="6688775" y="4080729"/>
              <a:ext cx="352217" cy="59951"/>
            </a:xfrm>
            <a:custGeom>
              <a:rect b="b" l="l" r="r" t="t"/>
              <a:pathLst>
                <a:path extrusionOk="0" h="2169" w="12743">
                  <a:moveTo>
                    <a:pt x="67" y="1"/>
                  </a:moveTo>
                  <a:lnTo>
                    <a:pt x="0" y="1602"/>
                  </a:lnTo>
                  <a:lnTo>
                    <a:pt x="12676" y="2169"/>
                  </a:lnTo>
                  <a:lnTo>
                    <a:pt x="12743" y="534"/>
                  </a:lnTo>
                  <a:lnTo>
                    <a:pt x="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
            <p:cNvSpPr/>
            <p:nvPr/>
          </p:nvSpPr>
          <p:spPr>
            <a:xfrm flipH="1">
              <a:off x="6687835" y="4043331"/>
              <a:ext cx="352244" cy="90493"/>
            </a:xfrm>
            <a:custGeom>
              <a:rect b="b" l="l" r="r" t="t"/>
              <a:pathLst>
                <a:path extrusionOk="0" h="3274" w="12744">
                  <a:moveTo>
                    <a:pt x="5508" y="1"/>
                  </a:moveTo>
                  <a:cubicBezTo>
                    <a:pt x="2458" y="1"/>
                    <a:pt x="98" y="571"/>
                    <a:pt x="67" y="1387"/>
                  </a:cubicBezTo>
                  <a:cubicBezTo>
                    <a:pt x="1" y="2254"/>
                    <a:pt x="2836" y="3088"/>
                    <a:pt x="6305" y="3255"/>
                  </a:cubicBezTo>
                  <a:cubicBezTo>
                    <a:pt x="6633" y="3268"/>
                    <a:pt x="6956" y="3274"/>
                    <a:pt x="7271" y="3274"/>
                  </a:cubicBezTo>
                  <a:cubicBezTo>
                    <a:pt x="10320" y="3274"/>
                    <a:pt x="12680" y="2707"/>
                    <a:pt x="12710" y="1921"/>
                  </a:cubicBezTo>
                  <a:cubicBezTo>
                    <a:pt x="12743" y="1020"/>
                    <a:pt x="9941" y="186"/>
                    <a:pt x="6472" y="19"/>
                  </a:cubicBezTo>
                  <a:cubicBezTo>
                    <a:pt x="6145" y="7"/>
                    <a:pt x="5823" y="1"/>
                    <a:pt x="550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
            <p:cNvSpPr/>
            <p:nvPr/>
          </p:nvSpPr>
          <p:spPr>
            <a:xfrm flipH="1">
              <a:off x="6709974" y="4056046"/>
              <a:ext cx="306113" cy="41322"/>
            </a:xfrm>
            <a:custGeom>
              <a:rect b="b" l="l" r="r" t="t"/>
              <a:pathLst>
                <a:path extrusionOk="0" h="1495" w="11075">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
            <p:cNvSpPr/>
            <p:nvPr/>
          </p:nvSpPr>
          <p:spPr>
            <a:xfrm flipH="1">
              <a:off x="6709974" y="4056046"/>
              <a:ext cx="306113" cy="41322"/>
            </a:xfrm>
            <a:custGeom>
              <a:rect b="b" l="l" r="r" t="t"/>
              <a:pathLst>
                <a:path extrusionOk="0" h="1495" w="11075">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
            <p:cNvSpPr/>
            <p:nvPr/>
          </p:nvSpPr>
          <p:spPr>
            <a:xfrm flipH="1">
              <a:off x="6652814" y="4040319"/>
              <a:ext cx="352217" cy="89830"/>
            </a:xfrm>
            <a:custGeom>
              <a:rect b="b" l="l" r="r" t="t"/>
              <a:pathLst>
                <a:path extrusionOk="0" h="3250" w="12743">
                  <a:moveTo>
                    <a:pt x="7451" y="1"/>
                  </a:moveTo>
                  <a:cubicBezTo>
                    <a:pt x="7079" y="1"/>
                    <a:pt x="6695" y="10"/>
                    <a:pt x="6305" y="28"/>
                  </a:cubicBezTo>
                  <a:cubicBezTo>
                    <a:pt x="2802" y="162"/>
                    <a:pt x="0" y="1029"/>
                    <a:pt x="34" y="1896"/>
                  </a:cubicBezTo>
                  <a:cubicBezTo>
                    <a:pt x="94" y="2682"/>
                    <a:pt x="2456" y="3249"/>
                    <a:pt x="5506" y="3249"/>
                  </a:cubicBezTo>
                  <a:cubicBezTo>
                    <a:pt x="5821" y="3249"/>
                    <a:pt x="6143" y="3243"/>
                    <a:pt x="6472" y="3231"/>
                  </a:cubicBezTo>
                  <a:cubicBezTo>
                    <a:pt x="9941" y="3097"/>
                    <a:pt x="12743" y="2230"/>
                    <a:pt x="12709" y="1363"/>
                  </a:cubicBezTo>
                  <a:cubicBezTo>
                    <a:pt x="12680" y="563"/>
                    <a:pt x="10391" y="1"/>
                    <a:pt x="745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
            <p:cNvSpPr/>
            <p:nvPr/>
          </p:nvSpPr>
          <p:spPr>
            <a:xfrm flipH="1">
              <a:off x="6654639" y="3996066"/>
              <a:ext cx="352244" cy="89830"/>
            </a:xfrm>
            <a:custGeom>
              <a:rect b="b" l="l" r="r" t="t"/>
              <a:pathLst>
                <a:path extrusionOk="0" h="3250" w="12744">
                  <a:moveTo>
                    <a:pt x="7461" y="0"/>
                  </a:moveTo>
                  <a:cubicBezTo>
                    <a:pt x="7086" y="0"/>
                    <a:pt x="6699" y="9"/>
                    <a:pt x="6305" y="28"/>
                  </a:cubicBezTo>
                  <a:cubicBezTo>
                    <a:pt x="2803" y="162"/>
                    <a:pt x="1" y="996"/>
                    <a:pt x="34" y="1896"/>
                  </a:cubicBezTo>
                  <a:cubicBezTo>
                    <a:pt x="94" y="2709"/>
                    <a:pt x="2435" y="3250"/>
                    <a:pt x="5465" y="3250"/>
                  </a:cubicBezTo>
                  <a:cubicBezTo>
                    <a:pt x="5793" y="3250"/>
                    <a:pt x="6130" y="3244"/>
                    <a:pt x="6472" y="3230"/>
                  </a:cubicBezTo>
                  <a:cubicBezTo>
                    <a:pt x="9941" y="3064"/>
                    <a:pt x="12743" y="2230"/>
                    <a:pt x="12710" y="1362"/>
                  </a:cubicBezTo>
                  <a:cubicBezTo>
                    <a:pt x="12680" y="563"/>
                    <a:pt x="10417" y="0"/>
                    <a:pt x="746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
            <p:cNvSpPr/>
            <p:nvPr/>
          </p:nvSpPr>
          <p:spPr>
            <a:xfrm flipH="1">
              <a:off x="6677690" y="4008117"/>
              <a:ext cx="306141" cy="42206"/>
            </a:xfrm>
            <a:custGeom>
              <a:rect b="b" l="l" r="r" t="t"/>
              <a:pathLst>
                <a:path extrusionOk="0" h="1527" w="11076">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
            <p:cNvSpPr/>
            <p:nvPr/>
          </p:nvSpPr>
          <p:spPr>
            <a:xfrm flipH="1">
              <a:off x="6677690" y="4008117"/>
              <a:ext cx="306141" cy="42206"/>
            </a:xfrm>
            <a:custGeom>
              <a:rect b="b" l="l" r="r" t="t"/>
              <a:pathLst>
                <a:path extrusionOk="0" h="1527" w="11076">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
            <p:cNvSpPr/>
            <p:nvPr/>
          </p:nvSpPr>
          <p:spPr>
            <a:xfrm flipH="1">
              <a:off x="6615915" y="3973235"/>
              <a:ext cx="352244" cy="89858"/>
            </a:xfrm>
            <a:custGeom>
              <a:rect b="b" l="l" r="r" t="t"/>
              <a:pathLst>
                <a:path extrusionOk="0" h="3251" w="12744">
                  <a:moveTo>
                    <a:pt x="7312" y="1"/>
                  </a:moveTo>
                  <a:cubicBezTo>
                    <a:pt x="6984" y="1"/>
                    <a:pt x="6647" y="7"/>
                    <a:pt x="6305" y="20"/>
                  </a:cubicBezTo>
                  <a:cubicBezTo>
                    <a:pt x="2803" y="154"/>
                    <a:pt x="1" y="1021"/>
                    <a:pt x="67" y="1888"/>
                  </a:cubicBezTo>
                  <a:cubicBezTo>
                    <a:pt x="97" y="2688"/>
                    <a:pt x="2360" y="3250"/>
                    <a:pt x="5316" y="3250"/>
                  </a:cubicBezTo>
                  <a:cubicBezTo>
                    <a:pt x="5692" y="3250"/>
                    <a:pt x="6078" y="3241"/>
                    <a:pt x="6472" y="3223"/>
                  </a:cubicBezTo>
                  <a:cubicBezTo>
                    <a:pt x="9941" y="3089"/>
                    <a:pt x="12743" y="2255"/>
                    <a:pt x="12710" y="1355"/>
                  </a:cubicBezTo>
                  <a:cubicBezTo>
                    <a:pt x="12680" y="542"/>
                    <a:pt x="10341" y="1"/>
                    <a:pt x="73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flipH="1">
              <a:off x="6616854" y="3966408"/>
              <a:ext cx="352217" cy="59039"/>
            </a:xfrm>
            <a:custGeom>
              <a:rect b="b" l="l" r="r" t="t"/>
              <a:pathLst>
                <a:path extrusionOk="0" h="2136" w="12743">
                  <a:moveTo>
                    <a:pt x="12676" y="0"/>
                  </a:moveTo>
                  <a:lnTo>
                    <a:pt x="0" y="534"/>
                  </a:lnTo>
                  <a:lnTo>
                    <a:pt x="67" y="2135"/>
                  </a:lnTo>
                  <a:lnTo>
                    <a:pt x="12743" y="1602"/>
                  </a:lnTo>
                  <a:lnTo>
                    <a:pt x="126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flipH="1">
              <a:off x="6617766" y="3929646"/>
              <a:ext cx="352244" cy="89858"/>
            </a:xfrm>
            <a:custGeom>
              <a:rect b="b" l="l" r="r" t="t"/>
              <a:pathLst>
                <a:path extrusionOk="0" h="3251" w="12744">
                  <a:moveTo>
                    <a:pt x="7506" y="0"/>
                  </a:moveTo>
                  <a:cubicBezTo>
                    <a:pt x="7117" y="0"/>
                    <a:pt x="6715" y="10"/>
                    <a:pt x="6305" y="29"/>
                  </a:cubicBezTo>
                  <a:cubicBezTo>
                    <a:pt x="2803" y="163"/>
                    <a:pt x="1" y="997"/>
                    <a:pt x="68" y="1897"/>
                  </a:cubicBezTo>
                  <a:cubicBezTo>
                    <a:pt x="98" y="2683"/>
                    <a:pt x="2457" y="3250"/>
                    <a:pt x="5481" y="3250"/>
                  </a:cubicBezTo>
                  <a:cubicBezTo>
                    <a:pt x="5794" y="3250"/>
                    <a:pt x="6114" y="3244"/>
                    <a:pt x="6439" y="3232"/>
                  </a:cubicBezTo>
                  <a:cubicBezTo>
                    <a:pt x="9941" y="3065"/>
                    <a:pt x="12743" y="2231"/>
                    <a:pt x="12710" y="1364"/>
                  </a:cubicBezTo>
                  <a:cubicBezTo>
                    <a:pt x="12681" y="539"/>
                    <a:pt x="10441" y="0"/>
                    <a:pt x="75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flipH="1">
              <a:off x="6640818" y="3940813"/>
              <a:ext cx="306141" cy="42206"/>
            </a:xfrm>
            <a:custGeom>
              <a:rect b="b" l="l" r="r" t="t"/>
              <a:pathLst>
                <a:path extrusionOk="0" h="1527" w="11076">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flipH="1">
              <a:off x="6640818" y="3940813"/>
              <a:ext cx="306141" cy="42206"/>
            </a:xfrm>
            <a:custGeom>
              <a:rect b="b" l="l" r="r" t="t"/>
              <a:pathLst>
                <a:path extrusionOk="0" h="1527" w="11076">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flipH="1">
              <a:off x="6620530" y="3892138"/>
              <a:ext cx="352244" cy="89802"/>
            </a:xfrm>
            <a:custGeom>
              <a:rect b="b" l="l" r="r" t="t"/>
              <a:pathLst>
                <a:path extrusionOk="0" h="3249" w="12744">
                  <a:moveTo>
                    <a:pt x="7264" y="0"/>
                  </a:moveTo>
                  <a:cubicBezTo>
                    <a:pt x="6950" y="0"/>
                    <a:pt x="6630" y="6"/>
                    <a:pt x="6305" y="19"/>
                  </a:cubicBezTo>
                  <a:cubicBezTo>
                    <a:pt x="2803" y="186"/>
                    <a:pt x="1" y="1020"/>
                    <a:pt x="34" y="1887"/>
                  </a:cubicBezTo>
                  <a:cubicBezTo>
                    <a:pt x="64" y="2686"/>
                    <a:pt x="2326" y="3249"/>
                    <a:pt x="5283" y="3249"/>
                  </a:cubicBezTo>
                  <a:cubicBezTo>
                    <a:pt x="5658" y="3249"/>
                    <a:pt x="6045" y="3240"/>
                    <a:pt x="6439" y="3221"/>
                  </a:cubicBezTo>
                  <a:cubicBezTo>
                    <a:pt x="9941" y="3088"/>
                    <a:pt x="12743" y="2254"/>
                    <a:pt x="12710" y="1353"/>
                  </a:cubicBezTo>
                  <a:cubicBezTo>
                    <a:pt x="12680" y="567"/>
                    <a:pt x="10293" y="0"/>
                    <a:pt x="726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flipH="1">
              <a:off x="6621470" y="3885256"/>
              <a:ext cx="352217" cy="59039"/>
            </a:xfrm>
            <a:custGeom>
              <a:rect b="b" l="l" r="r" t="t"/>
              <a:pathLst>
                <a:path extrusionOk="0" h="2136" w="12743">
                  <a:moveTo>
                    <a:pt x="12676" y="1"/>
                  </a:moveTo>
                  <a:lnTo>
                    <a:pt x="0" y="535"/>
                  </a:lnTo>
                  <a:lnTo>
                    <a:pt x="67" y="2136"/>
                  </a:lnTo>
                  <a:lnTo>
                    <a:pt x="12743" y="1602"/>
                  </a:lnTo>
                  <a:lnTo>
                    <a:pt x="1267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flipH="1">
              <a:off x="6622382" y="3847886"/>
              <a:ext cx="352217" cy="89802"/>
            </a:xfrm>
            <a:custGeom>
              <a:rect b="b" l="l" r="r" t="t"/>
              <a:pathLst>
                <a:path extrusionOk="0" h="3249" w="12743">
                  <a:moveTo>
                    <a:pt x="7263" y="0"/>
                  </a:moveTo>
                  <a:cubicBezTo>
                    <a:pt x="6950" y="0"/>
                    <a:pt x="6630" y="6"/>
                    <a:pt x="6305" y="19"/>
                  </a:cubicBezTo>
                  <a:cubicBezTo>
                    <a:pt x="2802" y="185"/>
                    <a:pt x="0" y="1019"/>
                    <a:pt x="33" y="1887"/>
                  </a:cubicBezTo>
                  <a:cubicBezTo>
                    <a:pt x="63" y="2686"/>
                    <a:pt x="2352" y="3249"/>
                    <a:pt x="5292" y="3249"/>
                  </a:cubicBezTo>
                  <a:cubicBezTo>
                    <a:pt x="5664" y="3249"/>
                    <a:pt x="6048" y="3240"/>
                    <a:pt x="6438" y="3221"/>
                  </a:cubicBezTo>
                  <a:cubicBezTo>
                    <a:pt x="9941" y="3088"/>
                    <a:pt x="12743" y="2254"/>
                    <a:pt x="12709" y="1353"/>
                  </a:cubicBezTo>
                  <a:cubicBezTo>
                    <a:pt x="12679" y="567"/>
                    <a:pt x="10292" y="0"/>
                    <a:pt x="726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flipH="1">
              <a:off x="6645434" y="3860545"/>
              <a:ext cx="306113" cy="41349"/>
            </a:xfrm>
            <a:custGeom>
              <a:rect b="b" l="l" r="r" t="t"/>
              <a:pathLst>
                <a:path extrusionOk="0" h="1496" w="11075">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flipH="1">
              <a:off x="6645434" y="3860545"/>
              <a:ext cx="306113" cy="41349"/>
            </a:xfrm>
            <a:custGeom>
              <a:rect b="b" l="l" r="r" t="t"/>
              <a:pathLst>
                <a:path extrusionOk="0" h="1496" w="11075">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flipH="1">
              <a:off x="6583658" y="3825718"/>
              <a:ext cx="352217" cy="89858"/>
            </a:xfrm>
            <a:custGeom>
              <a:rect b="b" l="l" r="r" t="t"/>
              <a:pathLst>
                <a:path extrusionOk="0" h="3251" w="12743">
                  <a:moveTo>
                    <a:pt x="7303" y="1"/>
                  </a:moveTo>
                  <a:cubicBezTo>
                    <a:pt x="6977" y="1"/>
                    <a:pt x="6644" y="7"/>
                    <a:pt x="6305" y="20"/>
                  </a:cubicBezTo>
                  <a:cubicBezTo>
                    <a:pt x="2802" y="154"/>
                    <a:pt x="0" y="1021"/>
                    <a:pt x="33" y="1888"/>
                  </a:cubicBezTo>
                  <a:cubicBezTo>
                    <a:pt x="63" y="2687"/>
                    <a:pt x="2352" y="3250"/>
                    <a:pt x="5292" y="3250"/>
                  </a:cubicBezTo>
                  <a:cubicBezTo>
                    <a:pt x="5664" y="3250"/>
                    <a:pt x="6048" y="3241"/>
                    <a:pt x="6438" y="3222"/>
                  </a:cubicBezTo>
                  <a:cubicBezTo>
                    <a:pt x="9941" y="3089"/>
                    <a:pt x="12743" y="2255"/>
                    <a:pt x="12709" y="1354"/>
                  </a:cubicBezTo>
                  <a:cubicBezTo>
                    <a:pt x="12679" y="542"/>
                    <a:pt x="10314" y="1"/>
                    <a:pt x="730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flipH="1">
              <a:off x="6585510" y="3817951"/>
              <a:ext cx="352217" cy="59979"/>
            </a:xfrm>
            <a:custGeom>
              <a:rect b="b" l="l" r="r" t="t"/>
              <a:pathLst>
                <a:path extrusionOk="0" h="2170" w="12743">
                  <a:moveTo>
                    <a:pt x="12676" y="1"/>
                  </a:moveTo>
                  <a:lnTo>
                    <a:pt x="0" y="568"/>
                  </a:lnTo>
                  <a:lnTo>
                    <a:pt x="100" y="2169"/>
                  </a:lnTo>
                  <a:lnTo>
                    <a:pt x="12743" y="1635"/>
                  </a:lnTo>
                  <a:lnTo>
                    <a:pt x="1267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flipH="1">
              <a:off x="6585510" y="3780581"/>
              <a:ext cx="352217" cy="90466"/>
            </a:xfrm>
            <a:custGeom>
              <a:rect b="b" l="l" r="r" t="t"/>
              <a:pathLst>
                <a:path extrusionOk="0" h="3273" w="12743">
                  <a:moveTo>
                    <a:pt x="7263" y="0"/>
                  </a:moveTo>
                  <a:cubicBezTo>
                    <a:pt x="6950" y="0"/>
                    <a:pt x="6630" y="6"/>
                    <a:pt x="6305" y="19"/>
                  </a:cubicBezTo>
                  <a:cubicBezTo>
                    <a:pt x="2802" y="185"/>
                    <a:pt x="0" y="1019"/>
                    <a:pt x="34" y="1887"/>
                  </a:cubicBezTo>
                  <a:cubicBezTo>
                    <a:pt x="64" y="2703"/>
                    <a:pt x="2452" y="3273"/>
                    <a:pt x="5482" y="3273"/>
                  </a:cubicBezTo>
                  <a:cubicBezTo>
                    <a:pt x="5795" y="3273"/>
                    <a:pt x="6114" y="3267"/>
                    <a:pt x="6438" y="3254"/>
                  </a:cubicBezTo>
                  <a:cubicBezTo>
                    <a:pt x="9941" y="3087"/>
                    <a:pt x="12743" y="2254"/>
                    <a:pt x="12709" y="1353"/>
                  </a:cubicBezTo>
                  <a:cubicBezTo>
                    <a:pt x="12679" y="567"/>
                    <a:pt x="10293" y="0"/>
                    <a:pt x="726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flipH="1">
              <a:off x="6608562" y="3792384"/>
              <a:ext cx="307053" cy="42206"/>
            </a:xfrm>
            <a:custGeom>
              <a:rect b="b" l="l" r="r" t="t"/>
              <a:pathLst>
                <a:path extrusionOk="0" h="1527" w="11109">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flipH="1">
              <a:off x="6608562" y="3792384"/>
              <a:ext cx="307053" cy="42206"/>
            </a:xfrm>
            <a:custGeom>
              <a:rect b="b" l="l" r="r" t="t"/>
              <a:pathLst>
                <a:path extrusionOk="0" h="1527" w="11109">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flipH="1">
              <a:off x="6639906" y="3768337"/>
              <a:ext cx="350365" cy="89802"/>
            </a:xfrm>
            <a:custGeom>
              <a:rect b="b" l="l" r="r" t="t"/>
              <a:pathLst>
                <a:path extrusionOk="0" h="3249" w="12676">
                  <a:moveTo>
                    <a:pt x="7393" y="0"/>
                  </a:moveTo>
                  <a:cubicBezTo>
                    <a:pt x="7018" y="0"/>
                    <a:pt x="6632" y="9"/>
                    <a:pt x="6238" y="28"/>
                  </a:cubicBezTo>
                  <a:cubicBezTo>
                    <a:pt x="2769" y="161"/>
                    <a:pt x="0" y="995"/>
                    <a:pt x="0" y="1896"/>
                  </a:cubicBezTo>
                  <a:cubicBezTo>
                    <a:pt x="0" y="2682"/>
                    <a:pt x="2384" y="3249"/>
                    <a:pt x="5413" y="3249"/>
                  </a:cubicBezTo>
                  <a:cubicBezTo>
                    <a:pt x="5726" y="3249"/>
                    <a:pt x="6046" y="3243"/>
                    <a:pt x="6371" y="3230"/>
                  </a:cubicBezTo>
                  <a:cubicBezTo>
                    <a:pt x="9874" y="3063"/>
                    <a:pt x="12676" y="2230"/>
                    <a:pt x="12642" y="1362"/>
                  </a:cubicBezTo>
                  <a:cubicBezTo>
                    <a:pt x="12613" y="563"/>
                    <a:pt x="10350" y="0"/>
                    <a:pt x="73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flipH="1">
              <a:off x="6640818" y="3760791"/>
              <a:ext cx="352244" cy="59951"/>
            </a:xfrm>
            <a:custGeom>
              <a:rect b="b" l="l" r="r" t="t"/>
              <a:pathLst>
                <a:path extrusionOk="0" h="2169" w="12744">
                  <a:moveTo>
                    <a:pt x="12677" y="1"/>
                  </a:moveTo>
                  <a:lnTo>
                    <a:pt x="1" y="568"/>
                  </a:lnTo>
                  <a:lnTo>
                    <a:pt x="68" y="2169"/>
                  </a:lnTo>
                  <a:lnTo>
                    <a:pt x="12743" y="1635"/>
                  </a:lnTo>
                  <a:lnTo>
                    <a:pt x="1267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flipH="1">
              <a:off x="6641731" y="3724057"/>
              <a:ext cx="352244" cy="89830"/>
            </a:xfrm>
            <a:custGeom>
              <a:rect b="b" l="l" r="r" t="t"/>
              <a:pathLst>
                <a:path extrusionOk="0" h="3250" w="12744">
                  <a:moveTo>
                    <a:pt x="7452" y="1"/>
                  </a:moveTo>
                  <a:cubicBezTo>
                    <a:pt x="7079" y="1"/>
                    <a:pt x="6696" y="10"/>
                    <a:pt x="6305" y="29"/>
                  </a:cubicBezTo>
                  <a:cubicBezTo>
                    <a:pt x="2803" y="162"/>
                    <a:pt x="1" y="996"/>
                    <a:pt x="34" y="1897"/>
                  </a:cubicBezTo>
                  <a:cubicBezTo>
                    <a:pt x="64" y="2683"/>
                    <a:pt x="2451" y="3250"/>
                    <a:pt x="5480" y="3250"/>
                  </a:cubicBezTo>
                  <a:cubicBezTo>
                    <a:pt x="5793" y="3250"/>
                    <a:pt x="6113" y="3244"/>
                    <a:pt x="6439" y="3231"/>
                  </a:cubicBezTo>
                  <a:cubicBezTo>
                    <a:pt x="9941" y="3064"/>
                    <a:pt x="12743" y="2230"/>
                    <a:pt x="12710" y="1363"/>
                  </a:cubicBezTo>
                  <a:cubicBezTo>
                    <a:pt x="12680" y="564"/>
                    <a:pt x="10391" y="1"/>
                    <a:pt x="745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flipH="1">
              <a:off x="6664782" y="3736108"/>
              <a:ext cx="306141" cy="41322"/>
            </a:xfrm>
            <a:custGeom>
              <a:rect b="b" l="l" r="r" t="t"/>
              <a:pathLst>
                <a:path extrusionOk="0" h="1495" w="11076">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flipH="1">
              <a:off x="6664782" y="3736108"/>
              <a:ext cx="306141" cy="41322"/>
            </a:xfrm>
            <a:custGeom>
              <a:rect b="b" l="l" r="r" t="t"/>
              <a:pathLst>
                <a:path extrusionOk="0" h="1495" w="11076">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flipH="1">
              <a:off x="6666634" y="3744593"/>
              <a:ext cx="302437" cy="53649"/>
            </a:xfrm>
            <a:custGeom>
              <a:rect b="b" l="l" r="r" t="t"/>
              <a:pathLst>
                <a:path extrusionOk="0" h="1941" w="10942">
                  <a:moveTo>
                    <a:pt x="6484" y="0"/>
                  </a:moveTo>
                  <a:cubicBezTo>
                    <a:pt x="6145" y="0"/>
                    <a:pt x="5795" y="7"/>
                    <a:pt x="5437" y="20"/>
                  </a:cubicBezTo>
                  <a:cubicBezTo>
                    <a:pt x="2669" y="153"/>
                    <a:pt x="367" y="653"/>
                    <a:pt x="0" y="1187"/>
                  </a:cubicBezTo>
                  <a:cubicBezTo>
                    <a:pt x="378" y="1652"/>
                    <a:pt x="2200" y="1940"/>
                    <a:pt x="4473" y="1940"/>
                  </a:cubicBezTo>
                  <a:cubicBezTo>
                    <a:pt x="4808" y="1940"/>
                    <a:pt x="5153" y="1934"/>
                    <a:pt x="5504" y="1921"/>
                  </a:cubicBezTo>
                  <a:cubicBezTo>
                    <a:pt x="8273" y="1788"/>
                    <a:pt x="10574" y="1287"/>
                    <a:pt x="10941" y="720"/>
                  </a:cubicBezTo>
                  <a:cubicBezTo>
                    <a:pt x="10564" y="284"/>
                    <a:pt x="8770" y="0"/>
                    <a:pt x="648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flipH="1">
              <a:off x="6603006" y="3701032"/>
              <a:ext cx="352244" cy="90051"/>
            </a:xfrm>
            <a:custGeom>
              <a:rect b="b" l="l" r="r" t="t"/>
              <a:pathLst>
                <a:path extrusionOk="0" h="3258" w="12744">
                  <a:moveTo>
                    <a:pt x="7461" y="0"/>
                  </a:moveTo>
                  <a:cubicBezTo>
                    <a:pt x="7086" y="0"/>
                    <a:pt x="6699" y="9"/>
                    <a:pt x="6305" y="28"/>
                  </a:cubicBezTo>
                  <a:cubicBezTo>
                    <a:pt x="2803" y="161"/>
                    <a:pt x="1" y="995"/>
                    <a:pt x="34" y="1896"/>
                  </a:cubicBezTo>
                  <a:cubicBezTo>
                    <a:pt x="93" y="2695"/>
                    <a:pt x="2359" y="3258"/>
                    <a:pt x="5293" y="3258"/>
                  </a:cubicBezTo>
                  <a:cubicBezTo>
                    <a:pt x="5665" y="3258"/>
                    <a:pt x="6048" y="3249"/>
                    <a:pt x="6439" y="3230"/>
                  </a:cubicBezTo>
                  <a:cubicBezTo>
                    <a:pt x="9941" y="3097"/>
                    <a:pt x="12743" y="2229"/>
                    <a:pt x="12710" y="1362"/>
                  </a:cubicBezTo>
                  <a:cubicBezTo>
                    <a:pt x="12680" y="563"/>
                    <a:pt x="10417" y="0"/>
                    <a:pt x="7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flipH="1">
              <a:off x="6603946" y="3694426"/>
              <a:ext cx="352217" cy="59011"/>
            </a:xfrm>
            <a:custGeom>
              <a:rect b="b" l="l" r="r" t="t"/>
              <a:pathLst>
                <a:path extrusionOk="0" h="2135" w="12743">
                  <a:moveTo>
                    <a:pt x="12676" y="0"/>
                  </a:moveTo>
                  <a:lnTo>
                    <a:pt x="0" y="534"/>
                  </a:lnTo>
                  <a:lnTo>
                    <a:pt x="67" y="2135"/>
                  </a:lnTo>
                  <a:lnTo>
                    <a:pt x="12743" y="1601"/>
                  </a:lnTo>
                  <a:lnTo>
                    <a:pt x="126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flipH="1">
              <a:off x="6604858" y="3656752"/>
              <a:ext cx="352244" cy="89830"/>
            </a:xfrm>
            <a:custGeom>
              <a:rect b="b" l="l" r="r" t="t"/>
              <a:pathLst>
                <a:path extrusionOk="0" h="3250" w="12744">
                  <a:moveTo>
                    <a:pt x="7451" y="1"/>
                  </a:moveTo>
                  <a:cubicBezTo>
                    <a:pt x="7079" y="1"/>
                    <a:pt x="6696" y="10"/>
                    <a:pt x="6305" y="29"/>
                  </a:cubicBezTo>
                  <a:cubicBezTo>
                    <a:pt x="2803" y="162"/>
                    <a:pt x="1" y="996"/>
                    <a:pt x="34" y="1897"/>
                  </a:cubicBezTo>
                  <a:cubicBezTo>
                    <a:pt x="64" y="2683"/>
                    <a:pt x="2451" y="3250"/>
                    <a:pt x="5480" y="3250"/>
                  </a:cubicBezTo>
                  <a:cubicBezTo>
                    <a:pt x="5794" y="3250"/>
                    <a:pt x="6114" y="3244"/>
                    <a:pt x="6439" y="3231"/>
                  </a:cubicBezTo>
                  <a:cubicBezTo>
                    <a:pt x="9941" y="3064"/>
                    <a:pt x="12743" y="2230"/>
                    <a:pt x="12710" y="1363"/>
                  </a:cubicBezTo>
                  <a:cubicBezTo>
                    <a:pt x="12651" y="564"/>
                    <a:pt x="10385" y="1"/>
                    <a:pt x="74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flipH="1">
              <a:off x="6628822" y="3668803"/>
              <a:ext cx="306141" cy="42234"/>
            </a:xfrm>
            <a:custGeom>
              <a:rect b="b" l="l" r="r" t="t"/>
              <a:pathLst>
                <a:path extrusionOk="0" h="1528" w="11076">
                  <a:moveTo>
                    <a:pt x="6693" y="1"/>
                  </a:moveTo>
                  <a:cubicBezTo>
                    <a:pt x="6320" y="1"/>
                    <a:pt x="5933" y="9"/>
                    <a:pt x="5538" y="26"/>
                  </a:cubicBezTo>
                  <a:cubicBezTo>
                    <a:pt x="2469" y="160"/>
                    <a:pt x="0" y="760"/>
                    <a:pt x="34" y="1361"/>
                  </a:cubicBezTo>
                  <a:cubicBezTo>
                    <a:pt x="34" y="1427"/>
                    <a:pt x="67" y="1461"/>
                    <a:pt x="101" y="1527"/>
                  </a:cubicBezTo>
                  <a:cubicBezTo>
                    <a:pt x="467" y="960"/>
                    <a:pt x="2769" y="460"/>
                    <a:pt x="5538" y="327"/>
                  </a:cubicBezTo>
                  <a:cubicBezTo>
                    <a:pt x="5893" y="314"/>
                    <a:pt x="6241" y="307"/>
                    <a:pt x="6578" y="307"/>
                  </a:cubicBezTo>
                  <a:cubicBezTo>
                    <a:pt x="8867" y="307"/>
                    <a:pt x="10664" y="595"/>
                    <a:pt x="11042" y="1060"/>
                  </a:cubicBezTo>
                  <a:cubicBezTo>
                    <a:pt x="11075" y="994"/>
                    <a:pt x="11075" y="960"/>
                    <a:pt x="11075" y="894"/>
                  </a:cubicBezTo>
                  <a:cubicBezTo>
                    <a:pt x="11075" y="371"/>
                    <a:pt x="9183" y="1"/>
                    <a:pt x="669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flipH="1">
              <a:off x="6626998" y="3382448"/>
              <a:ext cx="356832" cy="315621"/>
            </a:xfrm>
            <a:custGeom>
              <a:rect b="b" l="l" r="r" t="t"/>
              <a:pathLst>
                <a:path extrusionOk="0" h="11419" w="12910">
                  <a:moveTo>
                    <a:pt x="6473" y="1"/>
                  </a:moveTo>
                  <a:cubicBezTo>
                    <a:pt x="5798" y="1"/>
                    <a:pt x="5110" y="122"/>
                    <a:pt x="4437" y="379"/>
                  </a:cubicBezTo>
                  <a:cubicBezTo>
                    <a:pt x="1502" y="1480"/>
                    <a:pt x="1" y="4749"/>
                    <a:pt x="1101" y="7718"/>
                  </a:cubicBezTo>
                  <a:cubicBezTo>
                    <a:pt x="1955" y="10019"/>
                    <a:pt x="4131" y="11419"/>
                    <a:pt x="6434" y="11419"/>
                  </a:cubicBezTo>
                  <a:cubicBezTo>
                    <a:pt x="7102" y="11419"/>
                    <a:pt x="7780" y="11301"/>
                    <a:pt x="8440" y="11054"/>
                  </a:cubicBezTo>
                  <a:cubicBezTo>
                    <a:pt x="11409" y="9953"/>
                    <a:pt x="12910" y="6650"/>
                    <a:pt x="11809" y="3715"/>
                  </a:cubicBezTo>
                  <a:cubicBezTo>
                    <a:pt x="10932" y="1419"/>
                    <a:pt x="8778" y="1"/>
                    <a:pt x="64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flipH="1">
              <a:off x="6611326" y="3390243"/>
              <a:ext cx="354068" cy="315676"/>
            </a:xfrm>
            <a:custGeom>
              <a:rect b="b" l="l" r="r" t="t"/>
              <a:pathLst>
                <a:path extrusionOk="0" h="11421" w="12810">
                  <a:moveTo>
                    <a:pt x="6394" y="1"/>
                  </a:moveTo>
                  <a:cubicBezTo>
                    <a:pt x="4785" y="1"/>
                    <a:pt x="3189" y="676"/>
                    <a:pt x="2069" y="1999"/>
                  </a:cubicBezTo>
                  <a:cubicBezTo>
                    <a:pt x="1" y="4400"/>
                    <a:pt x="301" y="8036"/>
                    <a:pt x="2703" y="10071"/>
                  </a:cubicBezTo>
                  <a:cubicBezTo>
                    <a:pt x="3773" y="10978"/>
                    <a:pt x="5082" y="11421"/>
                    <a:pt x="6387" y="11421"/>
                  </a:cubicBezTo>
                  <a:cubicBezTo>
                    <a:pt x="8011" y="11421"/>
                    <a:pt x="9629" y="10735"/>
                    <a:pt x="10775" y="9404"/>
                  </a:cubicBezTo>
                  <a:cubicBezTo>
                    <a:pt x="12810" y="7002"/>
                    <a:pt x="12510" y="3400"/>
                    <a:pt x="10108" y="1365"/>
                  </a:cubicBezTo>
                  <a:cubicBezTo>
                    <a:pt x="9029" y="450"/>
                    <a:pt x="7707" y="1"/>
                    <a:pt x="63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flipH="1">
              <a:off x="6711824" y="3464844"/>
              <a:ext cx="151218" cy="163214"/>
            </a:xfrm>
            <a:custGeom>
              <a:rect b="b" l="l" r="r" t="t"/>
              <a:pathLst>
                <a:path extrusionOk="0" h="5905" w="5471">
                  <a:moveTo>
                    <a:pt x="2669" y="1234"/>
                  </a:moveTo>
                  <a:lnTo>
                    <a:pt x="3703" y="1701"/>
                  </a:lnTo>
                  <a:cubicBezTo>
                    <a:pt x="3903" y="1801"/>
                    <a:pt x="4070" y="1935"/>
                    <a:pt x="4203" y="2102"/>
                  </a:cubicBezTo>
                  <a:cubicBezTo>
                    <a:pt x="4270" y="2235"/>
                    <a:pt x="4270" y="2435"/>
                    <a:pt x="4203" y="2569"/>
                  </a:cubicBezTo>
                  <a:cubicBezTo>
                    <a:pt x="4137" y="2735"/>
                    <a:pt x="4003" y="2835"/>
                    <a:pt x="3836" y="2869"/>
                  </a:cubicBezTo>
                  <a:cubicBezTo>
                    <a:pt x="3795" y="2875"/>
                    <a:pt x="3755" y="2877"/>
                    <a:pt x="3715" y="2877"/>
                  </a:cubicBezTo>
                  <a:cubicBezTo>
                    <a:pt x="3532" y="2877"/>
                    <a:pt x="3367" y="2818"/>
                    <a:pt x="3203" y="2735"/>
                  </a:cubicBezTo>
                  <a:lnTo>
                    <a:pt x="2169" y="2302"/>
                  </a:lnTo>
                  <a:lnTo>
                    <a:pt x="2669" y="1234"/>
                  </a:lnTo>
                  <a:close/>
                  <a:moveTo>
                    <a:pt x="1868" y="3036"/>
                  </a:moveTo>
                  <a:lnTo>
                    <a:pt x="3036" y="3569"/>
                  </a:lnTo>
                  <a:cubicBezTo>
                    <a:pt x="3603" y="3803"/>
                    <a:pt x="3770" y="4136"/>
                    <a:pt x="3603" y="4470"/>
                  </a:cubicBezTo>
                  <a:cubicBezTo>
                    <a:pt x="3570" y="4670"/>
                    <a:pt x="3403" y="4804"/>
                    <a:pt x="3236" y="4837"/>
                  </a:cubicBezTo>
                  <a:lnTo>
                    <a:pt x="3236" y="4804"/>
                  </a:lnTo>
                  <a:cubicBezTo>
                    <a:pt x="3002" y="4804"/>
                    <a:pt x="2769" y="4770"/>
                    <a:pt x="2569" y="4670"/>
                  </a:cubicBezTo>
                  <a:lnTo>
                    <a:pt x="1368" y="4103"/>
                  </a:lnTo>
                  <a:lnTo>
                    <a:pt x="1868" y="3036"/>
                  </a:lnTo>
                  <a:close/>
                  <a:moveTo>
                    <a:pt x="2002" y="0"/>
                  </a:moveTo>
                  <a:lnTo>
                    <a:pt x="0" y="4437"/>
                  </a:lnTo>
                  <a:lnTo>
                    <a:pt x="1068" y="4904"/>
                  </a:lnTo>
                  <a:lnTo>
                    <a:pt x="901" y="5237"/>
                  </a:lnTo>
                  <a:lnTo>
                    <a:pt x="1401" y="5437"/>
                  </a:lnTo>
                  <a:lnTo>
                    <a:pt x="1535" y="5137"/>
                  </a:lnTo>
                  <a:lnTo>
                    <a:pt x="2035" y="5371"/>
                  </a:lnTo>
                  <a:lnTo>
                    <a:pt x="1902" y="5671"/>
                  </a:lnTo>
                  <a:lnTo>
                    <a:pt x="2402" y="5904"/>
                  </a:lnTo>
                  <a:lnTo>
                    <a:pt x="2535" y="5571"/>
                  </a:lnTo>
                  <a:cubicBezTo>
                    <a:pt x="2808" y="5694"/>
                    <a:pt x="3116" y="5763"/>
                    <a:pt x="3421" y="5763"/>
                  </a:cubicBezTo>
                  <a:cubicBezTo>
                    <a:pt x="3527" y="5763"/>
                    <a:pt x="3633" y="5755"/>
                    <a:pt x="3736" y="5738"/>
                  </a:cubicBezTo>
                  <a:cubicBezTo>
                    <a:pt x="4103" y="5671"/>
                    <a:pt x="4403" y="5404"/>
                    <a:pt x="4570" y="5070"/>
                  </a:cubicBezTo>
                  <a:cubicBezTo>
                    <a:pt x="4704" y="4837"/>
                    <a:pt x="4737" y="4537"/>
                    <a:pt x="4704" y="4270"/>
                  </a:cubicBezTo>
                  <a:cubicBezTo>
                    <a:pt x="4637" y="4003"/>
                    <a:pt x="4470" y="3769"/>
                    <a:pt x="4270" y="3603"/>
                  </a:cubicBezTo>
                  <a:cubicBezTo>
                    <a:pt x="4504" y="3603"/>
                    <a:pt x="4704" y="3536"/>
                    <a:pt x="4870" y="3403"/>
                  </a:cubicBezTo>
                  <a:cubicBezTo>
                    <a:pt x="5071" y="3269"/>
                    <a:pt x="5204" y="3102"/>
                    <a:pt x="5304" y="2902"/>
                  </a:cubicBezTo>
                  <a:cubicBezTo>
                    <a:pt x="5471" y="2569"/>
                    <a:pt x="5438" y="2168"/>
                    <a:pt x="5237" y="1868"/>
                  </a:cubicBezTo>
                  <a:cubicBezTo>
                    <a:pt x="5071" y="1601"/>
                    <a:pt x="4837" y="1368"/>
                    <a:pt x="4537" y="1201"/>
                  </a:cubicBezTo>
                  <a:lnTo>
                    <a:pt x="4670" y="867"/>
                  </a:lnTo>
                  <a:lnTo>
                    <a:pt x="4170" y="667"/>
                  </a:lnTo>
                  <a:lnTo>
                    <a:pt x="4037" y="967"/>
                  </a:lnTo>
                  <a:lnTo>
                    <a:pt x="3570" y="734"/>
                  </a:lnTo>
                  <a:lnTo>
                    <a:pt x="3703" y="434"/>
                  </a:lnTo>
                  <a:lnTo>
                    <a:pt x="3203" y="200"/>
                  </a:lnTo>
                  <a:lnTo>
                    <a:pt x="3069" y="500"/>
                  </a:lnTo>
                  <a:lnTo>
                    <a:pt x="20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flipH="1">
              <a:off x="5296527" y="4379467"/>
              <a:ext cx="212109" cy="73439"/>
            </a:xfrm>
            <a:custGeom>
              <a:rect b="b" l="l" r="r" t="t"/>
              <a:pathLst>
                <a:path extrusionOk="0" h="2657" w="7674">
                  <a:moveTo>
                    <a:pt x="1360" y="0"/>
                  </a:moveTo>
                  <a:cubicBezTo>
                    <a:pt x="643" y="0"/>
                    <a:pt x="168" y="134"/>
                    <a:pt x="101" y="401"/>
                  </a:cubicBezTo>
                  <a:cubicBezTo>
                    <a:pt x="1" y="901"/>
                    <a:pt x="1535" y="1735"/>
                    <a:pt x="3604" y="2269"/>
                  </a:cubicBezTo>
                  <a:cubicBezTo>
                    <a:pt x="4605" y="2531"/>
                    <a:pt x="5541" y="2657"/>
                    <a:pt x="6250" y="2657"/>
                  </a:cubicBezTo>
                  <a:cubicBezTo>
                    <a:pt x="6982" y="2657"/>
                    <a:pt x="7472" y="2523"/>
                    <a:pt x="7540" y="2269"/>
                  </a:cubicBezTo>
                  <a:cubicBezTo>
                    <a:pt x="7673" y="1768"/>
                    <a:pt x="6139" y="901"/>
                    <a:pt x="4071" y="401"/>
                  </a:cubicBezTo>
                  <a:cubicBezTo>
                    <a:pt x="3036" y="134"/>
                    <a:pt x="2077" y="0"/>
                    <a:pt x="1360"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flipH="1">
              <a:off x="5293763" y="4364707"/>
              <a:ext cx="211170" cy="77475"/>
            </a:xfrm>
            <a:custGeom>
              <a:rect b="b" l="l" r="r" t="t"/>
              <a:pathLst>
                <a:path extrusionOk="0" h="2803" w="7640">
                  <a:moveTo>
                    <a:pt x="234" y="1"/>
                  </a:moveTo>
                  <a:lnTo>
                    <a:pt x="0" y="935"/>
                  </a:lnTo>
                  <a:lnTo>
                    <a:pt x="7406" y="2803"/>
                  </a:lnTo>
                  <a:lnTo>
                    <a:pt x="7639" y="1869"/>
                  </a:lnTo>
                  <a:lnTo>
                    <a:pt x="234" y="1"/>
                  </a:ln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flipH="1">
              <a:off x="5290087" y="4353651"/>
              <a:ext cx="212082" cy="73771"/>
            </a:xfrm>
            <a:custGeom>
              <a:rect b="b" l="l" r="r" t="t"/>
              <a:pathLst>
                <a:path extrusionOk="0" h="2669" w="7673">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flipH="1">
              <a:off x="5290087" y="4353651"/>
              <a:ext cx="212082" cy="73771"/>
            </a:xfrm>
            <a:custGeom>
              <a:rect b="b" l="l" r="r" t="t"/>
              <a:pathLst>
                <a:path extrusionOk="0" h="2669" w="7673">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flipH="1">
              <a:off x="5303907" y="4360727"/>
              <a:ext cx="180738" cy="52875"/>
            </a:xfrm>
            <a:custGeom>
              <a:rect b="b" l="l" r="r" t="t"/>
              <a:pathLst>
                <a:path extrusionOk="0" h="1913" w="6539">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flipH="1">
              <a:off x="5303907" y="4360727"/>
              <a:ext cx="180738" cy="52875"/>
            </a:xfrm>
            <a:custGeom>
              <a:rect b="b" l="l" r="r" t="t"/>
              <a:pathLst>
                <a:path extrusionOk="0" h="1913" w="6539">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flipH="1">
              <a:off x="5307610" y="4365895"/>
              <a:ext cx="177034" cy="51825"/>
            </a:xfrm>
            <a:custGeom>
              <a:rect b="b" l="l" r="r" t="t"/>
              <a:pathLst>
                <a:path extrusionOk="0" h="1875" w="6405">
                  <a:moveTo>
                    <a:pt x="701" y="0"/>
                  </a:moveTo>
                  <a:cubicBezTo>
                    <a:pt x="354" y="0"/>
                    <a:pt x="107" y="41"/>
                    <a:pt x="0" y="124"/>
                  </a:cubicBezTo>
                  <a:cubicBezTo>
                    <a:pt x="134" y="491"/>
                    <a:pt x="1435" y="1092"/>
                    <a:pt x="3069" y="1492"/>
                  </a:cubicBezTo>
                  <a:cubicBezTo>
                    <a:pt x="4067" y="1742"/>
                    <a:pt x="4988" y="1875"/>
                    <a:pt x="5620" y="1875"/>
                  </a:cubicBezTo>
                  <a:cubicBezTo>
                    <a:pt x="6002" y="1875"/>
                    <a:pt x="6279" y="1826"/>
                    <a:pt x="6405" y="1726"/>
                  </a:cubicBezTo>
                  <a:cubicBezTo>
                    <a:pt x="6238" y="1359"/>
                    <a:pt x="4937" y="792"/>
                    <a:pt x="3336" y="391"/>
                  </a:cubicBezTo>
                  <a:cubicBezTo>
                    <a:pt x="2284" y="134"/>
                    <a:pt x="1329" y="0"/>
                    <a:pt x="701"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flipH="1">
              <a:off x="5200643" y="4466590"/>
              <a:ext cx="213021" cy="54202"/>
            </a:xfrm>
            <a:custGeom>
              <a:rect b="b" l="l" r="r" t="t"/>
              <a:pathLst>
                <a:path extrusionOk="0" h="1961" w="7707">
                  <a:moveTo>
                    <a:pt x="4498" y="1"/>
                  </a:moveTo>
                  <a:cubicBezTo>
                    <a:pt x="4273" y="1"/>
                    <a:pt x="4041" y="6"/>
                    <a:pt x="3803" y="17"/>
                  </a:cubicBezTo>
                  <a:cubicBezTo>
                    <a:pt x="1702" y="117"/>
                    <a:pt x="1" y="618"/>
                    <a:pt x="34" y="1152"/>
                  </a:cubicBezTo>
                  <a:cubicBezTo>
                    <a:pt x="65" y="1640"/>
                    <a:pt x="1491" y="1961"/>
                    <a:pt x="3368" y="1961"/>
                  </a:cubicBezTo>
                  <a:cubicBezTo>
                    <a:pt x="3543" y="1961"/>
                    <a:pt x="3722" y="1958"/>
                    <a:pt x="3904" y="1952"/>
                  </a:cubicBezTo>
                  <a:cubicBezTo>
                    <a:pt x="6005" y="1852"/>
                    <a:pt x="7706" y="1352"/>
                    <a:pt x="7673" y="818"/>
                  </a:cubicBezTo>
                  <a:cubicBezTo>
                    <a:pt x="7673" y="344"/>
                    <a:pt x="6302" y="1"/>
                    <a:pt x="449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
            <p:cNvSpPr/>
            <p:nvPr/>
          </p:nvSpPr>
          <p:spPr>
            <a:xfrm flipH="1">
              <a:off x="5201582" y="4462443"/>
              <a:ext cx="212994" cy="35987"/>
            </a:xfrm>
            <a:custGeom>
              <a:rect b="b" l="l" r="r" t="t"/>
              <a:pathLst>
                <a:path extrusionOk="0" h="1302" w="7706">
                  <a:moveTo>
                    <a:pt x="7673" y="1"/>
                  </a:moveTo>
                  <a:lnTo>
                    <a:pt x="0" y="334"/>
                  </a:lnTo>
                  <a:lnTo>
                    <a:pt x="67" y="1302"/>
                  </a:lnTo>
                  <a:lnTo>
                    <a:pt x="7706" y="968"/>
                  </a:lnTo>
                  <a:lnTo>
                    <a:pt x="76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
            <p:cNvSpPr/>
            <p:nvPr/>
          </p:nvSpPr>
          <p:spPr>
            <a:xfrm flipH="1">
              <a:off x="5201582" y="4439861"/>
              <a:ext cx="212994" cy="54423"/>
            </a:xfrm>
            <a:custGeom>
              <a:rect b="b" l="l" r="r" t="t"/>
              <a:pathLst>
                <a:path extrusionOk="0" h="1969" w="7706">
                  <a:moveTo>
                    <a:pt x="4497" y="1"/>
                  </a:moveTo>
                  <a:cubicBezTo>
                    <a:pt x="4272" y="1"/>
                    <a:pt x="4040" y="6"/>
                    <a:pt x="3803" y="17"/>
                  </a:cubicBezTo>
                  <a:cubicBezTo>
                    <a:pt x="1702" y="117"/>
                    <a:pt x="0" y="617"/>
                    <a:pt x="34" y="1151"/>
                  </a:cubicBezTo>
                  <a:cubicBezTo>
                    <a:pt x="34" y="1626"/>
                    <a:pt x="1404" y="1968"/>
                    <a:pt x="3208" y="1968"/>
                  </a:cubicBezTo>
                  <a:cubicBezTo>
                    <a:pt x="3434" y="1968"/>
                    <a:pt x="3666" y="1963"/>
                    <a:pt x="3903" y="1952"/>
                  </a:cubicBezTo>
                  <a:cubicBezTo>
                    <a:pt x="6005" y="1852"/>
                    <a:pt x="7706" y="1351"/>
                    <a:pt x="7673" y="818"/>
                  </a:cubicBezTo>
                  <a:cubicBezTo>
                    <a:pt x="7643" y="343"/>
                    <a:pt x="6295" y="1"/>
                    <a:pt x="44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
            <p:cNvSpPr/>
            <p:nvPr/>
          </p:nvSpPr>
          <p:spPr>
            <a:xfrm flipH="1">
              <a:off x="5215402" y="4447960"/>
              <a:ext cx="185354" cy="25567"/>
            </a:xfrm>
            <a:custGeom>
              <a:rect b="b" l="l" r="r" t="t"/>
              <a:pathLst>
                <a:path extrusionOk="0" h="925" w="6706">
                  <a:moveTo>
                    <a:pt x="4156" y="1"/>
                  </a:moveTo>
                  <a:cubicBezTo>
                    <a:pt x="3883" y="1"/>
                    <a:pt x="3597" y="8"/>
                    <a:pt x="3303" y="24"/>
                  </a:cubicBezTo>
                  <a:cubicBezTo>
                    <a:pt x="1468" y="91"/>
                    <a:pt x="1" y="458"/>
                    <a:pt x="1" y="825"/>
                  </a:cubicBezTo>
                  <a:cubicBezTo>
                    <a:pt x="1" y="858"/>
                    <a:pt x="1" y="892"/>
                    <a:pt x="34" y="925"/>
                  </a:cubicBezTo>
                  <a:cubicBezTo>
                    <a:pt x="268" y="591"/>
                    <a:pt x="1669" y="291"/>
                    <a:pt x="3336" y="191"/>
                  </a:cubicBezTo>
                  <a:cubicBezTo>
                    <a:pt x="3554" y="182"/>
                    <a:pt x="3767" y="178"/>
                    <a:pt x="3973" y="178"/>
                  </a:cubicBezTo>
                  <a:cubicBezTo>
                    <a:pt x="5350" y="178"/>
                    <a:pt x="6440" y="364"/>
                    <a:pt x="6672" y="625"/>
                  </a:cubicBezTo>
                  <a:cubicBezTo>
                    <a:pt x="6672" y="591"/>
                    <a:pt x="6706" y="558"/>
                    <a:pt x="6706" y="525"/>
                  </a:cubicBezTo>
                  <a:cubicBezTo>
                    <a:pt x="6706" y="215"/>
                    <a:pt x="5616" y="1"/>
                    <a:pt x="41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
            <p:cNvSpPr/>
            <p:nvPr/>
          </p:nvSpPr>
          <p:spPr>
            <a:xfrm flipH="1">
              <a:off x="5265185" y="4192120"/>
              <a:ext cx="359624" cy="315704"/>
            </a:xfrm>
            <a:custGeom>
              <a:rect b="b" l="l" r="r" t="t"/>
              <a:pathLst>
                <a:path extrusionOk="0" h="11422" w="13011">
                  <a:moveTo>
                    <a:pt x="6511" y="1"/>
                  </a:moveTo>
                  <a:cubicBezTo>
                    <a:pt x="4654" y="1"/>
                    <a:pt x="2834" y="907"/>
                    <a:pt x="1736" y="2575"/>
                  </a:cubicBezTo>
                  <a:cubicBezTo>
                    <a:pt x="1" y="5211"/>
                    <a:pt x="735" y="8747"/>
                    <a:pt x="3370" y="10481"/>
                  </a:cubicBezTo>
                  <a:cubicBezTo>
                    <a:pt x="4337" y="11117"/>
                    <a:pt x="5429" y="11421"/>
                    <a:pt x="6510" y="11421"/>
                  </a:cubicBezTo>
                  <a:cubicBezTo>
                    <a:pt x="8377" y="11421"/>
                    <a:pt x="10211" y="10515"/>
                    <a:pt x="11309" y="8847"/>
                  </a:cubicBezTo>
                  <a:cubicBezTo>
                    <a:pt x="13010" y="6211"/>
                    <a:pt x="12276" y="2642"/>
                    <a:pt x="9641" y="941"/>
                  </a:cubicBezTo>
                  <a:cubicBezTo>
                    <a:pt x="8675" y="305"/>
                    <a:pt x="7587" y="1"/>
                    <a:pt x="651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flipH="1">
              <a:off x="5254128" y="4204779"/>
              <a:ext cx="339613" cy="316312"/>
            </a:xfrm>
            <a:custGeom>
              <a:rect b="b" l="l" r="r" t="t"/>
              <a:pathLst>
                <a:path extrusionOk="0" h="11444" w="12287">
                  <a:moveTo>
                    <a:pt x="5962" y="0"/>
                  </a:moveTo>
                  <a:cubicBezTo>
                    <a:pt x="2900" y="0"/>
                    <a:pt x="0" y="2492"/>
                    <a:pt x="211" y="6054"/>
                  </a:cubicBezTo>
                  <a:cubicBezTo>
                    <a:pt x="407" y="9358"/>
                    <a:pt x="3138" y="11443"/>
                    <a:pt x="5959" y="11443"/>
                  </a:cubicBezTo>
                  <a:cubicBezTo>
                    <a:pt x="7466" y="11443"/>
                    <a:pt x="9000" y="10847"/>
                    <a:pt x="10185" y="9523"/>
                  </a:cubicBezTo>
                  <a:cubicBezTo>
                    <a:pt x="12287" y="7154"/>
                    <a:pt x="12053" y="3552"/>
                    <a:pt x="9718" y="1450"/>
                  </a:cubicBezTo>
                  <a:cubicBezTo>
                    <a:pt x="8586" y="448"/>
                    <a:pt x="7260" y="0"/>
                    <a:pt x="596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
            <p:cNvSpPr/>
            <p:nvPr/>
          </p:nvSpPr>
          <p:spPr>
            <a:xfrm flipH="1">
              <a:off x="5355538" y="4288198"/>
              <a:ext cx="157686" cy="148454"/>
            </a:xfrm>
            <a:custGeom>
              <a:rect b="b" l="l" r="r" t="t"/>
              <a:pathLst>
                <a:path extrusionOk="0" h="5371" w="5705">
                  <a:moveTo>
                    <a:pt x="3341" y="1136"/>
                  </a:moveTo>
                  <a:cubicBezTo>
                    <a:pt x="3464" y="1136"/>
                    <a:pt x="3607" y="1179"/>
                    <a:pt x="3770" y="1268"/>
                  </a:cubicBezTo>
                  <a:lnTo>
                    <a:pt x="3069" y="2035"/>
                  </a:lnTo>
                  <a:cubicBezTo>
                    <a:pt x="2902" y="1835"/>
                    <a:pt x="2869" y="1568"/>
                    <a:pt x="2969" y="1334"/>
                  </a:cubicBezTo>
                  <a:cubicBezTo>
                    <a:pt x="3062" y="1204"/>
                    <a:pt x="3186" y="1136"/>
                    <a:pt x="3341" y="1136"/>
                  </a:cubicBezTo>
                  <a:close/>
                  <a:moveTo>
                    <a:pt x="2769" y="3402"/>
                  </a:moveTo>
                  <a:cubicBezTo>
                    <a:pt x="2902" y="3569"/>
                    <a:pt x="2936" y="3836"/>
                    <a:pt x="2836" y="4036"/>
                  </a:cubicBezTo>
                  <a:cubicBezTo>
                    <a:pt x="2763" y="4163"/>
                    <a:pt x="2652" y="4221"/>
                    <a:pt x="2512" y="4221"/>
                  </a:cubicBezTo>
                  <a:cubicBezTo>
                    <a:pt x="2393" y="4221"/>
                    <a:pt x="2254" y="4179"/>
                    <a:pt x="2102" y="4103"/>
                  </a:cubicBezTo>
                  <a:lnTo>
                    <a:pt x="2769" y="3402"/>
                  </a:lnTo>
                  <a:close/>
                  <a:moveTo>
                    <a:pt x="4970" y="0"/>
                  </a:moveTo>
                  <a:lnTo>
                    <a:pt x="4437" y="567"/>
                  </a:lnTo>
                  <a:cubicBezTo>
                    <a:pt x="3980" y="236"/>
                    <a:pt x="3538" y="69"/>
                    <a:pt x="3146" y="69"/>
                  </a:cubicBezTo>
                  <a:cubicBezTo>
                    <a:pt x="2708" y="69"/>
                    <a:pt x="2332" y="278"/>
                    <a:pt x="2068" y="701"/>
                  </a:cubicBezTo>
                  <a:cubicBezTo>
                    <a:pt x="1601" y="1434"/>
                    <a:pt x="2002" y="2168"/>
                    <a:pt x="2402" y="2769"/>
                  </a:cubicBezTo>
                  <a:lnTo>
                    <a:pt x="1568" y="3636"/>
                  </a:lnTo>
                  <a:cubicBezTo>
                    <a:pt x="1201" y="3269"/>
                    <a:pt x="968" y="2802"/>
                    <a:pt x="834" y="2302"/>
                  </a:cubicBezTo>
                  <a:lnTo>
                    <a:pt x="0" y="2769"/>
                  </a:lnTo>
                  <a:cubicBezTo>
                    <a:pt x="167" y="3336"/>
                    <a:pt x="501" y="3869"/>
                    <a:pt x="901" y="4303"/>
                  </a:cubicBezTo>
                  <a:lnTo>
                    <a:pt x="367" y="4904"/>
                  </a:lnTo>
                  <a:lnTo>
                    <a:pt x="901" y="5371"/>
                  </a:lnTo>
                  <a:lnTo>
                    <a:pt x="1435" y="4804"/>
                  </a:lnTo>
                  <a:cubicBezTo>
                    <a:pt x="1871" y="5131"/>
                    <a:pt x="2308" y="5298"/>
                    <a:pt x="2700" y="5298"/>
                  </a:cubicBezTo>
                  <a:cubicBezTo>
                    <a:pt x="3147" y="5298"/>
                    <a:pt x="3536" y="5081"/>
                    <a:pt x="3803" y="4637"/>
                  </a:cubicBezTo>
                  <a:cubicBezTo>
                    <a:pt x="4237" y="3936"/>
                    <a:pt x="3836" y="3236"/>
                    <a:pt x="3469" y="2635"/>
                  </a:cubicBezTo>
                  <a:lnTo>
                    <a:pt x="4337" y="1735"/>
                  </a:lnTo>
                  <a:cubicBezTo>
                    <a:pt x="4603" y="2001"/>
                    <a:pt x="4804" y="2368"/>
                    <a:pt x="4937" y="2735"/>
                  </a:cubicBezTo>
                  <a:lnTo>
                    <a:pt x="5704" y="2268"/>
                  </a:lnTo>
                  <a:cubicBezTo>
                    <a:pt x="5537" y="1835"/>
                    <a:pt x="5304" y="1401"/>
                    <a:pt x="4970" y="1067"/>
                  </a:cubicBezTo>
                  <a:lnTo>
                    <a:pt x="5504" y="500"/>
                  </a:lnTo>
                  <a:lnTo>
                    <a:pt x="497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
            <p:cNvSpPr/>
            <p:nvPr/>
          </p:nvSpPr>
          <p:spPr>
            <a:xfrm flipH="1">
              <a:off x="7172811" y="4481350"/>
              <a:ext cx="213021" cy="54202"/>
            </a:xfrm>
            <a:custGeom>
              <a:rect b="b" l="l" r="r" t="t"/>
              <a:pathLst>
                <a:path extrusionOk="0" h="1961" w="7707">
                  <a:moveTo>
                    <a:pt x="3210" y="1"/>
                  </a:moveTo>
                  <a:cubicBezTo>
                    <a:pt x="1411" y="1"/>
                    <a:pt x="64" y="343"/>
                    <a:pt x="34" y="818"/>
                  </a:cubicBezTo>
                  <a:cubicBezTo>
                    <a:pt x="1" y="1351"/>
                    <a:pt x="1702" y="1852"/>
                    <a:pt x="3804" y="1952"/>
                  </a:cubicBezTo>
                  <a:cubicBezTo>
                    <a:pt x="3985" y="1957"/>
                    <a:pt x="4164" y="1960"/>
                    <a:pt x="4339" y="1960"/>
                  </a:cubicBezTo>
                  <a:cubicBezTo>
                    <a:pt x="6221" y="1960"/>
                    <a:pt x="7673" y="1639"/>
                    <a:pt x="7673" y="1151"/>
                  </a:cubicBezTo>
                  <a:cubicBezTo>
                    <a:pt x="7706" y="618"/>
                    <a:pt x="6005" y="84"/>
                    <a:pt x="3904" y="17"/>
                  </a:cubicBezTo>
                  <a:cubicBezTo>
                    <a:pt x="3666" y="6"/>
                    <a:pt x="3435" y="1"/>
                    <a:pt x="321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flipH="1">
              <a:off x="7172811" y="4477203"/>
              <a:ext cx="212082" cy="35987"/>
            </a:xfrm>
            <a:custGeom>
              <a:rect b="b" l="l" r="r" t="t"/>
              <a:pathLst>
                <a:path extrusionOk="0" h="1302" w="7673">
                  <a:moveTo>
                    <a:pt x="34" y="0"/>
                  </a:moveTo>
                  <a:lnTo>
                    <a:pt x="0" y="968"/>
                  </a:lnTo>
                  <a:lnTo>
                    <a:pt x="7639" y="1301"/>
                  </a:lnTo>
                  <a:lnTo>
                    <a:pt x="7672" y="334"/>
                  </a:lnTo>
                  <a:lnTo>
                    <a:pt x="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
            <p:cNvSpPr/>
            <p:nvPr/>
          </p:nvSpPr>
          <p:spPr>
            <a:xfrm flipH="1">
              <a:off x="7171899" y="4454621"/>
              <a:ext cx="212994" cy="54396"/>
            </a:xfrm>
            <a:custGeom>
              <a:rect b="b" l="l" r="r" t="t"/>
              <a:pathLst>
                <a:path extrusionOk="0" h="1968" w="7706">
                  <a:moveTo>
                    <a:pt x="3209" y="0"/>
                  </a:moveTo>
                  <a:cubicBezTo>
                    <a:pt x="1411" y="0"/>
                    <a:pt x="63" y="343"/>
                    <a:pt x="34" y="817"/>
                  </a:cubicBezTo>
                  <a:cubicBezTo>
                    <a:pt x="0" y="1351"/>
                    <a:pt x="1701" y="1851"/>
                    <a:pt x="3836" y="1951"/>
                  </a:cubicBezTo>
                  <a:cubicBezTo>
                    <a:pt x="4070" y="1963"/>
                    <a:pt x="4299" y="1968"/>
                    <a:pt x="4521" y="1968"/>
                  </a:cubicBezTo>
                  <a:cubicBezTo>
                    <a:pt x="6302" y="1968"/>
                    <a:pt x="7672" y="1625"/>
                    <a:pt x="7672" y="1151"/>
                  </a:cubicBezTo>
                  <a:cubicBezTo>
                    <a:pt x="7706" y="584"/>
                    <a:pt x="6004" y="83"/>
                    <a:pt x="3903" y="17"/>
                  </a:cubicBezTo>
                  <a:cubicBezTo>
                    <a:pt x="3666" y="6"/>
                    <a:pt x="3434" y="0"/>
                    <a:pt x="32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
            <p:cNvSpPr/>
            <p:nvPr/>
          </p:nvSpPr>
          <p:spPr>
            <a:xfrm flipH="1">
              <a:off x="7185719" y="4462084"/>
              <a:ext cx="184442" cy="25291"/>
            </a:xfrm>
            <a:custGeom>
              <a:rect b="b" l="l" r="r" t="t"/>
              <a:pathLst>
                <a:path extrusionOk="0" h="915" w="6673">
                  <a:moveTo>
                    <a:pt x="2682" y="1"/>
                  </a:moveTo>
                  <a:cubicBezTo>
                    <a:pt x="1167" y="1"/>
                    <a:pt x="1" y="194"/>
                    <a:pt x="1" y="514"/>
                  </a:cubicBezTo>
                  <a:cubicBezTo>
                    <a:pt x="1" y="547"/>
                    <a:pt x="1" y="581"/>
                    <a:pt x="34" y="614"/>
                  </a:cubicBezTo>
                  <a:cubicBezTo>
                    <a:pt x="226" y="367"/>
                    <a:pt x="1232" y="188"/>
                    <a:pt x="2511" y="188"/>
                  </a:cubicBezTo>
                  <a:cubicBezTo>
                    <a:pt x="2786" y="188"/>
                    <a:pt x="3075" y="196"/>
                    <a:pt x="3370" y="214"/>
                  </a:cubicBezTo>
                  <a:cubicBezTo>
                    <a:pt x="5038" y="280"/>
                    <a:pt x="6405" y="581"/>
                    <a:pt x="6639" y="914"/>
                  </a:cubicBezTo>
                  <a:cubicBezTo>
                    <a:pt x="6672" y="881"/>
                    <a:pt x="6672" y="848"/>
                    <a:pt x="6672" y="814"/>
                  </a:cubicBezTo>
                  <a:cubicBezTo>
                    <a:pt x="6672" y="447"/>
                    <a:pt x="5205" y="80"/>
                    <a:pt x="3370" y="14"/>
                  </a:cubicBezTo>
                  <a:cubicBezTo>
                    <a:pt x="3135" y="5"/>
                    <a:pt x="2905" y="1"/>
                    <a:pt x="268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flipH="1">
              <a:off x="7194951" y="4440773"/>
              <a:ext cx="212082" cy="54202"/>
            </a:xfrm>
            <a:custGeom>
              <a:rect b="b" l="l" r="r" t="t"/>
              <a:pathLst>
                <a:path extrusionOk="0" h="1961" w="7673">
                  <a:moveTo>
                    <a:pt x="3175" y="1"/>
                  </a:moveTo>
                  <a:cubicBezTo>
                    <a:pt x="1371" y="1"/>
                    <a:pt x="1" y="344"/>
                    <a:pt x="1" y="818"/>
                  </a:cubicBezTo>
                  <a:cubicBezTo>
                    <a:pt x="1" y="1352"/>
                    <a:pt x="1668" y="1852"/>
                    <a:pt x="3770" y="1952"/>
                  </a:cubicBezTo>
                  <a:cubicBezTo>
                    <a:pt x="3952" y="1958"/>
                    <a:pt x="4130" y="1961"/>
                    <a:pt x="4305" y="1961"/>
                  </a:cubicBezTo>
                  <a:cubicBezTo>
                    <a:pt x="6182" y="1961"/>
                    <a:pt x="7609" y="1640"/>
                    <a:pt x="7639" y="1152"/>
                  </a:cubicBezTo>
                  <a:cubicBezTo>
                    <a:pt x="7673" y="618"/>
                    <a:pt x="5972" y="84"/>
                    <a:pt x="3870" y="17"/>
                  </a:cubicBezTo>
                  <a:cubicBezTo>
                    <a:pt x="3633" y="6"/>
                    <a:pt x="3401" y="1"/>
                    <a:pt x="31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
            <p:cNvSpPr/>
            <p:nvPr/>
          </p:nvSpPr>
          <p:spPr>
            <a:xfrm flipH="1">
              <a:off x="7194951" y="4435715"/>
              <a:ext cx="212994" cy="35987"/>
            </a:xfrm>
            <a:custGeom>
              <a:rect b="b" l="l" r="r" t="t"/>
              <a:pathLst>
                <a:path extrusionOk="0" h="1302" w="7706">
                  <a:moveTo>
                    <a:pt x="67" y="0"/>
                  </a:moveTo>
                  <a:lnTo>
                    <a:pt x="0" y="1001"/>
                  </a:lnTo>
                  <a:lnTo>
                    <a:pt x="7672" y="1301"/>
                  </a:lnTo>
                  <a:lnTo>
                    <a:pt x="7706" y="334"/>
                  </a:lnTo>
                  <a:lnTo>
                    <a:pt x="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
            <p:cNvSpPr/>
            <p:nvPr/>
          </p:nvSpPr>
          <p:spPr>
            <a:xfrm flipH="1">
              <a:off x="7193099" y="4414045"/>
              <a:ext cx="212082" cy="54423"/>
            </a:xfrm>
            <a:custGeom>
              <a:rect b="b" l="l" r="r" t="t"/>
              <a:pathLst>
                <a:path extrusionOk="0" h="1969" w="7673">
                  <a:moveTo>
                    <a:pt x="3175" y="1"/>
                  </a:moveTo>
                  <a:cubicBezTo>
                    <a:pt x="1371" y="1"/>
                    <a:pt x="0" y="343"/>
                    <a:pt x="0" y="818"/>
                  </a:cubicBezTo>
                  <a:cubicBezTo>
                    <a:pt x="0" y="1351"/>
                    <a:pt x="1668" y="1852"/>
                    <a:pt x="3770" y="1952"/>
                  </a:cubicBezTo>
                  <a:cubicBezTo>
                    <a:pt x="4007" y="1963"/>
                    <a:pt x="4239" y="1968"/>
                    <a:pt x="4464" y="1968"/>
                  </a:cubicBezTo>
                  <a:cubicBezTo>
                    <a:pt x="6262" y="1968"/>
                    <a:pt x="7609" y="1626"/>
                    <a:pt x="7639" y="1151"/>
                  </a:cubicBezTo>
                  <a:cubicBezTo>
                    <a:pt x="7672" y="584"/>
                    <a:pt x="5971" y="84"/>
                    <a:pt x="3870" y="17"/>
                  </a:cubicBezTo>
                  <a:cubicBezTo>
                    <a:pt x="3633" y="6"/>
                    <a:pt x="3400" y="1"/>
                    <a:pt x="31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
            <p:cNvSpPr/>
            <p:nvPr/>
          </p:nvSpPr>
          <p:spPr>
            <a:xfrm flipH="1">
              <a:off x="7207859" y="4421536"/>
              <a:ext cx="184414" cy="25263"/>
            </a:xfrm>
            <a:custGeom>
              <a:rect b="b" l="l" r="r" t="t"/>
              <a:pathLst>
                <a:path extrusionOk="0" h="914" w="6672">
                  <a:moveTo>
                    <a:pt x="2682" y="0"/>
                  </a:moveTo>
                  <a:cubicBezTo>
                    <a:pt x="1167" y="0"/>
                    <a:pt x="0" y="193"/>
                    <a:pt x="0" y="513"/>
                  </a:cubicBezTo>
                  <a:cubicBezTo>
                    <a:pt x="0" y="547"/>
                    <a:pt x="0" y="580"/>
                    <a:pt x="34" y="613"/>
                  </a:cubicBezTo>
                  <a:cubicBezTo>
                    <a:pt x="226" y="366"/>
                    <a:pt x="1231" y="187"/>
                    <a:pt x="2510" y="187"/>
                  </a:cubicBezTo>
                  <a:cubicBezTo>
                    <a:pt x="2786" y="187"/>
                    <a:pt x="3074" y="195"/>
                    <a:pt x="3369" y="213"/>
                  </a:cubicBezTo>
                  <a:cubicBezTo>
                    <a:pt x="5037" y="280"/>
                    <a:pt x="6405" y="580"/>
                    <a:pt x="6638" y="914"/>
                  </a:cubicBezTo>
                  <a:cubicBezTo>
                    <a:pt x="6638" y="880"/>
                    <a:pt x="6672" y="847"/>
                    <a:pt x="6672" y="813"/>
                  </a:cubicBezTo>
                  <a:cubicBezTo>
                    <a:pt x="6672" y="447"/>
                    <a:pt x="5204" y="80"/>
                    <a:pt x="3369" y="13"/>
                  </a:cubicBezTo>
                  <a:cubicBezTo>
                    <a:pt x="3134" y="4"/>
                    <a:pt x="2904" y="0"/>
                    <a:pt x="26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
            <p:cNvSpPr/>
            <p:nvPr/>
          </p:nvSpPr>
          <p:spPr>
            <a:xfrm flipH="1">
              <a:off x="7192187" y="4391343"/>
              <a:ext cx="212082" cy="54202"/>
            </a:xfrm>
            <a:custGeom>
              <a:rect b="b" l="l" r="r" t="t"/>
              <a:pathLst>
                <a:path extrusionOk="0" h="1961" w="7673">
                  <a:moveTo>
                    <a:pt x="3176" y="1"/>
                  </a:moveTo>
                  <a:cubicBezTo>
                    <a:pt x="1378" y="1"/>
                    <a:pt x="30" y="344"/>
                    <a:pt x="1" y="818"/>
                  </a:cubicBezTo>
                  <a:cubicBezTo>
                    <a:pt x="1" y="1352"/>
                    <a:pt x="1669" y="1852"/>
                    <a:pt x="3770" y="1952"/>
                  </a:cubicBezTo>
                  <a:cubicBezTo>
                    <a:pt x="3952" y="1958"/>
                    <a:pt x="4131" y="1961"/>
                    <a:pt x="4306" y="1961"/>
                  </a:cubicBezTo>
                  <a:cubicBezTo>
                    <a:pt x="6188" y="1961"/>
                    <a:pt x="7639" y="1640"/>
                    <a:pt x="7639" y="1152"/>
                  </a:cubicBezTo>
                  <a:cubicBezTo>
                    <a:pt x="7673" y="618"/>
                    <a:pt x="5972" y="84"/>
                    <a:pt x="3870" y="17"/>
                  </a:cubicBezTo>
                  <a:cubicBezTo>
                    <a:pt x="3633" y="6"/>
                    <a:pt x="3401" y="1"/>
                    <a:pt x="31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
            <p:cNvSpPr/>
            <p:nvPr/>
          </p:nvSpPr>
          <p:spPr>
            <a:xfrm flipH="1">
              <a:off x="7192187" y="4386847"/>
              <a:ext cx="212082" cy="35987"/>
            </a:xfrm>
            <a:custGeom>
              <a:rect b="b" l="l" r="r" t="t"/>
              <a:pathLst>
                <a:path extrusionOk="0" h="1302" w="7673">
                  <a:moveTo>
                    <a:pt x="34" y="0"/>
                  </a:moveTo>
                  <a:lnTo>
                    <a:pt x="1" y="1001"/>
                  </a:lnTo>
                  <a:lnTo>
                    <a:pt x="7639" y="1301"/>
                  </a:lnTo>
                  <a:lnTo>
                    <a:pt x="7673" y="334"/>
                  </a:lnTo>
                  <a:lnTo>
                    <a:pt x="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
            <p:cNvSpPr/>
            <p:nvPr/>
          </p:nvSpPr>
          <p:spPr>
            <a:xfrm flipH="1">
              <a:off x="7191247" y="4365177"/>
              <a:ext cx="212082" cy="54423"/>
            </a:xfrm>
            <a:custGeom>
              <a:rect b="b" l="l" r="r" t="t"/>
              <a:pathLst>
                <a:path extrusionOk="0" h="1969" w="7673">
                  <a:moveTo>
                    <a:pt x="3184" y="1"/>
                  </a:moveTo>
                  <a:cubicBezTo>
                    <a:pt x="1404" y="1"/>
                    <a:pt x="30" y="343"/>
                    <a:pt x="0" y="818"/>
                  </a:cubicBezTo>
                  <a:cubicBezTo>
                    <a:pt x="0" y="1351"/>
                    <a:pt x="1668" y="1852"/>
                    <a:pt x="3803" y="1952"/>
                  </a:cubicBezTo>
                  <a:cubicBezTo>
                    <a:pt x="4036" y="1963"/>
                    <a:pt x="4265" y="1968"/>
                    <a:pt x="4488" y="1968"/>
                  </a:cubicBezTo>
                  <a:cubicBezTo>
                    <a:pt x="6268" y="1968"/>
                    <a:pt x="7639" y="1626"/>
                    <a:pt x="7639" y="1151"/>
                  </a:cubicBezTo>
                  <a:cubicBezTo>
                    <a:pt x="7672" y="584"/>
                    <a:pt x="5971" y="84"/>
                    <a:pt x="3869" y="17"/>
                  </a:cubicBezTo>
                  <a:cubicBezTo>
                    <a:pt x="3636" y="6"/>
                    <a:pt x="3407" y="1"/>
                    <a:pt x="31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
            <p:cNvSpPr/>
            <p:nvPr/>
          </p:nvSpPr>
          <p:spPr>
            <a:xfrm flipH="1">
              <a:off x="7205094" y="4372695"/>
              <a:ext cx="184414" cy="25235"/>
            </a:xfrm>
            <a:custGeom>
              <a:rect b="b" l="l" r="r" t="t"/>
              <a:pathLst>
                <a:path extrusionOk="0" h="913" w="6672">
                  <a:moveTo>
                    <a:pt x="2747" y="1"/>
                  </a:moveTo>
                  <a:cubicBezTo>
                    <a:pt x="1201" y="1"/>
                    <a:pt x="0" y="217"/>
                    <a:pt x="0" y="512"/>
                  </a:cubicBezTo>
                  <a:cubicBezTo>
                    <a:pt x="0" y="546"/>
                    <a:pt x="0" y="579"/>
                    <a:pt x="34" y="612"/>
                  </a:cubicBezTo>
                  <a:cubicBezTo>
                    <a:pt x="226" y="365"/>
                    <a:pt x="1231" y="186"/>
                    <a:pt x="2511" y="186"/>
                  </a:cubicBezTo>
                  <a:cubicBezTo>
                    <a:pt x="2786" y="186"/>
                    <a:pt x="3074" y="194"/>
                    <a:pt x="3369" y="212"/>
                  </a:cubicBezTo>
                  <a:cubicBezTo>
                    <a:pt x="5037" y="279"/>
                    <a:pt x="6405" y="579"/>
                    <a:pt x="6638" y="913"/>
                  </a:cubicBezTo>
                  <a:cubicBezTo>
                    <a:pt x="6672" y="879"/>
                    <a:pt x="6672" y="846"/>
                    <a:pt x="6672" y="812"/>
                  </a:cubicBezTo>
                  <a:cubicBezTo>
                    <a:pt x="6672" y="446"/>
                    <a:pt x="5204" y="79"/>
                    <a:pt x="3369" y="12"/>
                  </a:cubicBezTo>
                  <a:cubicBezTo>
                    <a:pt x="3157" y="4"/>
                    <a:pt x="2949" y="1"/>
                    <a:pt x="27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
            <p:cNvSpPr/>
            <p:nvPr/>
          </p:nvSpPr>
          <p:spPr>
            <a:xfrm flipH="1">
              <a:off x="7214299" y="4351357"/>
              <a:ext cx="212082" cy="54174"/>
            </a:xfrm>
            <a:custGeom>
              <a:rect b="b" l="l" r="r" t="t"/>
              <a:pathLst>
                <a:path extrusionOk="0" h="1960" w="7673">
                  <a:moveTo>
                    <a:pt x="3175" y="0"/>
                  </a:moveTo>
                  <a:cubicBezTo>
                    <a:pt x="1371" y="0"/>
                    <a:pt x="0" y="343"/>
                    <a:pt x="0" y="817"/>
                  </a:cubicBezTo>
                  <a:cubicBezTo>
                    <a:pt x="0" y="1351"/>
                    <a:pt x="1668" y="1851"/>
                    <a:pt x="3769" y="1951"/>
                  </a:cubicBezTo>
                  <a:cubicBezTo>
                    <a:pt x="3951" y="1957"/>
                    <a:pt x="4130" y="1960"/>
                    <a:pt x="4305" y="1960"/>
                  </a:cubicBezTo>
                  <a:cubicBezTo>
                    <a:pt x="6182" y="1960"/>
                    <a:pt x="7608" y="1639"/>
                    <a:pt x="7639" y="1151"/>
                  </a:cubicBezTo>
                  <a:cubicBezTo>
                    <a:pt x="7672" y="617"/>
                    <a:pt x="5971" y="83"/>
                    <a:pt x="3870" y="17"/>
                  </a:cubicBezTo>
                  <a:cubicBezTo>
                    <a:pt x="3632" y="6"/>
                    <a:pt x="3400" y="0"/>
                    <a:pt x="317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
            <p:cNvSpPr/>
            <p:nvPr/>
          </p:nvSpPr>
          <p:spPr>
            <a:xfrm flipH="1">
              <a:off x="7214299" y="4347183"/>
              <a:ext cx="212082" cy="35075"/>
            </a:xfrm>
            <a:custGeom>
              <a:rect b="b" l="l" r="r" t="t"/>
              <a:pathLst>
                <a:path extrusionOk="0" h="1269" w="7673">
                  <a:moveTo>
                    <a:pt x="33" y="1"/>
                  </a:moveTo>
                  <a:lnTo>
                    <a:pt x="0" y="968"/>
                  </a:lnTo>
                  <a:lnTo>
                    <a:pt x="7639" y="1268"/>
                  </a:lnTo>
                  <a:lnTo>
                    <a:pt x="7672" y="301"/>
                  </a:lnTo>
                  <a:lnTo>
                    <a:pt x="3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
            <p:cNvSpPr/>
            <p:nvPr/>
          </p:nvSpPr>
          <p:spPr>
            <a:xfrm flipH="1">
              <a:off x="7213387" y="4324601"/>
              <a:ext cx="212994" cy="54423"/>
            </a:xfrm>
            <a:custGeom>
              <a:rect b="b" l="l" r="r" t="t"/>
              <a:pathLst>
                <a:path extrusionOk="0" h="1969" w="7706">
                  <a:moveTo>
                    <a:pt x="3218" y="1"/>
                  </a:moveTo>
                  <a:cubicBezTo>
                    <a:pt x="1437" y="1"/>
                    <a:pt x="63" y="344"/>
                    <a:pt x="33" y="818"/>
                  </a:cubicBezTo>
                  <a:cubicBezTo>
                    <a:pt x="0" y="1352"/>
                    <a:pt x="1701" y="1852"/>
                    <a:pt x="3803" y="1952"/>
                  </a:cubicBezTo>
                  <a:cubicBezTo>
                    <a:pt x="4040" y="1963"/>
                    <a:pt x="4272" y="1969"/>
                    <a:pt x="4498" y="1969"/>
                  </a:cubicBezTo>
                  <a:cubicBezTo>
                    <a:pt x="6302" y="1969"/>
                    <a:pt x="7672" y="1626"/>
                    <a:pt x="7672" y="1151"/>
                  </a:cubicBezTo>
                  <a:cubicBezTo>
                    <a:pt x="7706" y="618"/>
                    <a:pt x="6004" y="117"/>
                    <a:pt x="3903" y="17"/>
                  </a:cubicBezTo>
                  <a:cubicBezTo>
                    <a:pt x="3669" y="6"/>
                    <a:pt x="3440" y="1"/>
                    <a:pt x="32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
            <p:cNvSpPr/>
            <p:nvPr/>
          </p:nvSpPr>
          <p:spPr>
            <a:xfrm flipH="1">
              <a:off x="7227207" y="4332119"/>
              <a:ext cx="184442" cy="25235"/>
            </a:xfrm>
            <a:custGeom>
              <a:rect b="b" l="l" r="r" t="t"/>
              <a:pathLst>
                <a:path extrusionOk="0" h="913" w="6673">
                  <a:moveTo>
                    <a:pt x="2748" y="1"/>
                  </a:moveTo>
                  <a:cubicBezTo>
                    <a:pt x="1201" y="1"/>
                    <a:pt x="1" y="218"/>
                    <a:pt x="1" y="513"/>
                  </a:cubicBezTo>
                  <a:cubicBezTo>
                    <a:pt x="1" y="546"/>
                    <a:pt x="1" y="579"/>
                    <a:pt x="34" y="613"/>
                  </a:cubicBezTo>
                  <a:cubicBezTo>
                    <a:pt x="226" y="366"/>
                    <a:pt x="1232" y="186"/>
                    <a:pt x="2511" y="186"/>
                  </a:cubicBezTo>
                  <a:cubicBezTo>
                    <a:pt x="2786" y="186"/>
                    <a:pt x="3074" y="195"/>
                    <a:pt x="3370" y="212"/>
                  </a:cubicBezTo>
                  <a:cubicBezTo>
                    <a:pt x="5038" y="279"/>
                    <a:pt x="6405" y="579"/>
                    <a:pt x="6639" y="913"/>
                  </a:cubicBezTo>
                  <a:cubicBezTo>
                    <a:pt x="6639" y="879"/>
                    <a:pt x="6672" y="846"/>
                    <a:pt x="6672" y="813"/>
                  </a:cubicBezTo>
                  <a:cubicBezTo>
                    <a:pt x="6672" y="446"/>
                    <a:pt x="5205" y="79"/>
                    <a:pt x="3370" y="12"/>
                  </a:cubicBezTo>
                  <a:cubicBezTo>
                    <a:pt x="3158" y="4"/>
                    <a:pt x="2950" y="1"/>
                    <a:pt x="27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
            <p:cNvSpPr/>
            <p:nvPr/>
          </p:nvSpPr>
          <p:spPr>
            <a:xfrm flipH="1">
              <a:off x="7180191" y="4316530"/>
              <a:ext cx="213021" cy="54893"/>
            </a:xfrm>
            <a:custGeom>
              <a:rect b="b" l="l" r="r" t="t"/>
              <a:pathLst>
                <a:path extrusionOk="0" h="1986" w="7707">
                  <a:moveTo>
                    <a:pt x="3344" y="1"/>
                  </a:moveTo>
                  <a:cubicBezTo>
                    <a:pt x="1487" y="1"/>
                    <a:pt x="34" y="324"/>
                    <a:pt x="34" y="843"/>
                  </a:cubicBezTo>
                  <a:cubicBezTo>
                    <a:pt x="1" y="1377"/>
                    <a:pt x="1702" y="1877"/>
                    <a:pt x="3804" y="1977"/>
                  </a:cubicBezTo>
                  <a:cubicBezTo>
                    <a:pt x="3972" y="1982"/>
                    <a:pt x="4138" y="1985"/>
                    <a:pt x="4300" y="1985"/>
                  </a:cubicBezTo>
                  <a:cubicBezTo>
                    <a:pt x="6196" y="1985"/>
                    <a:pt x="7642" y="1635"/>
                    <a:pt x="7673" y="1143"/>
                  </a:cubicBezTo>
                  <a:cubicBezTo>
                    <a:pt x="7706" y="610"/>
                    <a:pt x="6005" y="109"/>
                    <a:pt x="3870" y="9"/>
                  </a:cubicBezTo>
                  <a:cubicBezTo>
                    <a:pt x="3692" y="3"/>
                    <a:pt x="3516" y="1"/>
                    <a:pt x="33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
            <p:cNvSpPr/>
            <p:nvPr/>
          </p:nvSpPr>
          <p:spPr>
            <a:xfrm flipH="1">
              <a:off x="7180191" y="4312162"/>
              <a:ext cx="213021" cy="35987"/>
            </a:xfrm>
            <a:custGeom>
              <a:rect b="b" l="l" r="r" t="t"/>
              <a:pathLst>
                <a:path extrusionOk="0" h="1302" w="7707">
                  <a:moveTo>
                    <a:pt x="68" y="0"/>
                  </a:moveTo>
                  <a:lnTo>
                    <a:pt x="1" y="968"/>
                  </a:lnTo>
                  <a:lnTo>
                    <a:pt x="7673" y="1301"/>
                  </a:lnTo>
                  <a:lnTo>
                    <a:pt x="7706" y="334"/>
                  </a:lnTo>
                  <a:lnTo>
                    <a:pt x="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
            <p:cNvSpPr/>
            <p:nvPr/>
          </p:nvSpPr>
          <p:spPr>
            <a:xfrm flipH="1">
              <a:off x="7179279" y="4289801"/>
              <a:ext cx="212994" cy="54865"/>
            </a:xfrm>
            <a:custGeom>
              <a:rect b="b" l="l" r="r" t="t"/>
              <a:pathLst>
                <a:path extrusionOk="0" h="1985" w="7706">
                  <a:moveTo>
                    <a:pt x="3406" y="1"/>
                  </a:moveTo>
                  <a:cubicBezTo>
                    <a:pt x="1506" y="1"/>
                    <a:pt x="34" y="351"/>
                    <a:pt x="34" y="843"/>
                  </a:cubicBezTo>
                  <a:cubicBezTo>
                    <a:pt x="0" y="1376"/>
                    <a:pt x="1702" y="1877"/>
                    <a:pt x="3803" y="1977"/>
                  </a:cubicBezTo>
                  <a:cubicBezTo>
                    <a:pt x="3971" y="1982"/>
                    <a:pt x="4137" y="1985"/>
                    <a:pt x="4299" y="1985"/>
                  </a:cubicBezTo>
                  <a:cubicBezTo>
                    <a:pt x="6196" y="1985"/>
                    <a:pt x="7642" y="1635"/>
                    <a:pt x="7672" y="1143"/>
                  </a:cubicBezTo>
                  <a:cubicBezTo>
                    <a:pt x="7706" y="609"/>
                    <a:pt x="6005" y="109"/>
                    <a:pt x="3903" y="9"/>
                  </a:cubicBezTo>
                  <a:cubicBezTo>
                    <a:pt x="3735" y="4"/>
                    <a:pt x="3569" y="1"/>
                    <a:pt x="34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
            <p:cNvSpPr/>
            <p:nvPr/>
          </p:nvSpPr>
          <p:spPr>
            <a:xfrm flipH="1">
              <a:off x="7193099" y="4297983"/>
              <a:ext cx="185354" cy="25263"/>
            </a:xfrm>
            <a:custGeom>
              <a:rect b="b" l="l" r="r" t="t"/>
              <a:pathLst>
                <a:path extrusionOk="0" h="914" w="6706">
                  <a:moveTo>
                    <a:pt x="2711" y="0"/>
                  </a:moveTo>
                  <a:cubicBezTo>
                    <a:pt x="1177" y="0"/>
                    <a:pt x="30" y="197"/>
                    <a:pt x="1" y="547"/>
                  </a:cubicBezTo>
                  <a:cubicBezTo>
                    <a:pt x="1" y="580"/>
                    <a:pt x="34" y="613"/>
                    <a:pt x="34" y="613"/>
                  </a:cubicBezTo>
                  <a:cubicBezTo>
                    <a:pt x="254" y="366"/>
                    <a:pt x="1241" y="187"/>
                    <a:pt x="2513" y="187"/>
                  </a:cubicBezTo>
                  <a:cubicBezTo>
                    <a:pt x="2787" y="187"/>
                    <a:pt x="3074" y="195"/>
                    <a:pt x="3370" y="213"/>
                  </a:cubicBezTo>
                  <a:cubicBezTo>
                    <a:pt x="5038" y="280"/>
                    <a:pt x="6439" y="580"/>
                    <a:pt x="6672" y="914"/>
                  </a:cubicBezTo>
                  <a:cubicBezTo>
                    <a:pt x="6672" y="880"/>
                    <a:pt x="6705" y="847"/>
                    <a:pt x="6705" y="814"/>
                  </a:cubicBezTo>
                  <a:cubicBezTo>
                    <a:pt x="6705" y="480"/>
                    <a:pt x="5238" y="113"/>
                    <a:pt x="3403" y="13"/>
                  </a:cubicBezTo>
                  <a:cubicBezTo>
                    <a:pt x="3166" y="5"/>
                    <a:pt x="2934" y="0"/>
                    <a:pt x="271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
            <p:cNvSpPr/>
            <p:nvPr/>
          </p:nvSpPr>
          <p:spPr>
            <a:xfrm flipH="1">
              <a:off x="7333236" y="4438811"/>
              <a:ext cx="212082" cy="73439"/>
            </a:xfrm>
            <a:custGeom>
              <a:rect b="b" l="l" r="r" t="t"/>
              <a:pathLst>
                <a:path extrusionOk="0" h="2657" w="7673">
                  <a:moveTo>
                    <a:pt x="6278" y="1"/>
                  </a:moveTo>
                  <a:cubicBezTo>
                    <a:pt x="5565" y="1"/>
                    <a:pt x="4620" y="126"/>
                    <a:pt x="3603" y="389"/>
                  </a:cubicBezTo>
                  <a:cubicBezTo>
                    <a:pt x="1568" y="922"/>
                    <a:pt x="0" y="1756"/>
                    <a:pt x="133" y="2257"/>
                  </a:cubicBezTo>
                  <a:cubicBezTo>
                    <a:pt x="200" y="2523"/>
                    <a:pt x="676" y="2657"/>
                    <a:pt x="1389" y="2657"/>
                  </a:cubicBezTo>
                  <a:cubicBezTo>
                    <a:pt x="2102" y="2657"/>
                    <a:pt x="3052" y="2523"/>
                    <a:pt x="4070" y="2257"/>
                  </a:cubicBezTo>
                  <a:cubicBezTo>
                    <a:pt x="6138" y="1756"/>
                    <a:pt x="7672" y="922"/>
                    <a:pt x="7572" y="389"/>
                  </a:cubicBezTo>
                  <a:cubicBezTo>
                    <a:pt x="7504" y="134"/>
                    <a:pt x="7015" y="1"/>
                    <a:pt x="62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
            <p:cNvSpPr/>
            <p:nvPr/>
          </p:nvSpPr>
          <p:spPr>
            <a:xfrm flipH="1">
              <a:off x="7336000" y="4423719"/>
              <a:ext cx="212109" cy="77475"/>
            </a:xfrm>
            <a:custGeom>
              <a:rect b="b" l="l" r="r" t="t"/>
              <a:pathLst>
                <a:path extrusionOk="0" h="2803" w="7674">
                  <a:moveTo>
                    <a:pt x="7406" y="1"/>
                  </a:moveTo>
                  <a:lnTo>
                    <a:pt x="1" y="1869"/>
                  </a:lnTo>
                  <a:lnTo>
                    <a:pt x="234" y="2803"/>
                  </a:lnTo>
                  <a:lnTo>
                    <a:pt x="7673" y="935"/>
                  </a:lnTo>
                  <a:lnTo>
                    <a:pt x="740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
            <p:cNvSpPr/>
            <p:nvPr/>
          </p:nvSpPr>
          <p:spPr>
            <a:xfrm flipH="1">
              <a:off x="7339703" y="4412995"/>
              <a:ext cx="212082" cy="73439"/>
            </a:xfrm>
            <a:custGeom>
              <a:rect b="b" l="l" r="r" t="t"/>
              <a:pathLst>
                <a:path extrusionOk="0" h="2657" w="7673">
                  <a:moveTo>
                    <a:pt x="6262" y="1"/>
                  </a:moveTo>
                  <a:cubicBezTo>
                    <a:pt x="5557" y="1"/>
                    <a:pt x="4621" y="126"/>
                    <a:pt x="3603" y="389"/>
                  </a:cubicBezTo>
                  <a:cubicBezTo>
                    <a:pt x="1568" y="922"/>
                    <a:pt x="1" y="1756"/>
                    <a:pt x="134" y="2257"/>
                  </a:cubicBezTo>
                  <a:cubicBezTo>
                    <a:pt x="201" y="2523"/>
                    <a:pt x="676" y="2657"/>
                    <a:pt x="1389" y="2657"/>
                  </a:cubicBezTo>
                  <a:cubicBezTo>
                    <a:pt x="2102" y="2657"/>
                    <a:pt x="3053" y="2523"/>
                    <a:pt x="4070" y="2257"/>
                  </a:cubicBezTo>
                  <a:cubicBezTo>
                    <a:pt x="6138" y="1723"/>
                    <a:pt x="7673" y="922"/>
                    <a:pt x="7539" y="389"/>
                  </a:cubicBezTo>
                  <a:cubicBezTo>
                    <a:pt x="7471" y="134"/>
                    <a:pt x="6990" y="1"/>
                    <a:pt x="62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
            <p:cNvSpPr/>
            <p:nvPr/>
          </p:nvSpPr>
          <p:spPr>
            <a:xfrm flipH="1">
              <a:off x="7356287" y="4419988"/>
              <a:ext cx="181678" cy="53539"/>
            </a:xfrm>
            <a:custGeom>
              <a:rect b="b" l="l" r="r" t="t"/>
              <a:pathLst>
                <a:path extrusionOk="0" h="1937" w="6573">
                  <a:moveTo>
                    <a:pt x="5734" y="0"/>
                  </a:moveTo>
                  <a:cubicBezTo>
                    <a:pt x="5103" y="0"/>
                    <a:pt x="4163" y="136"/>
                    <a:pt x="3136" y="402"/>
                  </a:cubicBezTo>
                  <a:cubicBezTo>
                    <a:pt x="1369" y="836"/>
                    <a:pt x="1" y="1503"/>
                    <a:pt x="101" y="1870"/>
                  </a:cubicBezTo>
                  <a:cubicBezTo>
                    <a:pt x="101" y="1870"/>
                    <a:pt x="134" y="1904"/>
                    <a:pt x="134" y="1937"/>
                  </a:cubicBezTo>
                  <a:cubicBezTo>
                    <a:pt x="301" y="1570"/>
                    <a:pt x="1602" y="1003"/>
                    <a:pt x="3203" y="569"/>
                  </a:cubicBezTo>
                  <a:cubicBezTo>
                    <a:pt x="4222" y="320"/>
                    <a:pt x="5151" y="187"/>
                    <a:pt x="5778" y="187"/>
                  </a:cubicBezTo>
                  <a:cubicBezTo>
                    <a:pt x="6157" y="187"/>
                    <a:pt x="6426" y="235"/>
                    <a:pt x="6539" y="336"/>
                  </a:cubicBezTo>
                  <a:cubicBezTo>
                    <a:pt x="6572" y="302"/>
                    <a:pt x="6572" y="269"/>
                    <a:pt x="6539" y="236"/>
                  </a:cubicBezTo>
                  <a:cubicBezTo>
                    <a:pt x="6510" y="78"/>
                    <a:pt x="6210" y="0"/>
                    <a:pt x="57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
            <p:cNvSpPr/>
            <p:nvPr/>
          </p:nvSpPr>
          <p:spPr>
            <a:xfrm flipH="1">
              <a:off x="7428208" y="4481350"/>
              <a:ext cx="212082" cy="54202"/>
            </a:xfrm>
            <a:custGeom>
              <a:rect b="b" l="l" r="r" t="t"/>
              <a:pathLst>
                <a:path extrusionOk="0" h="1961" w="7673">
                  <a:moveTo>
                    <a:pt x="3185" y="1"/>
                  </a:moveTo>
                  <a:cubicBezTo>
                    <a:pt x="1404" y="1"/>
                    <a:pt x="30" y="343"/>
                    <a:pt x="0" y="818"/>
                  </a:cubicBezTo>
                  <a:cubicBezTo>
                    <a:pt x="0" y="1351"/>
                    <a:pt x="1668" y="1852"/>
                    <a:pt x="3803" y="1952"/>
                  </a:cubicBezTo>
                  <a:cubicBezTo>
                    <a:pt x="3982" y="1957"/>
                    <a:pt x="4158" y="1960"/>
                    <a:pt x="4331" y="1960"/>
                  </a:cubicBezTo>
                  <a:cubicBezTo>
                    <a:pt x="6188" y="1960"/>
                    <a:pt x="7642" y="1639"/>
                    <a:pt x="7672" y="1151"/>
                  </a:cubicBezTo>
                  <a:cubicBezTo>
                    <a:pt x="7672" y="618"/>
                    <a:pt x="6005" y="84"/>
                    <a:pt x="3870" y="17"/>
                  </a:cubicBezTo>
                  <a:cubicBezTo>
                    <a:pt x="3636" y="6"/>
                    <a:pt x="3407" y="1"/>
                    <a:pt x="31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
            <p:cNvSpPr/>
            <p:nvPr/>
          </p:nvSpPr>
          <p:spPr>
            <a:xfrm flipH="1">
              <a:off x="7427296" y="4477203"/>
              <a:ext cx="212994" cy="35048"/>
            </a:xfrm>
            <a:custGeom>
              <a:rect b="b" l="l" r="r" t="t"/>
              <a:pathLst>
                <a:path extrusionOk="0" h="1268" w="7706">
                  <a:moveTo>
                    <a:pt x="34" y="0"/>
                  </a:moveTo>
                  <a:lnTo>
                    <a:pt x="0" y="968"/>
                  </a:lnTo>
                  <a:lnTo>
                    <a:pt x="7672" y="1268"/>
                  </a:lnTo>
                  <a:lnTo>
                    <a:pt x="7706" y="301"/>
                  </a:lnTo>
                  <a:lnTo>
                    <a:pt x="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
            <p:cNvSpPr/>
            <p:nvPr/>
          </p:nvSpPr>
          <p:spPr>
            <a:xfrm flipH="1">
              <a:off x="7426356" y="4454621"/>
              <a:ext cx="213021" cy="54396"/>
            </a:xfrm>
            <a:custGeom>
              <a:rect b="b" l="l" r="r" t="t"/>
              <a:pathLst>
                <a:path extrusionOk="0" h="1968" w="7707">
                  <a:moveTo>
                    <a:pt x="3208" y="0"/>
                  </a:moveTo>
                  <a:cubicBezTo>
                    <a:pt x="1404" y="0"/>
                    <a:pt x="34" y="343"/>
                    <a:pt x="34" y="817"/>
                  </a:cubicBezTo>
                  <a:cubicBezTo>
                    <a:pt x="1" y="1351"/>
                    <a:pt x="1702" y="1851"/>
                    <a:pt x="3803" y="1951"/>
                  </a:cubicBezTo>
                  <a:cubicBezTo>
                    <a:pt x="4041" y="1963"/>
                    <a:pt x="4272" y="1968"/>
                    <a:pt x="4497" y="1968"/>
                  </a:cubicBezTo>
                  <a:cubicBezTo>
                    <a:pt x="6296" y="1968"/>
                    <a:pt x="7643" y="1625"/>
                    <a:pt x="7673" y="1151"/>
                  </a:cubicBezTo>
                  <a:cubicBezTo>
                    <a:pt x="7706" y="584"/>
                    <a:pt x="6005" y="83"/>
                    <a:pt x="3903" y="17"/>
                  </a:cubicBezTo>
                  <a:cubicBezTo>
                    <a:pt x="3666" y="6"/>
                    <a:pt x="3434" y="0"/>
                    <a:pt x="3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
            <p:cNvSpPr/>
            <p:nvPr/>
          </p:nvSpPr>
          <p:spPr>
            <a:xfrm flipH="1">
              <a:off x="7440204" y="4462084"/>
              <a:ext cx="185354" cy="25291"/>
            </a:xfrm>
            <a:custGeom>
              <a:rect b="b" l="l" r="r" t="t"/>
              <a:pathLst>
                <a:path extrusionOk="0" h="915" w="6706">
                  <a:moveTo>
                    <a:pt x="2706" y="1"/>
                  </a:moveTo>
                  <a:cubicBezTo>
                    <a:pt x="1175" y="1"/>
                    <a:pt x="30" y="194"/>
                    <a:pt x="1" y="514"/>
                  </a:cubicBezTo>
                  <a:cubicBezTo>
                    <a:pt x="1" y="547"/>
                    <a:pt x="34" y="581"/>
                    <a:pt x="34" y="614"/>
                  </a:cubicBezTo>
                  <a:cubicBezTo>
                    <a:pt x="254" y="367"/>
                    <a:pt x="1241" y="188"/>
                    <a:pt x="2514" y="188"/>
                  </a:cubicBezTo>
                  <a:cubicBezTo>
                    <a:pt x="2788" y="188"/>
                    <a:pt x="3075" y="196"/>
                    <a:pt x="3370" y="214"/>
                  </a:cubicBezTo>
                  <a:cubicBezTo>
                    <a:pt x="5038" y="280"/>
                    <a:pt x="6439" y="581"/>
                    <a:pt x="6672" y="914"/>
                  </a:cubicBezTo>
                  <a:cubicBezTo>
                    <a:pt x="6672" y="881"/>
                    <a:pt x="6706" y="848"/>
                    <a:pt x="6706" y="814"/>
                  </a:cubicBezTo>
                  <a:cubicBezTo>
                    <a:pt x="6706" y="447"/>
                    <a:pt x="5238" y="80"/>
                    <a:pt x="3403" y="14"/>
                  </a:cubicBezTo>
                  <a:cubicBezTo>
                    <a:pt x="3164" y="5"/>
                    <a:pt x="2931" y="1"/>
                    <a:pt x="270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
            <p:cNvSpPr/>
            <p:nvPr/>
          </p:nvSpPr>
          <p:spPr>
            <a:xfrm flipH="1">
              <a:off x="6329171" y="4479498"/>
              <a:ext cx="219462" cy="55335"/>
            </a:xfrm>
            <a:custGeom>
              <a:rect b="b" l="l" r="r" t="t"/>
              <a:pathLst>
                <a:path extrusionOk="0" h="2002" w="7940">
                  <a:moveTo>
                    <a:pt x="3300" y="1"/>
                  </a:moveTo>
                  <a:cubicBezTo>
                    <a:pt x="1465" y="1"/>
                    <a:pt x="63" y="347"/>
                    <a:pt x="33" y="851"/>
                  </a:cubicBezTo>
                  <a:cubicBezTo>
                    <a:pt x="0" y="1385"/>
                    <a:pt x="1768" y="1919"/>
                    <a:pt x="3936" y="1985"/>
                  </a:cubicBezTo>
                  <a:cubicBezTo>
                    <a:pt x="4176" y="1997"/>
                    <a:pt x="4411" y="2002"/>
                    <a:pt x="4639" y="2002"/>
                  </a:cubicBezTo>
                  <a:cubicBezTo>
                    <a:pt x="6474" y="2002"/>
                    <a:pt x="7876" y="1656"/>
                    <a:pt x="7906" y="1152"/>
                  </a:cubicBezTo>
                  <a:cubicBezTo>
                    <a:pt x="7939" y="618"/>
                    <a:pt x="6205" y="84"/>
                    <a:pt x="4003" y="17"/>
                  </a:cubicBezTo>
                  <a:cubicBezTo>
                    <a:pt x="3763" y="6"/>
                    <a:pt x="3528" y="1"/>
                    <a:pt x="330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
            <p:cNvSpPr/>
            <p:nvPr/>
          </p:nvSpPr>
          <p:spPr>
            <a:xfrm flipH="1">
              <a:off x="6329171" y="4474439"/>
              <a:ext cx="218549" cy="36899"/>
            </a:xfrm>
            <a:custGeom>
              <a:rect b="b" l="l" r="r" t="t"/>
              <a:pathLst>
                <a:path extrusionOk="0" h="1335" w="7907">
                  <a:moveTo>
                    <a:pt x="34" y="0"/>
                  </a:moveTo>
                  <a:lnTo>
                    <a:pt x="0" y="1001"/>
                  </a:lnTo>
                  <a:lnTo>
                    <a:pt x="7873" y="1335"/>
                  </a:lnTo>
                  <a:lnTo>
                    <a:pt x="7906" y="334"/>
                  </a:lnTo>
                  <a:lnTo>
                    <a:pt x="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
            <p:cNvSpPr/>
            <p:nvPr/>
          </p:nvSpPr>
          <p:spPr>
            <a:xfrm flipH="1">
              <a:off x="6328259" y="4451857"/>
              <a:ext cx="218549" cy="55999"/>
            </a:xfrm>
            <a:custGeom>
              <a:rect b="b" l="l" r="r" t="t"/>
              <a:pathLst>
                <a:path extrusionOk="0" h="2026" w="7907">
                  <a:moveTo>
                    <a:pt x="3291" y="0"/>
                  </a:moveTo>
                  <a:cubicBezTo>
                    <a:pt x="1433" y="0"/>
                    <a:pt x="34" y="346"/>
                    <a:pt x="34" y="851"/>
                  </a:cubicBezTo>
                  <a:cubicBezTo>
                    <a:pt x="1" y="1384"/>
                    <a:pt x="1735" y="1918"/>
                    <a:pt x="3904" y="2018"/>
                  </a:cubicBezTo>
                  <a:cubicBezTo>
                    <a:pt x="4075" y="2023"/>
                    <a:pt x="4243" y="2026"/>
                    <a:pt x="4409" y="2026"/>
                  </a:cubicBezTo>
                  <a:cubicBezTo>
                    <a:pt x="6345" y="2026"/>
                    <a:pt x="7873" y="1676"/>
                    <a:pt x="7873" y="1184"/>
                  </a:cubicBezTo>
                  <a:cubicBezTo>
                    <a:pt x="7906" y="617"/>
                    <a:pt x="6172" y="117"/>
                    <a:pt x="4004" y="17"/>
                  </a:cubicBezTo>
                  <a:cubicBezTo>
                    <a:pt x="3760" y="6"/>
                    <a:pt x="3522" y="0"/>
                    <a:pt x="32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
            <p:cNvSpPr/>
            <p:nvPr/>
          </p:nvSpPr>
          <p:spPr>
            <a:xfrm flipH="1">
              <a:off x="6343019" y="4459099"/>
              <a:ext cx="189030" cy="26424"/>
            </a:xfrm>
            <a:custGeom>
              <a:rect b="b" l="l" r="r" t="t"/>
              <a:pathLst>
                <a:path extrusionOk="0" h="956" w="6839">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
            <p:cNvSpPr/>
            <p:nvPr/>
          </p:nvSpPr>
          <p:spPr>
            <a:xfrm flipH="1">
              <a:off x="6343019" y="4459099"/>
              <a:ext cx="189030" cy="26424"/>
            </a:xfrm>
            <a:custGeom>
              <a:rect b="b" l="l" r="r" t="t"/>
              <a:pathLst>
                <a:path extrusionOk="0" h="956" w="6839">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
            <p:cNvSpPr/>
            <p:nvPr/>
          </p:nvSpPr>
          <p:spPr>
            <a:xfrm flipH="1">
              <a:off x="6343931" y="4464821"/>
              <a:ext cx="188118" cy="33085"/>
            </a:xfrm>
            <a:custGeom>
              <a:rect b="b" l="l" r="r" t="t"/>
              <a:pathLst>
                <a:path extrusionOk="0" h="1197" w="6806">
                  <a:moveTo>
                    <a:pt x="2699" y="0"/>
                  </a:moveTo>
                  <a:cubicBezTo>
                    <a:pt x="1308" y="0"/>
                    <a:pt x="228" y="163"/>
                    <a:pt x="1" y="448"/>
                  </a:cubicBezTo>
                  <a:cubicBezTo>
                    <a:pt x="267" y="782"/>
                    <a:pt x="1668" y="1115"/>
                    <a:pt x="3403" y="1182"/>
                  </a:cubicBezTo>
                  <a:cubicBezTo>
                    <a:pt x="3651" y="1192"/>
                    <a:pt x="3894" y="1197"/>
                    <a:pt x="4128" y="1197"/>
                  </a:cubicBezTo>
                  <a:cubicBezTo>
                    <a:pt x="5498" y="1197"/>
                    <a:pt x="6577" y="1033"/>
                    <a:pt x="6805" y="749"/>
                  </a:cubicBezTo>
                  <a:cubicBezTo>
                    <a:pt x="6572" y="382"/>
                    <a:pt x="5171" y="81"/>
                    <a:pt x="3436" y="15"/>
                  </a:cubicBezTo>
                  <a:cubicBezTo>
                    <a:pt x="3183" y="5"/>
                    <a:pt x="2937" y="0"/>
                    <a:pt x="26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
            <p:cNvSpPr/>
            <p:nvPr/>
          </p:nvSpPr>
          <p:spPr>
            <a:xfrm flipH="1">
              <a:off x="6352224" y="4437125"/>
              <a:ext cx="218549" cy="56220"/>
            </a:xfrm>
            <a:custGeom>
              <a:rect b="b" l="l" r="r" t="t"/>
              <a:pathLst>
                <a:path extrusionOk="0" h="2034" w="7907">
                  <a:moveTo>
                    <a:pt x="3341" y="1"/>
                  </a:moveTo>
                  <a:cubicBezTo>
                    <a:pt x="1480" y="1"/>
                    <a:pt x="30" y="372"/>
                    <a:pt x="1" y="850"/>
                  </a:cubicBezTo>
                  <a:cubicBezTo>
                    <a:pt x="1" y="1417"/>
                    <a:pt x="1735" y="1917"/>
                    <a:pt x="3903" y="2017"/>
                  </a:cubicBezTo>
                  <a:cubicBezTo>
                    <a:pt x="4143" y="2028"/>
                    <a:pt x="4379" y="2034"/>
                    <a:pt x="4608" y="2034"/>
                  </a:cubicBezTo>
                  <a:cubicBezTo>
                    <a:pt x="6448" y="2034"/>
                    <a:pt x="7873" y="1688"/>
                    <a:pt x="7873" y="1183"/>
                  </a:cubicBezTo>
                  <a:cubicBezTo>
                    <a:pt x="7906" y="650"/>
                    <a:pt x="6172" y="116"/>
                    <a:pt x="4003" y="16"/>
                  </a:cubicBezTo>
                  <a:cubicBezTo>
                    <a:pt x="3778" y="6"/>
                    <a:pt x="3557" y="1"/>
                    <a:pt x="334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
            <p:cNvSpPr/>
            <p:nvPr/>
          </p:nvSpPr>
          <p:spPr>
            <a:xfrm flipH="1">
              <a:off x="6351311" y="4432951"/>
              <a:ext cx="219462" cy="36899"/>
            </a:xfrm>
            <a:custGeom>
              <a:rect b="b" l="l" r="r" t="t"/>
              <a:pathLst>
                <a:path extrusionOk="0" h="1335" w="7940">
                  <a:moveTo>
                    <a:pt x="67" y="0"/>
                  </a:moveTo>
                  <a:lnTo>
                    <a:pt x="1" y="1001"/>
                  </a:lnTo>
                  <a:lnTo>
                    <a:pt x="7873" y="1334"/>
                  </a:lnTo>
                  <a:lnTo>
                    <a:pt x="7940" y="334"/>
                  </a:lnTo>
                  <a:lnTo>
                    <a:pt x="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
            <p:cNvSpPr/>
            <p:nvPr/>
          </p:nvSpPr>
          <p:spPr>
            <a:xfrm flipH="1">
              <a:off x="6351311" y="4409678"/>
              <a:ext cx="218549" cy="56026"/>
            </a:xfrm>
            <a:custGeom>
              <a:rect b="b" l="l" r="r" t="t"/>
              <a:pathLst>
                <a:path extrusionOk="0" h="2027" w="7907">
                  <a:moveTo>
                    <a:pt x="3499" y="0"/>
                  </a:moveTo>
                  <a:cubicBezTo>
                    <a:pt x="1563" y="0"/>
                    <a:pt x="34" y="351"/>
                    <a:pt x="34" y="842"/>
                  </a:cubicBezTo>
                  <a:cubicBezTo>
                    <a:pt x="1" y="1409"/>
                    <a:pt x="1735" y="1943"/>
                    <a:pt x="3904" y="2010"/>
                  </a:cubicBezTo>
                  <a:cubicBezTo>
                    <a:pt x="4144" y="2021"/>
                    <a:pt x="4379" y="2026"/>
                    <a:pt x="4608" y="2026"/>
                  </a:cubicBezTo>
                  <a:cubicBezTo>
                    <a:pt x="6449" y="2026"/>
                    <a:pt x="7877" y="1680"/>
                    <a:pt x="7907" y="1176"/>
                  </a:cubicBezTo>
                  <a:cubicBezTo>
                    <a:pt x="7907" y="642"/>
                    <a:pt x="6172" y="108"/>
                    <a:pt x="4004" y="8"/>
                  </a:cubicBezTo>
                  <a:cubicBezTo>
                    <a:pt x="3833" y="3"/>
                    <a:pt x="3664" y="0"/>
                    <a:pt x="34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
            <p:cNvSpPr/>
            <p:nvPr/>
          </p:nvSpPr>
          <p:spPr>
            <a:xfrm flipH="1">
              <a:off x="6365131" y="4417611"/>
              <a:ext cx="189970" cy="26424"/>
            </a:xfrm>
            <a:custGeom>
              <a:rect b="b" l="l" r="r" t="t"/>
              <a:pathLst>
                <a:path extrusionOk="0" h="956" w="6873">
                  <a:moveTo>
                    <a:pt x="2652" y="0"/>
                  </a:moveTo>
                  <a:cubicBezTo>
                    <a:pt x="1150" y="0"/>
                    <a:pt x="1" y="241"/>
                    <a:pt x="1" y="555"/>
                  </a:cubicBezTo>
                  <a:cubicBezTo>
                    <a:pt x="1" y="589"/>
                    <a:pt x="1" y="622"/>
                    <a:pt x="34" y="655"/>
                  </a:cubicBezTo>
                  <a:cubicBezTo>
                    <a:pt x="262" y="370"/>
                    <a:pt x="1342" y="207"/>
                    <a:pt x="2712" y="207"/>
                  </a:cubicBezTo>
                  <a:cubicBezTo>
                    <a:pt x="2946" y="207"/>
                    <a:pt x="3188" y="212"/>
                    <a:pt x="3436" y="222"/>
                  </a:cubicBezTo>
                  <a:cubicBezTo>
                    <a:pt x="5171" y="288"/>
                    <a:pt x="6572" y="589"/>
                    <a:pt x="6805" y="955"/>
                  </a:cubicBezTo>
                  <a:cubicBezTo>
                    <a:pt x="6839" y="922"/>
                    <a:pt x="6872" y="889"/>
                    <a:pt x="6872" y="855"/>
                  </a:cubicBezTo>
                  <a:cubicBezTo>
                    <a:pt x="6872" y="488"/>
                    <a:pt x="5338" y="88"/>
                    <a:pt x="3436" y="21"/>
                  </a:cubicBezTo>
                  <a:cubicBezTo>
                    <a:pt x="3168" y="7"/>
                    <a:pt x="2905" y="0"/>
                    <a:pt x="26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
            <p:cNvSpPr/>
            <p:nvPr/>
          </p:nvSpPr>
          <p:spPr>
            <a:xfrm flipH="1">
              <a:off x="6302443" y="4402519"/>
              <a:ext cx="219462" cy="36899"/>
            </a:xfrm>
            <a:custGeom>
              <a:rect b="b" l="l" r="r" t="t"/>
              <a:pathLst>
                <a:path extrusionOk="0" h="1335" w="7940">
                  <a:moveTo>
                    <a:pt x="67" y="0"/>
                  </a:moveTo>
                  <a:lnTo>
                    <a:pt x="0" y="1001"/>
                  </a:lnTo>
                  <a:lnTo>
                    <a:pt x="7873" y="1335"/>
                  </a:lnTo>
                  <a:lnTo>
                    <a:pt x="7939" y="334"/>
                  </a:lnTo>
                  <a:lnTo>
                    <a:pt x="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
            <p:cNvSpPr/>
            <p:nvPr/>
          </p:nvSpPr>
          <p:spPr>
            <a:xfrm flipH="1">
              <a:off x="6301531" y="4379052"/>
              <a:ext cx="219462" cy="56220"/>
            </a:xfrm>
            <a:custGeom>
              <a:rect b="b" l="l" r="r" t="t"/>
              <a:pathLst>
                <a:path extrusionOk="0" h="2034" w="794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
            <p:cNvSpPr/>
            <p:nvPr/>
          </p:nvSpPr>
          <p:spPr>
            <a:xfrm flipH="1">
              <a:off x="6301531" y="4379052"/>
              <a:ext cx="219462" cy="56220"/>
            </a:xfrm>
            <a:custGeom>
              <a:rect b="b" l="l" r="r" t="t"/>
              <a:pathLst>
                <a:path extrusionOk="0" h="2034" w="794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
            <p:cNvSpPr/>
            <p:nvPr/>
          </p:nvSpPr>
          <p:spPr>
            <a:xfrm flipH="1">
              <a:off x="6317203" y="4386515"/>
              <a:ext cx="189030" cy="26175"/>
            </a:xfrm>
            <a:custGeom>
              <a:rect b="b" l="l" r="r" t="t"/>
              <a:pathLst>
                <a:path extrusionOk="0" h="947" w="6839">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
            <p:cNvSpPr/>
            <p:nvPr/>
          </p:nvSpPr>
          <p:spPr>
            <a:xfrm flipH="1">
              <a:off x="6317203" y="4386515"/>
              <a:ext cx="189030" cy="26175"/>
            </a:xfrm>
            <a:custGeom>
              <a:rect b="b" l="l" r="r" t="t"/>
              <a:pathLst>
                <a:path extrusionOk="0" h="947" w="6839">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
            <p:cNvSpPr/>
            <p:nvPr/>
          </p:nvSpPr>
          <p:spPr>
            <a:xfrm flipH="1">
              <a:off x="6318115" y="4392016"/>
              <a:ext cx="187206" cy="33361"/>
            </a:xfrm>
            <a:custGeom>
              <a:rect b="b" l="l" r="r" t="t"/>
              <a:pathLst>
                <a:path extrusionOk="0" h="1207" w="6773">
                  <a:moveTo>
                    <a:pt x="2759" y="1"/>
                  </a:moveTo>
                  <a:cubicBezTo>
                    <a:pt x="1351" y="1"/>
                    <a:pt x="233" y="190"/>
                    <a:pt x="1" y="480"/>
                  </a:cubicBezTo>
                  <a:cubicBezTo>
                    <a:pt x="234" y="814"/>
                    <a:pt x="1669" y="1114"/>
                    <a:pt x="3370" y="1181"/>
                  </a:cubicBezTo>
                  <a:cubicBezTo>
                    <a:pt x="3668" y="1198"/>
                    <a:pt x="3959" y="1207"/>
                    <a:pt x="4237" y="1207"/>
                  </a:cubicBezTo>
                  <a:cubicBezTo>
                    <a:pt x="5548" y="1207"/>
                    <a:pt x="6580" y="1022"/>
                    <a:pt x="6772" y="747"/>
                  </a:cubicBezTo>
                  <a:cubicBezTo>
                    <a:pt x="6572" y="414"/>
                    <a:pt x="5138" y="113"/>
                    <a:pt x="3403" y="13"/>
                  </a:cubicBezTo>
                  <a:cubicBezTo>
                    <a:pt x="3184" y="5"/>
                    <a:pt x="2968" y="1"/>
                    <a:pt x="275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
            <p:cNvSpPr/>
            <p:nvPr/>
          </p:nvSpPr>
          <p:spPr>
            <a:xfrm flipH="1">
              <a:off x="6302443" y="4365177"/>
              <a:ext cx="219462" cy="56026"/>
            </a:xfrm>
            <a:custGeom>
              <a:rect b="b" l="l" r="r" t="t"/>
              <a:pathLst>
                <a:path extrusionOk="0" h="2027" w="7940">
                  <a:moveTo>
                    <a:pt x="3300" y="1"/>
                  </a:moveTo>
                  <a:cubicBezTo>
                    <a:pt x="1465" y="1"/>
                    <a:pt x="64" y="347"/>
                    <a:pt x="34" y="851"/>
                  </a:cubicBezTo>
                  <a:cubicBezTo>
                    <a:pt x="0" y="1385"/>
                    <a:pt x="1768" y="1918"/>
                    <a:pt x="3937" y="2019"/>
                  </a:cubicBezTo>
                  <a:cubicBezTo>
                    <a:pt x="4108" y="2024"/>
                    <a:pt x="4276" y="2026"/>
                    <a:pt x="4441" y="2026"/>
                  </a:cubicBezTo>
                  <a:cubicBezTo>
                    <a:pt x="6373" y="2026"/>
                    <a:pt x="7875" y="1676"/>
                    <a:pt x="7906" y="1185"/>
                  </a:cubicBezTo>
                  <a:cubicBezTo>
                    <a:pt x="7939" y="617"/>
                    <a:pt x="6205" y="84"/>
                    <a:pt x="4003" y="17"/>
                  </a:cubicBezTo>
                  <a:cubicBezTo>
                    <a:pt x="3763" y="6"/>
                    <a:pt x="3528" y="1"/>
                    <a:pt x="330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
            <p:cNvSpPr/>
            <p:nvPr/>
          </p:nvSpPr>
          <p:spPr>
            <a:xfrm flipH="1">
              <a:off x="6301531" y="4337509"/>
              <a:ext cx="218522" cy="56026"/>
            </a:xfrm>
            <a:custGeom>
              <a:rect b="b" l="l" r="r" t="t"/>
              <a:pathLst>
                <a:path extrusionOk="0" h="2027" w="7906">
                  <a:moveTo>
                    <a:pt x="3299" y="1"/>
                  </a:moveTo>
                  <a:cubicBezTo>
                    <a:pt x="1458" y="1"/>
                    <a:pt x="34" y="347"/>
                    <a:pt x="34" y="851"/>
                  </a:cubicBezTo>
                  <a:cubicBezTo>
                    <a:pt x="0" y="1385"/>
                    <a:pt x="1735" y="1919"/>
                    <a:pt x="3903" y="2019"/>
                  </a:cubicBezTo>
                  <a:cubicBezTo>
                    <a:pt x="4074" y="2024"/>
                    <a:pt x="4243" y="2027"/>
                    <a:pt x="4408" y="2027"/>
                  </a:cubicBezTo>
                  <a:cubicBezTo>
                    <a:pt x="6344" y="2027"/>
                    <a:pt x="7872" y="1676"/>
                    <a:pt x="7872" y="1185"/>
                  </a:cubicBezTo>
                  <a:cubicBezTo>
                    <a:pt x="7906" y="618"/>
                    <a:pt x="6171" y="117"/>
                    <a:pt x="4003" y="17"/>
                  </a:cubicBezTo>
                  <a:cubicBezTo>
                    <a:pt x="3763" y="6"/>
                    <a:pt x="3528" y="1"/>
                    <a:pt x="329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
            <p:cNvSpPr/>
            <p:nvPr/>
          </p:nvSpPr>
          <p:spPr>
            <a:xfrm flipH="1">
              <a:off x="6316263" y="4344778"/>
              <a:ext cx="189058" cy="26424"/>
            </a:xfrm>
            <a:custGeom>
              <a:rect b="b" l="l" r="r" t="t"/>
              <a:pathLst>
                <a:path extrusionOk="0" h="956" w="684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
            <p:cNvSpPr/>
            <p:nvPr/>
          </p:nvSpPr>
          <p:spPr>
            <a:xfrm flipH="1">
              <a:off x="6316263" y="4344778"/>
              <a:ext cx="189058" cy="26424"/>
            </a:xfrm>
            <a:custGeom>
              <a:rect b="b" l="l" r="r" t="t"/>
              <a:pathLst>
                <a:path extrusionOk="0" h="956" w="684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
            <p:cNvSpPr/>
            <p:nvPr/>
          </p:nvSpPr>
          <p:spPr>
            <a:xfrm flipH="1">
              <a:off x="6317203" y="4350472"/>
              <a:ext cx="187178" cy="33113"/>
            </a:xfrm>
            <a:custGeom>
              <a:rect b="b" l="l" r="r" t="t"/>
              <a:pathLst>
                <a:path extrusionOk="0" h="1198" w="6772">
                  <a:moveTo>
                    <a:pt x="2665" y="1"/>
                  </a:moveTo>
                  <a:cubicBezTo>
                    <a:pt x="1275" y="1"/>
                    <a:pt x="200" y="164"/>
                    <a:pt x="0" y="449"/>
                  </a:cubicBezTo>
                  <a:cubicBezTo>
                    <a:pt x="234" y="816"/>
                    <a:pt x="1668" y="1116"/>
                    <a:pt x="3369" y="1183"/>
                  </a:cubicBezTo>
                  <a:cubicBezTo>
                    <a:pt x="3618" y="1193"/>
                    <a:pt x="3860" y="1197"/>
                    <a:pt x="4094" y="1197"/>
                  </a:cubicBezTo>
                  <a:cubicBezTo>
                    <a:pt x="5464" y="1197"/>
                    <a:pt x="6544" y="1034"/>
                    <a:pt x="6772" y="749"/>
                  </a:cubicBezTo>
                  <a:cubicBezTo>
                    <a:pt x="6538" y="416"/>
                    <a:pt x="5137" y="82"/>
                    <a:pt x="3403" y="15"/>
                  </a:cubicBezTo>
                  <a:cubicBezTo>
                    <a:pt x="3150" y="6"/>
                    <a:pt x="2903" y="1"/>
                    <a:pt x="26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
            <p:cNvSpPr/>
            <p:nvPr/>
          </p:nvSpPr>
          <p:spPr>
            <a:xfrm flipH="1">
              <a:off x="6086682" y="4431099"/>
              <a:ext cx="204729" cy="102157"/>
            </a:xfrm>
            <a:custGeom>
              <a:rect b="b" l="l" r="r" t="t"/>
              <a:pathLst>
                <a:path extrusionOk="0" h="3696" w="7407">
                  <a:moveTo>
                    <a:pt x="864" y="1"/>
                  </a:moveTo>
                  <a:cubicBezTo>
                    <a:pt x="532" y="1"/>
                    <a:pt x="308" y="76"/>
                    <a:pt x="234" y="234"/>
                  </a:cubicBezTo>
                  <a:cubicBezTo>
                    <a:pt x="1" y="701"/>
                    <a:pt x="1368" y="1835"/>
                    <a:pt x="3303" y="2736"/>
                  </a:cubicBezTo>
                  <a:cubicBezTo>
                    <a:pt x="4618" y="3335"/>
                    <a:pt x="5853" y="3696"/>
                    <a:pt x="6567" y="3696"/>
                  </a:cubicBezTo>
                  <a:cubicBezTo>
                    <a:pt x="6885" y="3696"/>
                    <a:pt x="7100" y="3624"/>
                    <a:pt x="7173" y="3470"/>
                  </a:cubicBezTo>
                  <a:cubicBezTo>
                    <a:pt x="7406" y="2969"/>
                    <a:pt x="6038" y="1868"/>
                    <a:pt x="4137" y="968"/>
                  </a:cubicBezTo>
                  <a:cubicBezTo>
                    <a:pt x="2814" y="352"/>
                    <a:pt x="1584" y="1"/>
                    <a:pt x="86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
            <p:cNvSpPr/>
            <p:nvPr/>
          </p:nvSpPr>
          <p:spPr>
            <a:xfrm flipH="1">
              <a:off x="6082094" y="4413575"/>
              <a:ext cx="202850" cy="114347"/>
            </a:xfrm>
            <a:custGeom>
              <a:rect b="b" l="l" r="r" t="t"/>
              <a:pathLst>
                <a:path extrusionOk="0" h="4137" w="7339">
                  <a:moveTo>
                    <a:pt x="434" y="1"/>
                  </a:moveTo>
                  <a:lnTo>
                    <a:pt x="0" y="868"/>
                  </a:lnTo>
                  <a:lnTo>
                    <a:pt x="6939" y="4137"/>
                  </a:lnTo>
                  <a:lnTo>
                    <a:pt x="7339" y="3236"/>
                  </a:lnTo>
                  <a:lnTo>
                    <a:pt x="43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
            <p:cNvSpPr/>
            <p:nvPr/>
          </p:nvSpPr>
          <p:spPr>
            <a:xfrm flipH="1">
              <a:off x="6075626" y="4406831"/>
              <a:ext cx="203790" cy="102434"/>
            </a:xfrm>
            <a:custGeom>
              <a:rect b="b" l="l" r="r" t="t"/>
              <a:pathLst>
                <a:path extrusionOk="0" h="3706" w="7373">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
            <p:cNvSpPr/>
            <p:nvPr/>
          </p:nvSpPr>
          <p:spPr>
            <a:xfrm flipH="1">
              <a:off x="6075626" y="4406831"/>
              <a:ext cx="203790" cy="102434"/>
            </a:xfrm>
            <a:custGeom>
              <a:rect b="b" l="l" r="r" t="t"/>
              <a:pathLst>
                <a:path extrusionOk="0" h="3706" w="7373">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
            <p:cNvSpPr/>
            <p:nvPr/>
          </p:nvSpPr>
          <p:spPr>
            <a:xfrm flipH="1">
              <a:off x="6089473" y="4414764"/>
              <a:ext cx="171506" cy="83666"/>
            </a:xfrm>
            <a:custGeom>
              <a:rect b="b" l="l" r="r" t="t"/>
              <a:pathLst>
                <a:path extrusionOk="0" h="3027" w="6205">
                  <a:moveTo>
                    <a:pt x="357" y="1"/>
                  </a:moveTo>
                  <a:cubicBezTo>
                    <a:pt x="167" y="1"/>
                    <a:pt x="43" y="40"/>
                    <a:pt x="1" y="124"/>
                  </a:cubicBezTo>
                  <a:cubicBezTo>
                    <a:pt x="1" y="124"/>
                    <a:pt x="1" y="191"/>
                    <a:pt x="1" y="225"/>
                  </a:cubicBezTo>
                  <a:cubicBezTo>
                    <a:pt x="68" y="188"/>
                    <a:pt x="169" y="170"/>
                    <a:pt x="298" y="170"/>
                  </a:cubicBezTo>
                  <a:cubicBezTo>
                    <a:pt x="874" y="170"/>
                    <a:pt x="2010" y="520"/>
                    <a:pt x="3236" y="1092"/>
                  </a:cubicBezTo>
                  <a:cubicBezTo>
                    <a:pt x="4737" y="1826"/>
                    <a:pt x="5905" y="2626"/>
                    <a:pt x="6005" y="3027"/>
                  </a:cubicBezTo>
                  <a:cubicBezTo>
                    <a:pt x="6038" y="2993"/>
                    <a:pt x="6038" y="2993"/>
                    <a:pt x="6072" y="2960"/>
                  </a:cubicBezTo>
                  <a:cubicBezTo>
                    <a:pt x="6205" y="2626"/>
                    <a:pt x="5004" y="1692"/>
                    <a:pt x="3336" y="925"/>
                  </a:cubicBezTo>
                  <a:cubicBezTo>
                    <a:pt x="2063" y="351"/>
                    <a:pt x="921" y="1"/>
                    <a:pt x="35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
            <p:cNvSpPr/>
            <p:nvPr/>
          </p:nvSpPr>
          <p:spPr>
            <a:xfrm flipH="1">
              <a:off x="6183507" y="4462001"/>
              <a:ext cx="212994" cy="54396"/>
            </a:xfrm>
            <a:custGeom>
              <a:rect b="b" l="l" r="r" t="t"/>
              <a:pathLst>
                <a:path extrusionOk="0" h="1968" w="7706">
                  <a:moveTo>
                    <a:pt x="3208" y="0"/>
                  </a:moveTo>
                  <a:cubicBezTo>
                    <a:pt x="1404" y="0"/>
                    <a:pt x="33" y="343"/>
                    <a:pt x="33" y="817"/>
                  </a:cubicBezTo>
                  <a:cubicBezTo>
                    <a:pt x="0" y="1351"/>
                    <a:pt x="1701" y="1851"/>
                    <a:pt x="3803" y="1951"/>
                  </a:cubicBezTo>
                  <a:cubicBezTo>
                    <a:pt x="4040" y="1962"/>
                    <a:pt x="4272" y="1968"/>
                    <a:pt x="4497" y="1968"/>
                  </a:cubicBezTo>
                  <a:cubicBezTo>
                    <a:pt x="6295" y="1968"/>
                    <a:pt x="7643" y="1625"/>
                    <a:pt x="7672" y="1151"/>
                  </a:cubicBezTo>
                  <a:cubicBezTo>
                    <a:pt x="7706" y="617"/>
                    <a:pt x="6004" y="117"/>
                    <a:pt x="3903" y="17"/>
                  </a:cubicBezTo>
                  <a:cubicBezTo>
                    <a:pt x="3666" y="5"/>
                    <a:pt x="3433" y="0"/>
                    <a:pt x="32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
            <p:cNvSpPr/>
            <p:nvPr/>
          </p:nvSpPr>
          <p:spPr>
            <a:xfrm flipH="1">
              <a:off x="6183507" y="4457828"/>
              <a:ext cx="212994" cy="35987"/>
            </a:xfrm>
            <a:custGeom>
              <a:rect b="b" l="l" r="r" t="t"/>
              <a:pathLst>
                <a:path extrusionOk="0" h="1302" w="7706">
                  <a:moveTo>
                    <a:pt x="67" y="1"/>
                  </a:moveTo>
                  <a:lnTo>
                    <a:pt x="0" y="968"/>
                  </a:lnTo>
                  <a:lnTo>
                    <a:pt x="7672" y="1302"/>
                  </a:lnTo>
                  <a:lnTo>
                    <a:pt x="7706" y="301"/>
                  </a:lnTo>
                  <a:lnTo>
                    <a:pt x="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
            <p:cNvSpPr/>
            <p:nvPr/>
          </p:nvSpPr>
          <p:spPr>
            <a:xfrm flipH="1">
              <a:off x="6182594" y="4435245"/>
              <a:ext cx="212082" cy="54423"/>
            </a:xfrm>
            <a:custGeom>
              <a:rect b="b" l="l" r="r" t="t"/>
              <a:pathLst>
                <a:path extrusionOk="0" h="1969" w="7673">
                  <a:moveTo>
                    <a:pt x="3176" y="1"/>
                  </a:moveTo>
                  <a:cubicBezTo>
                    <a:pt x="1378" y="1"/>
                    <a:pt x="30" y="343"/>
                    <a:pt x="1" y="818"/>
                  </a:cubicBezTo>
                  <a:cubicBezTo>
                    <a:pt x="1" y="1352"/>
                    <a:pt x="1669" y="1852"/>
                    <a:pt x="3770" y="1952"/>
                  </a:cubicBezTo>
                  <a:cubicBezTo>
                    <a:pt x="4007" y="1963"/>
                    <a:pt x="4240" y="1968"/>
                    <a:pt x="4465" y="1968"/>
                  </a:cubicBezTo>
                  <a:cubicBezTo>
                    <a:pt x="6269" y="1968"/>
                    <a:pt x="7640" y="1626"/>
                    <a:pt x="7640" y="1151"/>
                  </a:cubicBezTo>
                  <a:cubicBezTo>
                    <a:pt x="7673" y="618"/>
                    <a:pt x="5972" y="117"/>
                    <a:pt x="3870" y="17"/>
                  </a:cubicBezTo>
                  <a:cubicBezTo>
                    <a:pt x="3633" y="6"/>
                    <a:pt x="3401" y="1"/>
                    <a:pt x="31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
            <p:cNvSpPr/>
            <p:nvPr/>
          </p:nvSpPr>
          <p:spPr>
            <a:xfrm flipH="1">
              <a:off x="6196414" y="4442763"/>
              <a:ext cx="184414" cy="25235"/>
            </a:xfrm>
            <a:custGeom>
              <a:rect b="b" l="l" r="r" t="t"/>
              <a:pathLst>
                <a:path extrusionOk="0" h="913" w="6672">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
            <p:cNvSpPr/>
            <p:nvPr/>
          </p:nvSpPr>
          <p:spPr>
            <a:xfrm flipH="1">
              <a:off x="6196414" y="4442763"/>
              <a:ext cx="184414" cy="25235"/>
            </a:xfrm>
            <a:custGeom>
              <a:rect b="b" l="l" r="r" t="t"/>
              <a:pathLst>
                <a:path extrusionOk="0" h="913" w="6672">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6" name="Google Shape;576;p1"/>
            <p:cNvGrpSpPr/>
            <p:nvPr/>
          </p:nvGrpSpPr>
          <p:grpSpPr>
            <a:xfrm>
              <a:off x="7631389" y="1329903"/>
              <a:ext cx="638046" cy="554131"/>
              <a:chOff x="7631389" y="1329903"/>
              <a:chExt cx="638046" cy="554131"/>
            </a:xfrm>
          </p:grpSpPr>
          <p:sp>
            <p:nvSpPr>
              <p:cNvPr id="577" name="Google Shape;577;p1"/>
              <p:cNvSpPr/>
              <p:nvPr/>
            </p:nvSpPr>
            <p:spPr>
              <a:xfrm flipH="1">
                <a:off x="7808396" y="1329903"/>
                <a:ext cx="166918" cy="118023"/>
              </a:xfrm>
              <a:custGeom>
                <a:rect b="b" l="l" r="r" t="t"/>
                <a:pathLst>
                  <a:path extrusionOk="0" h="4270" w="6039">
                    <a:moveTo>
                      <a:pt x="1" y="0"/>
                    </a:moveTo>
                    <a:lnTo>
                      <a:pt x="1" y="2502"/>
                    </a:lnTo>
                    <a:cubicBezTo>
                      <a:pt x="1568" y="2602"/>
                      <a:pt x="3069" y="3236"/>
                      <a:pt x="4270" y="4270"/>
                    </a:cubicBezTo>
                    <a:lnTo>
                      <a:pt x="6038" y="2469"/>
                    </a:lnTo>
                    <a:cubicBezTo>
                      <a:pt x="4370" y="1001"/>
                      <a:pt x="2236" y="10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
              <p:cNvSpPr/>
              <p:nvPr/>
            </p:nvSpPr>
            <p:spPr>
              <a:xfrm flipH="1">
                <a:off x="8009398" y="1624025"/>
                <a:ext cx="260037" cy="260009"/>
              </a:xfrm>
              <a:custGeom>
                <a:rect b="b" l="l" r="r" t="t"/>
                <a:pathLst>
                  <a:path extrusionOk="0" h="9407" w="9408">
                    <a:moveTo>
                      <a:pt x="1" y="0"/>
                    </a:moveTo>
                    <a:cubicBezTo>
                      <a:pt x="301" y="5070"/>
                      <a:pt x="4337" y="9107"/>
                      <a:pt x="9407" y="9407"/>
                    </a:cubicBezTo>
                    <a:lnTo>
                      <a:pt x="9407" y="6905"/>
                    </a:lnTo>
                    <a:cubicBezTo>
                      <a:pt x="5738" y="6605"/>
                      <a:pt x="2803" y="3669"/>
                      <a:pt x="25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
              <p:cNvSpPr/>
              <p:nvPr/>
            </p:nvSpPr>
            <p:spPr>
              <a:xfrm flipH="1">
                <a:off x="8009398" y="1329903"/>
                <a:ext cx="260037" cy="260949"/>
              </a:xfrm>
              <a:custGeom>
                <a:rect b="b" l="l" r="r" t="t"/>
                <a:pathLst>
                  <a:path extrusionOk="0" h="9441" w="9408">
                    <a:moveTo>
                      <a:pt x="9407" y="0"/>
                    </a:moveTo>
                    <a:cubicBezTo>
                      <a:pt x="4337" y="334"/>
                      <a:pt x="301" y="4370"/>
                      <a:pt x="1" y="9440"/>
                    </a:cubicBezTo>
                    <a:lnTo>
                      <a:pt x="2502" y="9407"/>
                    </a:lnTo>
                    <a:cubicBezTo>
                      <a:pt x="2803" y="5738"/>
                      <a:pt x="5738" y="2802"/>
                      <a:pt x="9407" y="2502"/>
                    </a:cubicBezTo>
                    <a:lnTo>
                      <a:pt x="940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
              <p:cNvSpPr/>
              <p:nvPr/>
            </p:nvSpPr>
            <p:spPr>
              <a:xfrm flipH="1">
                <a:off x="8009398" y="1329903"/>
                <a:ext cx="260037" cy="260949"/>
              </a:xfrm>
              <a:custGeom>
                <a:rect b="b" l="l" r="r" t="t"/>
                <a:pathLst>
                  <a:path extrusionOk="0" h="9441" w="9408">
                    <a:moveTo>
                      <a:pt x="9407" y="0"/>
                    </a:moveTo>
                    <a:cubicBezTo>
                      <a:pt x="4337" y="334"/>
                      <a:pt x="301" y="4370"/>
                      <a:pt x="1" y="9440"/>
                    </a:cubicBezTo>
                    <a:lnTo>
                      <a:pt x="2502" y="9407"/>
                    </a:lnTo>
                    <a:cubicBezTo>
                      <a:pt x="2803" y="5738"/>
                      <a:pt x="5738" y="2802"/>
                      <a:pt x="9407" y="2502"/>
                    </a:cubicBezTo>
                    <a:lnTo>
                      <a:pt x="940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
              <p:cNvSpPr/>
              <p:nvPr/>
            </p:nvSpPr>
            <p:spPr>
              <a:xfrm flipH="1">
                <a:off x="7631389" y="1423023"/>
                <a:ext cx="343925" cy="461008"/>
              </a:xfrm>
              <a:custGeom>
                <a:rect b="b" l="l" r="r" t="t"/>
                <a:pathLst>
                  <a:path extrusionOk="0" h="16679" w="12443">
                    <a:moveTo>
                      <a:pt x="6906" y="0"/>
                    </a:moveTo>
                    <a:lnTo>
                      <a:pt x="5104" y="1768"/>
                    </a:lnTo>
                    <a:cubicBezTo>
                      <a:pt x="9107" y="6438"/>
                      <a:pt x="6105" y="13677"/>
                      <a:pt x="1" y="14177"/>
                    </a:cubicBezTo>
                    <a:lnTo>
                      <a:pt x="1" y="16679"/>
                    </a:lnTo>
                    <a:cubicBezTo>
                      <a:pt x="8340" y="16145"/>
                      <a:pt x="12443" y="6271"/>
                      <a:pt x="69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582" name="Google Shape;582;p1"/>
          <p:cNvPicPr preferRelativeResize="0"/>
          <p:nvPr/>
        </p:nvPicPr>
        <p:blipFill>
          <a:blip r:embed="rId3">
            <a:alphaModFix/>
          </a:blip>
          <a:stretch>
            <a:fillRect/>
          </a:stretch>
        </p:blipFill>
        <p:spPr>
          <a:xfrm>
            <a:off x="835097" y="315147"/>
            <a:ext cx="1596025" cy="1596025"/>
          </a:xfrm>
          <a:prstGeom prst="rect">
            <a:avLst/>
          </a:prstGeom>
          <a:noFill/>
          <a:ln>
            <a:noFill/>
          </a:ln>
        </p:spPr>
      </p:pic>
      <p:pic>
        <p:nvPicPr>
          <p:cNvPr id="583" name="Google Shape;583;p1"/>
          <p:cNvPicPr preferRelativeResize="0"/>
          <p:nvPr/>
        </p:nvPicPr>
        <p:blipFill>
          <a:blip r:embed="rId4">
            <a:alphaModFix/>
          </a:blip>
          <a:stretch>
            <a:fillRect/>
          </a:stretch>
        </p:blipFill>
        <p:spPr>
          <a:xfrm>
            <a:off x="2843496" y="315146"/>
            <a:ext cx="1596025" cy="1596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g374cb19da37_0_103"/>
          <p:cNvSpPr txBox="1"/>
          <p:nvPr>
            <p:ph type="title"/>
          </p:nvPr>
        </p:nvSpPr>
        <p:spPr>
          <a:xfrm>
            <a:off x="2344375" y="206975"/>
            <a:ext cx="4505400" cy="94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Comic Sans MS"/>
                <a:ea typeface="Comic Sans MS"/>
                <a:cs typeface="Comic Sans MS"/>
                <a:sym typeface="Comic Sans MS"/>
              </a:rPr>
              <a:t>Preparation before Analysis in Python Notebook</a:t>
            </a:r>
            <a:endParaRPr b="1" sz="2500">
              <a:latin typeface="Comic Sans MS"/>
              <a:ea typeface="Comic Sans MS"/>
              <a:cs typeface="Comic Sans MS"/>
              <a:sym typeface="Comic Sans MS"/>
            </a:endParaRPr>
          </a:p>
        </p:txBody>
      </p:sp>
      <p:sp>
        <p:nvSpPr>
          <p:cNvPr id="672" name="Google Shape;672;g374cb19da37_0_103"/>
          <p:cNvSpPr/>
          <p:nvPr/>
        </p:nvSpPr>
        <p:spPr>
          <a:xfrm>
            <a:off x="1056225" y="1801350"/>
            <a:ext cx="949500" cy="8463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Comic Sans MS"/>
                <a:ea typeface="Comic Sans MS"/>
                <a:cs typeface="Comic Sans MS"/>
                <a:sym typeface="Comic Sans MS"/>
              </a:rPr>
              <a:t>01</a:t>
            </a:r>
            <a:endParaRPr sz="3000">
              <a:solidFill>
                <a:schemeClr val="lt1"/>
              </a:solidFill>
              <a:latin typeface="Comic Sans MS"/>
              <a:ea typeface="Comic Sans MS"/>
              <a:cs typeface="Comic Sans MS"/>
              <a:sym typeface="Comic Sans MS"/>
            </a:endParaRPr>
          </a:p>
        </p:txBody>
      </p:sp>
      <p:sp>
        <p:nvSpPr>
          <p:cNvPr id="673" name="Google Shape;673;g374cb19da37_0_103"/>
          <p:cNvSpPr/>
          <p:nvPr/>
        </p:nvSpPr>
        <p:spPr>
          <a:xfrm>
            <a:off x="3004075" y="1801350"/>
            <a:ext cx="949500" cy="8463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Comic Sans MS"/>
                <a:ea typeface="Comic Sans MS"/>
                <a:cs typeface="Comic Sans MS"/>
                <a:sym typeface="Comic Sans MS"/>
              </a:rPr>
              <a:t>02</a:t>
            </a:r>
            <a:endParaRPr sz="3000">
              <a:solidFill>
                <a:schemeClr val="lt1"/>
              </a:solidFill>
              <a:latin typeface="Comic Sans MS"/>
              <a:ea typeface="Comic Sans MS"/>
              <a:cs typeface="Comic Sans MS"/>
              <a:sym typeface="Comic Sans MS"/>
            </a:endParaRPr>
          </a:p>
        </p:txBody>
      </p:sp>
      <p:sp>
        <p:nvSpPr>
          <p:cNvPr id="674" name="Google Shape;674;g374cb19da37_0_103"/>
          <p:cNvSpPr/>
          <p:nvPr/>
        </p:nvSpPr>
        <p:spPr>
          <a:xfrm>
            <a:off x="5071175" y="1801350"/>
            <a:ext cx="949500" cy="8463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Comic Sans MS"/>
                <a:ea typeface="Comic Sans MS"/>
                <a:cs typeface="Comic Sans MS"/>
                <a:sym typeface="Comic Sans MS"/>
              </a:rPr>
              <a:t>03</a:t>
            </a:r>
            <a:endParaRPr sz="3000">
              <a:solidFill>
                <a:schemeClr val="lt1"/>
              </a:solidFill>
              <a:latin typeface="Comic Sans MS"/>
              <a:ea typeface="Comic Sans MS"/>
              <a:cs typeface="Comic Sans MS"/>
              <a:sym typeface="Comic Sans MS"/>
            </a:endParaRPr>
          </a:p>
        </p:txBody>
      </p:sp>
      <p:sp>
        <p:nvSpPr>
          <p:cNvPr id="675" name="Google Shape;675;g374cb19da37_0_103"/>
          <p:cNvSpPr/>
          <p:nvPr/>
        </p:nvSpPr>
        <p:spPr>
          <a:xfrm>
            <a:off x="7138275" y="1746150"/>
            <a:ext cx="949500" cy="8463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Comic Sans MS"/>
                <a:ea typeface="Comic Sans MS"/>
                <a:cs typeface="Comic Sans MS"/>
                <a:sym typeface="Comic Sans MS"/>
              </a:rPr>
              <a:t>04</a:t>
            </a:r>
            <a:endParaRPr sz="3000">
              <a:solidFill>
                <a:schemeClr val="lt1"/>
              </a:solidFill>
              <a:latin typeface="Comic Sans MS"/>
              <a:ea typeface="Comic Sans MS"/>
              <a:cs typeface="Comic Sans MS"/>
              <a:sym typeface="Comic Sans MS"/>
            </a:endParaRPr>
          </a:p>
        </p:txBody>
      </p:sp>
      <p:sp>
        <p:nvSpPr>
          <p:cNvPr id="676" name="Google Shape;676;g374cb19da37_0_103"/>
          <p:cNvSpPr txBox="1"/>
          <p:nvPr/>
        </p:nvSpPr>
        <p:spPr>
          <a:xfrm>
            <a:off x="603075" y="2833529"/>
            <a:ext cx="1855800" cy="8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Check for Missing and Duplicate Values from the 3 Dataset Files</a:t>
            </a:r>
            <a:endParaRPr sz="1200">
              <a:solidFill>
                <a:schemeClr val="dk1"/>
              </a:solidFill>
              <a:latin typeface="Trebuchet MS"/>
              <a:ea typeface="Trebuchet MS"/>
              <a:cs typeface="Trebuchet MS"/>
              <a:sym typeface="Trebuchet MS"/>
            </a:endParaRPr>
          </a:p>
        </p:txBody>
      </p:sp>
      <p:sp>
        <p:nvSpPr>
          <p:cNvPr id="677" name="Google Shape;677;g374cb19da37_0_103"/>
          <p:cNvSpPr txBox="1"/>
          <p:nvPr/>
        </p:nvSpPr>
        <p:spPr>
          <a:xfrm>
            <a:off x="2550925" y="2823189"/>
            <a:ext cx="1855800" cy="124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Change the Data Type of the "date" column from String to Datetime, then Extract the Year Data and Create a New Column</a:t>
            </a:r>
            <a:endParaRPr sz="1200">
              <a:solidFill>
                <a:schemeClr val="dk1"/>
              </a:solidFill>
              <a:latin typeface="Trebuchet MS"/>
              <a:ea typeface="Trebuchet MS"/>
              <a:cs typeface="Trebuchet MS"/>
              <a:sym typeface="Trebuchet MS"/>
            </a:endParaRPr>
          </a:p>
        </p:txBody>
      </p:sp>
      <p:sp>
        <p:nvSpPr>
          <p:cNvPr id="678" name="Google Shape;678;g374cb19da37_0_103"/>
          <p:cNvSpPr txBox="1"/>
          <p:nvPr/>
        </p:nvSpPr>
        <p:spPr>
          <a:xfrm>
            <a:off x="4498775" y="2833529"/>
            <a:ext cx="2094300" cy="124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Delete the "errors" and "zip" columns, then Remove Missing Values in the "merchant_state" Column from the "transactions_data.csv" Dataset File</a:t>
            </a:r>
            <a:endParaRPr sz="1200">
              <a:solidFill>
                <a:schemeClr val="dk1"/>
              </a:solidFill>
              <a:latin typeface="Trebuchet MS"/>
              <a:ea typeface="Trebuchet MS"/>
              <a:cs typeface="Trebuchet MS"/>
              <a:sym typeface="Trebuchet MS"/>
            </a:endParaRPr>
          </a:p>
        </p:txBody>
      </p:sp>
      <p:sp>
        <p:nvSpPr>
          <p:cNvPr id="679" name="Google Shape;679;g374cb19da37_0_103"/>
          <p:cNvSpPr txBox="1"/>
          <p:nvPr/>
        </p:nvSpPr>
        <p:spPr>
          <a:xfrm>
            <a:off x="6685125" y="2803450"/>
            <a:ext cx="1855800" cy="128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Select only the 2019 Transaction Data, then Extract it to a New CSV Dataset File and Upload it to the Google BigQuery Console</a:t>
            </a:r>
            <a:endParaRPr sz="1200">
              <a:solidFill>
                <a:schemeClr val="dk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g374cb19da37_0_81"/>
          <p:cNvSpPr txBox="1"/>
          <p:nvPr>
            <p:ph type="title"/>
          </p:nvPr>
        </p:nvSpPr>
        <p:spPr>
          <a:xfrm>
            <a:off x="3842613" y="80150"/>
            <a:ext cx="4525800" cy="908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500">
                <a:latin typeface="Comic Sans MS"/>
                <a:ea typeface="Comic Sans MS"/>
                <a:cs typeface="Comic Sans MS"/>
                <a:sym typeface="Comic Sans MS"/>
              </a:rPr>
              <a:t>Preparation before Analysis in Google BigQuery (1)</a:t>
            </a:r>
            <a:endParaRPr b="1" sz="2500">
              <a:latin typeface="Comic Sans MS"/>
              <a:ea typeface="Comic Sans MS"/>
              <a:cs typeface="Comic Sans MS"/>
              <a:sym typeface="Comic Sans MS"/>
            </a:endParaRPr>
          </a:p>
        </p:txBody>
      </p:sp>
      <p:pic>
        <p:nvPicPr>
          <p:cNvPr id="685" name="Google Shape;685;g374cb19da37_0_81"/>
          <p:cNvPicPr preferRelativeResize="0"/>
          <p:nvPr/>
        </p:nvPicPr>
        <p:blipFill>
          <a:blip r:embed="rId3">
            <a:alphaModFix/>
          </a:blip>
          <a:stretch>
            <a:fillRect/>
          </a:stretch>
        </p:blipFill>
        <p:spPr>
          <a:xfrm>
            <a:off x="775588" y="2397500"/>
            <a:ext cx="2005575" cy="962125"/>
          </a:xfrm>
          <a:prstGeom prst="rect">
            <a:avLst/>
          </a:prstGeom>
          <a:noFill/>
          <a:ln>
            <a:noFill/>
          </a:ln>
        </p:spPr>
      </p:pic>
      <p:pic>
        <p:nvPicPr>
          <p:cNvPr id="686" name="Google Shape;686;g374cb19da37_0_81"/>
          <p:cNvPicPr preferRelativeResize="0"/>
          <p:nvPr/>
        </p:nvPicPr>
        <p:blipFill>
          <a:blip r:embed="rId4">
            <a:alphaModFix/>
          </a:blip>
          <a:stretch>
            <a:fillRect/>
          </a:stretch>
        </p:blipFill>
        <p:spPr>
          <a:xfrm>
            <a:off x="3159263" y="1493888"/>
            <a:ext cx="2234900" cy="2769325"/>
          </a:xfrm>
          <a:prstGeom prst="rect">
            <a:avLst/>
          </a:prstGeom>
          <a:noFill/>
          <a:ln>
            <a:noFill/>
          </a:ln>
        </p:spPr>
      </p:pic>
      <p:sp>
        <p:nvSpPr>
          <p:cNvPr id="687" name="Google Shape;687;g374cb19da37_0_81"/>
          <p:cNvSpPr/>
          <p:nvPr/>
        </p:nvSpPr>
        <p:spPr>
          <a:xfrm>
            <a:off x="775588" y="1793807"/>
            <a:ext cx="534300" cy="505500"/>
          </a:xfrm>
          <a:prstGeom prst="ellipse">
            <a:avLst/>
          </a:prstGeom>
          <a:solidFill>
            <a:schemeClr val="accent5"/>
          </a:solidFill>
          <a:ln cap="flat" cmpd="sng" w="7625">
            <a:solidFill>
              <a:schemeClr val="dk1"/>
            </a:solidFill>
            <a:prstDash val="solid"/>
            <a:round/>
            <a:headEnd len="sm" w="sm" type="none"/>
            <a:tailEnd len="sm" w="sm" type="none"/>
          </a:ln>
        </p:spPr>
        <p:txBody>
          <a:bodyPr anchorCtr="0" anchor="ctr" bIns="73100" lIns="73100" spcFirstLastPara="1" rIns="73100" wrap="square" tIns="73100">
            <a:noAutofit/>
          </a:bodyPr>
          <a:lstStyle/>
          <a:p>
            <a:pPr indent="0" lvl="0" marL="0" rtl="0" algn="ctr">
              <a:spcBef>
                <a:spcPts val="0"/>
              </a:spcBef>
              <a:spcAft>
                <a:spcPts val="0"/>
              </a:spcAft>
              <a:buNone/>
            </a:pPr>
            <a:r>
              <a:rPr lang="en" sz="1199">
                <a:solidFill>
                  <a:schemeClr val="lt1"/>
                </a:solidFill>
                <a:latin typeface="Comic Sans MS"/>
                <a:ea typeface="Comic Sans MS"/>
                <a:cs typeface="Comic Sans MS"/>
                <a:sym typeface="Comic Sans MS"/>
              </a:rPr>
              <a:t>01</a:t>
            </a:r>
            <a:endParaRPr sz="1199">
              <a:solidFill>
                <a:schemeClr val="lt1"/>
              </a:solidFill>
              <a:latin typeface="Comic Sans MS"/>
              <a:ea typeface="Comic Sans MS"/>
              <a:cs typeface="Comic Sans MS"/>
              <a:sym typeface="Comic Sans MS"/>
            </a:endParaRPr>
          </a:p>
        </p:txBody>
      </p:sp>
      <p:sp>
        <p:nvSpPr>
          <p:cNvPr id="688" name="Google Shape;688;g374cb19da37_0_81"/>
          <p:cNvSpPr/>
          <p:nvPr/>
        </p:nvSpPr>
        <p:spPr>
          <a:xfrm>
            <a:off x="3159272" y="928975"/>
            <a:ext cx="534300" cy="505500"/>
          </a:xfrm>
          <a:prstGeom prst="ellipse">
            <a:avLst/>
          </a:prstGeom>
          <a:solidFill>
            <a:schemeClr val="accent5"/>
          </a:solidFill>
          <a:ln cap="flat" cmpd="sng" w="7625">
            <a:solidFill>
              <a:schemeClr val="dk1"/>
            </a:solidFill>
            <a:prstDash val="solid"/>
            <a:round/>
            <a:headEnd len="sm" w="sm" type="none"/>
            <a:tailEnd len="sm" w="sm" type="none"/>
          </a:ln>
        </p:spPr>
        <p:txBody>
          <a:bodyPr anchorCtr="0" anchor="ctr" bIns="73100" lIns="73100" spcFirstLastPara="1" rIns="73100" wrap="square" tIns="73100">
            <a:noAutofit/>
          </a:bodyPr>
          <a:lstStyle/>
          <a:p>
            <a:pPr indent="0" lvl="0" marL="0" rtl="0" algn="ctr">
              <a:spcBef>
                <a:spcPts val="0"/>
              </a:spcBef>
              <a:spcAft>
                <a:spcPts val="0"/>
              </a:spcAft>
              <a:buNone/>
            </a:pPr>
            <a:r>
              <a:rPr lang="en" sz="1199">
                <a:solidFill>
                  <a:schemeClr val="lt1"/>
                </a:solidFill>
                <a:latin typeface="Comic Sans MS"/>
                <a:ea typeface="Comic Sans MS"/>
                <a:cs typeface="Comic Sans MS"/>
                <a:sym typeface="Comic Sans MS"/>
              </a:rPr>
              <a:t>02</a:t>
            </a:r>
            <a:endParaRPr sz="1199">
              <a:solidFill>
                <a:schemeClr val="lt1"/>
              </a:solidFill>
              <a:latin typeface="Comic Sans MS"/>
              <a:ea typeface="Comic Sans MS"/>
              <a:cs typeface="Comic Sans MS"/>
              <a:sym typeface="Comic Sans MS"/>
            </a:endParaRPr>
          </a:p>
        </p:txBody>
      </p:sp>
      <p:pic>
        <p:nvPicPr>
          <p:cNvPr id="689" name="Google Shape;689;g374cb19da37_0_81"/>
          <p:cNvPicPr preferRelativeResize="0"/>
          <p:nvPr/>
        </p:nvPicPr>
        <p:blipFill>
          <a:blip r:embed="rId5">
            <a:alphaModFix/>
          </a:blip>
          <a:stretch>
            <a:fillRect/>
          </a:stretch>
        </p:blipFill>
        <p:spPr>
          <a:xfrm>
            <a:off x="5772263" y="1730050"/>
            <a:ext cx="2596150" cy="2296975"/>
          </a:xfrm>
          <a:prstGeom prst="rect">
            <a:avLst/>
          </a:prstGeom>
          <a:noFill/>
          <a:ln>
            <a:noFill/>
          </a:ln>
        </p:spPr>
      </p:pic>
      <p:sp>
        <p:nvSpPr>
          <p:cNvPr id="690" name="Google Shape;690;g374cb19da37_0_81"/>
          <p:cNvSpPr/>
          <p:nvPr/>
        </p:nvSpPr>
        <p:spPr>
          <a:xfrm>
            <a:off x="5772262" y="1106546"/>
            <a:ext cx="534300" cy="505500"/>
          </a:xfrm>
          <a:prstGeom prst="ellipse">
            <a:avLst/>
          </a:prstGeom>
          <a:solidFill>
            <a:schemeClr val="accent5"/>
          </a:solidFill>
          <a:ln cap="flat" cmpd="sng" w="7625">
            <a:solidFill>
              <a:schemeClr val="dk1"/>
            </a:solidFill>
            <a:prstDash val="solid"/>
            <a:round/>
            <a:headEnd len="sm" w="sm" type="none"/>
            <a:tailEnd len="sm" w="sm" type="none"/>
          </a:ln>
        </p:spPr>
        <p:txBody>
          <a:bodyPr anchorCtr="0" anchor="ctr" bIns="73100" lIns="73100" spcFirstLastPara="1" rIns="73100" wrap="square" tIns="73100">
            <a:noAutofit/>
          </a:bodyPr>
          <a:lstStyle/>
          <a:p>
            <a:pPr indent="0" lvl="0" marL="0" rtl="0" algn="ctr">
              <a:spcBef>
                <a:spcPts val="0"/>
              </a:spcBef>
              <a:spcAft>
                <a:spcPts val="0"/>
              </a:spcAft>
              <a:buNone/>
            </a:pPr>
            <a:r>
              <a:rPr lang="en" sz="1199">
                <a:solidFill>
                  <a:schemeClr val="lt1"/>
                </a:solidFill>
                <a:latin typeface="Comic Sans MS"/>
                <a:ea typeface="Comic Sans MS"/>
                <a:cs typeface="Comic Sans MS"/>
                <a:sym typeface="Comic Sans MS"/>
              </a:rPr>
              <a:t>03</a:t>
            </a:r>
            <a:endParaRPr sz="1199">
              <a:solidFill>
                <a:schemeClr val="lt1"/>
              </a:solidFill>
              <a:latin typeface="Comic Sans MS"/>
              <a:ea typeface="Comic Sans MS"/>
              <a:cs typeface="Comic Sans MS"/>
              <a:sym typeface="Comic Sans MS"/>
            </a:endParaRPr>
          </a:p>
        </p:txBody>
      </p:sp>
      <p:sp>
        <p:nvSpPr>
          <p:cNvPr id="691" name="Google Shape;691;g374cb19da37_0_81"/>
          <p:cNvSpPr txBox="1"/>
          <p:nvPr/>
        </p:nvSpPr>
        <p:spPr>
          <a:xfrm>
            <a:off x="1149425" y="3457825"/>
            <a:ext cx="1257900" cy="7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Trebuchet MS"/>
                <a:ea typeface="Trebuchet MS"/>
                <a:cs typeface="Trebuchet MS"/>
                <a:sym typeface="Trebuchet MS"/>
              </a:rPr>
              <a:t>Click “⋮”</a:t>
            </a:r>
            <a:r>
              <a:rPr lang="en" sz="1200">
                <a:solidFill>
                  <a:schemeClr val="dk1"/>
                </a:solidFill>
                <a:latin typeface="Trebuchet MS"/>
                <a:ea typeface="Trebuchet MS"/>
                <a:cs typeface="Trebuchet MS"/>
                <a:sym typeface="Trebuchet MS"/>
              </a:rPr>
              <a:t> on the right of project name</a:t>
            </a:r>
            <a:endParaRPr sz="1200">
              <a:solidFill>
                <a:schemeClr val="dk1"/>
              </a:solidFill>
              <a:latin typeface="Trebuchet MS"/>
              <a:ea typeface="Trebuchet MS"/>
              <a:cs typeface="Trebuchet MS"/>
              <a:sym typeface="Trebuchet MS"/>
            </a:endParaRPr>
          </a:p>
        </p:txBody>
      </p:sp>
      <p:sp>
        <p:nvSpPr>
          <p:cNvPr id="692" name="Google Shape;692;g374cb19da37_0_81"/>
          <p:cNvSpPr txBox="1"/>
          <p:nvPr/>
        </p:nvSpPr>
        <p:spPr>
          <a:xfrm>
            <a:off x="6180088" y="4104725"/>
            <a:ext cx="1780500" cy="8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After the database is successfully created, click “⋮” then choose</a:t>
            </a:r>
            <a:r>
              <a:rPr b="1" lang="en" sz="1200">
                <a:solidFill>
                  <a:schemeClr val="dk1"/>
                </a:solidFill>
                <a:latin typeface="Trebuchet MS"/>
                <a:ea typeface="Trebuchet MS"/>
                <a:cs typeface="Trebuchet MS"/>
                <a:sym typeface="Trebuchet MS"/>
              </a:rPr>
              <a:t> "Create table"</a:t>
            </a:r>
            <a:r>
              <a:rPr lang="en" sz="1200">
                <a:solidFill>
                  <a:schemeClr val="dk1"/>
                </a:solidFill>
                <a:latin typeface="Trebuchet MS"/>
                <a:ea typeface="Trebuchet MS"/>
                <a:cs typeface="Trebuchet MS"/>
                <a:sym typeface="Trebuchet MS"/>
              </a:rPr>
              <a:t> option</a:t>
            </a:r>
            <a:endParaRPr sz="1200">
              <a:solidFill>
                <a:schemeClr val="dk1"/>
              </a:solidFill>
              <a:latin typeface="Trebuchet MS"/>
              <a:ea typeface="Trebuchet MS"/>
              <a:cs typeface="Trebuchet MS"/>
              <a:sym typeface="Trebuchet MS"/>
            </a:endParaRPr>
          </a:p>
        </p:txBody>
      </p:sp>
      <p:sp>
        <p:nvSpPr>
          <p:cNvPr id="693" name="Google Shape;693;g374cb19da37_0_81"/>
          <p:cNvSpPr txBox="1"/>
          <p:nvPr/>
        </p:nvSpPr>
        <p:spPr>
          <a:xfrm>
            <a:off x="3429213" y="4322650"/>
            <a:ext cx="1695000" cy="7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Write Database name and Click </a:t>
            </a:r>
            <a:r>
              <a:rPr b="1" lang="en" sz="1200">
                <a:solidFill>
                  <a:schemeClr val="dk1"/>
                </a:solidFill>
                <a:latin typeface="Trebuchet MS"/>
                <a:ea typeface="Trebuchet MS"/>
                <a:cs typeface="Trebuchet MS"/>
                <a:sym typeface="Trebuchet MS"/>
              </a:rPr>
              <a:t>“Create dataset”</a:t>
            </a:r>
            <a:r>
              <a:rPr lang="en" sz="1200">
                <a:solidFill>
                  <a:schemeClr val="dk1"/>
                </a:solidFill>
                <a:latin typeface="Trebuchet MS"/>
                <a:ea typeface="Trebuchet MS"/>
                <a:cs typeface="Trebuchet MS"/>
                <a:sym typeface="Trebuchet MS"/>
              </a:rPr>
              <a:t> button</a:t>
            </a:r>
            <a:endParaRPr sz="1200">
              <a:solidFill>
                <a:schemeClr val="dk1"/>
              </a:solidFill>
              <a:latin typeface="Trebuchet MS"/>
              <a:ea typeface="Trebuchet MS"/>
              <a:cs typeface="Trebuchet MS"/>
              <a:sym typeface="Trebuchet MS"/>
            </a:endParaRPr>
          </a:p>
        </p:txBody>
      </p:sp>
      <p:cxnSp>
        <p:nvCxnSpPr>
          <p:cNvPr id="694" name="Google Shape;694;g374cb19da37_0_81"/>
          <p:cNvCxnSpPr>
            <a:stCxn id="685" idx="3"/>
            <a:endCxn id="686" idx="1"/>
          </p:cNvCxnSpPr>
          <p:nvPr/>
        </p:nvCxnSpPr>
        <p:spPr>
          <a:xfrm>
            <a:off x="2781162" y="2878562"/>
            <a:ext cx="378000" cy="0"/>
          </a:xfrm>
          <a:prstGeom prst="straightConnector1">
            <a:avLst/>
          </a:prstGeom>
          <a:noFill/>
          <a:ln cap="flat" cmpd="sng" w="9525">
            <a:solidFill>
              <a:schemeClr val="dk2"/>
            </a:solidFill>
            <a:prstDash val="solid"/>
            <a:round/>
            <a:headEnd len="med" w="med" type="none"/>
            <a:tailEnd len="med" w="med" type="triangle"/>
          </a:ln>
        </p:spPr>
      </p:cxnSp>
      <p:cxnSp>
        <p:nvCxnSpPr>
          <p:cNvPr id="695" name="Google Shape;695;g374cb19da37_0_81"/>
          <p:cNvCxnSpPr>
            <a:stCxn id="686" idx="3"/>
            <a:endCxn id="689" idx="1"/>
          </p:cNvCxnSpPr>
          <p:nvPr/>
        </p:nvCxnSpPr>
        <p:spPr>
          <a:xfrm>
            <a:off x="5394162" y="2878550"/>
            <a:ext cx="378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pic>
        <p:nvPicPr>
          <p:cNvPr id="700" name="Google Shape;700;g378469d7209_0_704"/>
          <p:cNvPicPr preferRelativeResize="0"/>
          <p:nvPr/>
        </p:nvPicPr>
        <p:blipFill>
          <a:blip r:embed="rId3">
            <a:alphaModFix/>
          </a:blip>
          <a:stretch>
            <a:fillRect/>
          </a:stretch>
        </p:blipFill>
        <p:spPr>
          <a:xfrm>
            <a:off x="217925" y="1428800"/>
            <a:ext cx="4113875" cy="1267714"/>
          </a:xfrm>
          <a:prstGeom prst="rect">
            <a:avLst/>
          </a:prstGeom>
          <a:noFill/>
          <a:ln>
            <a:noFill/>
          </a:ln>
        </p:spPr>
      </p:pic>
      <p:pic>
        <p:nvPicPr>
          <p:cNvPr id="701" name="Google Shape;701;g378469d7209_0_704"/>
          <p:cNvPicPr preferRelativeResize="0"/>
          <p:nvPr/>
        </p:nvPicPr>
        <p:blipFill>
          <a:blip r:embed="rId4">
            <a:alphaModFix/>
          </a:blip>
          <a:stretch>
            <a:fillRect/>
          </a:stretch>
        </p:blipFill>
        <p:spPr>
          <a:xfrm>
            <a:off x="4505100" y="1096075"/>
            <a:ext cx="4301075" cy="2306555"/>
          </a:xfrm>
          <a:prstGeom prst="rect">
            <a:avLst/>
          </a:prstGeom>
          <a:noFill/>
          <a:ln>
            <a:noFill/>
          </a:ln>
        </p:spPr>
      </p:pic>
      <p:sp>
        <p:nvSpPr>
          <p:cNvPr id="702" name="Google Shape;702;g378469d7209_0_704"/>
          <p:cNvSpPr txBox="1"/>
          <p:nvPr/>
        </p:nvSpPr>
        <p:spPr>
          <a:xfrm>
            <a:off x="5682688" y="2501650"/>
            <a:ext cx="2260500" cy="3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rebuchet MS"/>
                <a:ea typeface="Trebuchet MS"/>
                <a:cs typeface="Trebuchet MS"/>
                <a:sym typeface="Trebuchet MS"/>
              </a:rPr>
              <a:t>Write table name here</a:t>
            </a:r>
            <a:endParaRPr>
              <a:solidFill>
                <a:schemeClr val="lt1"/>
              </a:solidFill>
              <a:latin typeface="Trebuchet MS"/>
              <a:ea typeface="Trebuchet MS"/>
              <a:cs typeface="Trebuchet MS"/>
              <a:sym typeface="Trebuchet MS"/>
            </a:endParaRPr>
          </a:p>
        </p:txBody>
      </p:sp>
      <p:sp>
        <p:nvSpPr>
          <p:cNvPr id="703" name="Google Shape;703;g378469d7209_0_704"/>
          <p:cNvSpPr txBox="1"/>
          <p:nvPr>
            <p:ph type="title"/>
          </p:nvPr>
        </p:nvSpPr>
        <p:spPr>
          <a:xfrm>
            <a:off x="4113875" y="50125"/>
            <a:ext cx="4692300" cy="903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500">
                <a:solidFill>
                  <a:schemeClr val="dk1"/>
                </a:solidFill>
                <a:latin typeface="Comic Sans MS"/>
                <a:ea typeface="Comic Sans MS"/>
                <a:cs typeface="Comic Sans MS"/>
                <a:sym typeface="Comic Sans MS"/>
              </a:rPr>
              <a:t>Preparation before Analysis in </a:t>
            </a:r>
            <a:r>
              <a:rPr b="1" lang="en" sz="2500">
                <a:solidFill>
                  <a:schemeClr val="dk1"/>
                </a:solidFill>
                <a:latin typeface="Comic Sans MS"/>
                <a:ea typeface="Comic Sans MS"/>
                <a:cs typeface="Comic Sans MS"/>
                <a:sym typeface="Comic Sans MS"/>
              </a:rPr>
              <a:t>Google BigQuery </a:t>
            </a:r>
            <a:r>
              <a:rPr b="1" lang="en" sz="2500">
                <a:solidFill>
                  <a:schemeClr val="dk1"/>
                </a:solidFill>
                <a:latin typeface="Comic Sans MS"/>
                <a:ea typeface="Comic Sans MS"/>
                <a:cs typeface="Comic Sans MS"/>
                <a:sym typeface="Comic Sans MS"/>
              </a:rPr>
              <a:t>(2)</a:t>
            </a:r>
            <a:endParaRPr b="1" sz="2500">
              <a:solidFill>
                <a:schemeClr val="dk1"/>
              </a:solidFill>
              <a:latin typeface="Comic Sans MS"/>
              <a:ea typeface="Comic Sans MS"/>
              <a:cs typeface="Comic Sans MS"/>
              <a:sym typeface="Comic Sans MS"/>
            </a:endParaRPr>
          </a:p>
        </p:txBody>
      </p:sp>
      <p:sp>
        <p:nvSpPr>
          <p:cNvPr id="704" name="Google Shape;704;g378469d7209_0_704"/>
          <p:cNvSpPr txBox="1"/>
          <p:nvPr/>
        </p:nvSpPr>
        <p:spPr>
          <a:xfrm>
            <a:off x="589613" y="2827300"/>
            <a:ext cx="3370500" cy="115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After you choose "Create table" option, you can choose the data source that you want to use, either Google Cloud Storage, a dataset by link stored in Google Drive, or you can upload your dataset from internal storage, etc</a:t>
            </a:r>
            <a:endParaRPr sz="1200">
              <a:solidFill>
                <a:schemeClr val="dk1"/>
              </a:solidFill>
              <a:latin typeface="Trebuchet MS"/>
              <a:ea typeface="Trebuchet MS"/>
              <a:cs typeface="Trebuchet MS"/>
              <a:sym typeface="Trebuchet MS"/>
            </a:endParaRPr>
          </a:p>
        </p:txBody>
      </p:sp>
      <p:sp>
        <p:nvSpPr>
          <p:cNvPr id="705" name="Google Shape;705;g378469d7209_0_704"/>
          <p:cNvSpPr txBox="1"/>
          <p:nvPr/>
        </p:nvSpPr>
        <p:spPr>
          <a:xfrm>
            <a:off x="5092625" y="3545575"/>
            <a:ext cx="2734800" cy="66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After that, you can write table name in “Table” column then click checkbox “Auto detect” for Schema</a:t>
            </a:r>
            <a:endParaRPr sz="1200">
              <a:solidFill>
                <a:schemeClr val="dk1"/>
              </a:solidFill>
              <a:latin typeface="Trebuchet MS"/>
              <a:ea typeface="Trebuchet MS"/>
              <a:cs typeface="Trebuchet MS"/>
              <a:sym typeface="Trebuchet MS"/>
            </a:endParaRPr>
          </a:p>
        </p:txBody>
      </p:sp>
      <p:sp>
        <p:nvSpPr>
          <p:cNvPr id="706" name="Google Shape;706;g378469d7209_0_704"/>
          <p:cNvSpPr/>
          <p:nvPr/>
        </p:nvSpPr>
        <p:spPr>
          <a:xfrm>
            <a:off x="217925" y="792525"/>
            <a:ext cx="529500" cy="505500"/>
          </a:xfrm>
          <a:prstGeom prst="ellipse">
            <a:avLst/>
          </a:prstGeom>
          <a:solidFill>
            <a:schemeClr val="accent5"/>
          </a:solidFill>
          <a:ln cap="flat" cmpd="sng" w="7625">
            <a:solidFill>
              <a:schemeClr val="dk1"/>
            </a:solidFill>
            <a:prstDash val="solid"/>
            <a:round/>
            <a:headEnd len="sm" w="sm" type="none"/>
            <a:tailEnd len="sm" w="sm" type="none"/>
          </a:ln>
        </p:spPr>
        <p:txBody>
          <a:bodyPr anchorCtr="0" anchor="ctr" bIns="73100" lIns="73100" spcFirstLastPara="1" rIns="73100" wrap="square" tIns="73100">
            <a:noAutofit/>
          </a:bodyPr>
          <a:lstStyle/>
          <a:p>
            <a:pPr indent="0" lvl="0" marL="0" rtl="0" algn="ctr">
              <a:spcBef>
                <a:spcPts val="0"/>
              </a:spcBef>
              <a:spcAft>
                <a:spcPts val="0"/>
              </a:spcAft>
              <a:buNone/>
            </a:pPr>
            <a:r>
              <a:rPr lang="en" sz="1199">
                <a:solidFill>
                  <a:schemeClr val="lt1"/>
                </a:solidFill>
                <a:latin typeface="Comic Sans MS"/>
                <a:ea typeface="Comic Sans MS"/>
                <a:cs typeface="Comic Sans MS"/>
                <a:sym typeface="Comic Sans MS"/>
              </a:rPr>
              <a:t>04</a:t>
            </a:r>
            <a:endParaRPr sz="1199">
              <a:solidFill>
                <a:schemeClr val="lt1"/>
              </a:solidFill>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g374a69124ae_0_17"/>
          <p:cNvSpPr txBox="1"/>
          <p:nvPr>
            <p:ph type="title"/>
          </p:nvPr>
        </p:nvSpPr>
        <p:spPr>
          <a:xfrm>
            <a:off x="2280900" y="180050"/>
            <a:ext cx="4582200" cy="94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dk1"/>
                </a:solidFill>
                <a:latin typeface="Comic Sans MS"/>
                <a:ea typeface="Comic Sans MS"/>
                <a:cs typeface="Comic Sans MS"/>
                <a:sym typeface="Comic Sans MS"/>
              </a:rPr>
              <a:t>Preparation before Analysis in Google BigQuery</a:t>
            </a:r>
            <a:r>
              <a:rPr b="1" lang="en" sz="2500">
                <a:solidFill>
                  <a:schemeClr val="dk1"/>
                </a:solidFill>
                <a:latin typeface="Comic Sans MS"/>
                <a:ea typeface="Comic Sans MS"/>
                <a:cs typeface="Comic Sans MS"/>
                <a:sym typeface="Comic Sans MS"/>
              </a:rPr>
              <a:t> (3)</a:t>
            </a:r>
            <a:endParaRPr b="1" sz="2500">
              <a:solidFill>
                <a:schemeClr val="dk1"/>
              </a:solidFill>
              <a:latin typeface="Comic Sans MS"/>
              <a:ea typeface="Comic Sans MS"/>
              <a:cs typeface="Comic Sans MS"/>
              <a:sym typeface="Comic Sans MS"/>
            </a:endParaRPr>
          </a:p>
        </p:txBody>
      </p:sp>
      <p:pic>
        <p:nvPicPr>
          <p:cNvPr id="712" name="Google Shape;712;g374a69124ae_0_17"/>
          <p:cNvPicPr preferRelativeResize="0"/>
          <p:nvPr/>
        </p:nvPicPr>
        <p:blipFill>
          <a:blip r:embed="rId3">
            <a:alphaModFix/>
          </a:blip>
          <a:stretch>
            <a:fillRect/>
          </a:stretch>
        </p:blipFill>
        <p:spPr>
          <a:xfrm>
            <a:off x="1024850" y="1647113"/>
            <a:ext cx="3515216" cy="2829163"/>
          </a:xfrm>
          <a:prstGeom prst="rect">
            <a:avLst/>
          </a:prstGeom>
          <a:noFill/>
          <a:ln>
            <a:noFill/>
          </a:ln>
        </p:spPr>
      </p:pic>
      <p:sp>
        <p:nvSpPr>
          <p:cNvPr id="713" name="Google Shape;713;g374a69124ae_0_17"/>
          <p:cNvSpPr txBox="1"/>
          <p:nvPr/>
        </p:nvSpPr>
        <p:spPr>
          <a:xfrm>
            <a:off x="4951775" y="2246600"/>
            <a:ext cx="2658900" cy="16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rebuchet MS"/>
                <a:ea typeface="Trebuchet MS"/>
                <a:cs typeface="Trebuchet MS"/>
                <a:sym typeface="Trebuchet MS"/>
              </a:rPr>
              <a:t>The first table of the "cards_data.csv" dataset has been successfully created in the sample database named "test123</a:t>
            </a:r>
            <a:r>
              <a:rPr lang="en" sz="1200">
                <a:solidFill>
                  <a:schemeClr val="dk1"/>
                </a:solidFill>
                <a:latin typeface="Trebuchet MS"/>
                <a:ea typeface="Trebuchet MS"/>
                <a:cs typeface="Trebuchet MS"/>
                <a:sym typeface="Trebuchet MS"/>
              </a:rPr>
              <a:t>"</a:t>
            </a:r>
            <a:endParaRPr sz="12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sz="12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200">
                <a:solidFill>
                  <a:schemeClr val="dk1"/>
                </a:solidFill>
                <a:latin typeface="Trebuchet MS"/>
                <a:ea typeface="Trebuchet MS"/>
                <a:cs typeface="Trebuchet MS"/>
                <a:sym typeface="Trebuchet MS"/>
              </a:rPr>
              <a:t>Next, repeat the steps to upload "transactions_data.csv" and "users_data.csv"</a:t>
            </a:r>
            <a:endParaRPr sz="1200">
              <a:solidFill>
                <a:schemeClr val="dk1"/>
              </a:solidFill>
              <a:latin typeface="Trebuchet MS"/>
              <a:ea typeface="Trebuchet MS"/>
              <a:cs typeface="Trebuchet MS"/>
              <a:sym typeface="Trebuchet MS"/>
            </a:endParaRPr>
          </a:p>
        </p:txBody>
      </p:sp>
      <p:sp>
        <p:nvSpPr>
          <p:cNvPr id="714" name="Google Shape;714;g374a69124ae_0_17"/>
          <p:cNvSpPr/>
          <p:nvPr/>
        </p:nvSpPr>
        <p:spPr>
          <a:xfrm>
            <a:off x="1024859" y="999238"/>
            <a:ext cx="534300" cy="505500"/>
          </a:xfrm>
          <a:prstGeom prst="ellipse">
            <a:avLst/>
          </a:prstGeom>
          <a:solidFill>
            <a:schemeClr val="accent5"/>
          </a:solidFill>
          <a:ln cap="flat" cmpd="sng" w="7625">
            <a:solidFill>
              <a:schemeClr val="dk1"/>
            </a:solidFill>
            <a:prstDash val="solid"/>
            <a:round/>
            <a:headEnd len="sm" w="sm" type="none"/>
            <a:tailEnd len="sm" w="sm" type="none"/>
          </a:ln>
        </p:spPr>
        <p:txBody>
          <a:bodyPr anchorCtr="0" anchor="ctr" bIns="73100" lIns="73100" spcFirstLastPara="1" rIns="73100" wrap="square" tIns="73100">
            <a:noAutofit/>
          </a:bodyPr>
          <a:lstStyle/>
          <a:p>
            <a:pPr indent="0" lvl="0" marL="0" rtl="0" algn="ctr">
              <a:spcBef>
                <a:spcPts val="0"/>
              </a:spcBef>
              <a:spcAft>
                <a:spcPts val="0"/>
              </a:spcAft>
              <a:buNone/>
            </a:pPr>
            <a:r>
              <a:rPr lang="en" sz="1199">
                <a:solidFill>
                  <a:schemeClr val="lt1"/>
                </a:solidFill>
                <a:latin typeface="Comic Sans MS"/>
                <a:ea typeface="Comic Sans MS"/>
                <a:cs typeface="Comic Sans MS"/>
                <a:sym typeface="Comic Sans MS"/>
              </a:rPr>
              <a:t>05</a:t>
            </a:r>
            <a:endParaRPr sz="1199">
              <a:solidFill>
                <a:schemeClr val="lt1"/>
              </a:solidFill>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g374a69124ae_1_60">
            <a:hlinkClick/>
          </p:cNvPr>
          <p:cNvSpPr/>
          <p:nvPr/>
        </p:nvSpPr>
        <p:spPr>
          <a:xfrm>
            <a:off x="7759975" y="3937775"/>
            <a:ext cx="670800" cy="670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g374a69124ae_1_60"/>
          <p:cNvSpPr/>
          <p:nvPr/>
        </p:nvSpPr>
        <p:spPr>
          <a:xfrm>
            <a:off x="715100" y="2226900"/>
            <a:ext cx="1367400" cy="9648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g374a69124ae_1_60"/>
          <p:cNvSpPr txBox="1"/>
          <p:nvPr>
            <p:ph type="title"/>
          </p:nvPr>
        </p:nvSpPr>
        <p:spPr>
          <a:xfrm>
            <a:off x="715100" y="3381725"/>
            <a:ext cx="3904500" cy="96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400"/>
              <a:buNone/>
            </a:pPr>
            <a:r>
              <a:rPr b="1" lang="en" sz="3000">
                <a:latin typeface="Comic Sans MS"/>
                <a:ea typeface="Comic Sans MS"/>
                <a:cs typeface="Comic Sans MS"/>
                <a:sym typeface="Comic Sans MS"/>
              </a:rPr>
              <a:t>Data Analysis with SQL Queries</a:t>
            </a:r>
            <a:endParaRPr b="1" sz="3000">
              <a:latin typeface="Comic Sans MS"/>
              <a:ea typeface="Comic Sans MS"/>
              <a:cs typeface="Comic Sans MS"/>
              <a:sym typeface="Comic Sans MS"/>
            </a:endParaRPr>
          </a:p>
        </p:txBody>
      </p:sp>
      <p:sp>
        <p:nvSpPr>
          <p:cNvPr id="722" name="Google Shape;722;g374a69124ae_1_60"/>
          <p:cNvSpPr txBox="1"/>
          <p:nvPr>
            <p:ph idx="2" type="title"/>
          </p:nvPr>
        </p:nvSpPr>
        <p:spPr>
          <a:xfrm>
            <a:off x="715100" y="2303100"/>
            <a:ext cx="13674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b="1" lang="en" sz="6000">
                <a:latin typeface="Comic Sans MS"/>
                <a:ea typeface="Comic Sans MS"/>
                <a:cs typeface="Comic Sans MS"/>
                <a:sym typeface="Comic Sans MS"/>
              </a:rPr>
              <a:t>03</a:t>
            </a:r>
            <a:endParaRPr b="1" sz="6000">
              <a:latin typeface="Comic Sans MS"/>
              <a:ea typeface="Comic Sans MS"/>
              <a:cs typeface="Comic Sans MS"/>
              <a:sym typeface="Comic Sans MS"/>
            </a:endParaRPr>
          </a:p>
        </p:txBody>
      </p:sp>
      <p:grpSp>
        <p:nvGrpSpPr>
          <p:cNvPr id="723" name="Google Shape;723;g374a69124ae_1_60"/>
          <p:cNvGrpSpPr/>
          <p:nvPr/>
        </p:nvGrpSpPr>
        <p:grpSpPr>
          <a:xfrm>
            <a:off x="7955213" y="4149016"/>
            <a:ext cx="280324" cy="248318"/>
            <a:chOff x="853000" y="238125"/>
            <a:chExt cx="5914000" cy="5238775"/>
          </a:xfrm>
        </p:grpSpPr>
        <p:sp>
          <p:nvSpPr>
            <p:cNvPr id="724" name="Google Shape;724;g374a69124ae_1_60"/>
            <p:cNvSpPr/>
            <p:nvPr/>
          </p:nvSpPr>
          <p:spPr>
            <a:xfrm>
              <a:off x="1657075" y="1108800"/>
              <a:ext cx="4240125" cy="4368100"/>
            </a:xfrm>
            <a:custGeom>
              <a:rect b="b" l="l" r="r" t="t"/>
              <a:pathLst>
                <a:path extrusionOk="0" h="174724" w="169605">
                  <a:moveTo>
                    <a:pt x="87327" y="0"/>
                  </a:moveTo>
                  <a:lnTo>
                    <a:pt x="1" y="73147"/>
                  </a:lnTo>
                  <a:lnTo>
                    <a:pt x="1" y="169432"/>
                  </a:lnTo>
                  <a:lnTo>
                    <a:pt x="1" y="169674"/>
                  </a:lnTo>
                  <a:lnTo>
                    <a:pt x="35" y="170262"/>
                  </a:lnTo>
                  <a:lnTo>
                    <a:pt x="105" y="170677"/>
                  </a:lnTo>
                  <a:lnTo>
                    <a:pt x="208" y="171126"/>
                  </a:lnTo>
                  <a:lnTo>
                    <a:pt x="347" y="171576"/>
                  </a:lnTo>
                  <a:lnTo>
                    <a:pt x="554" y="172095"/>
                  </a:lnTo>
                  <a:lnTo>
                    <a:pt x="796" y="172579"/>
                  </a:lnTo>
                  <a:lnTo>
                    <a:pt x="1142" y="173063"/>
                  </a:lnTo>
                  <a:lnTo>
                    <a:pt x="1315" y="173270"/>
                  </a:lnTo>
                  <a:lnTo>
                    <a:pt x="1523" y="173513"/>
                  </a:lnTo>
                  <a:lnTo>
                    <a:pt x="1765" y="173720"/>
                  </a:lnTo>
                  <a:lnTo>
                    <a:pt x="2007" y="173893"/>
                  </a:lnTo>
                  <a:lnTo>
                    <a:pt x="2283" y="174100"/>
                  </a:lnTo>
                  <a:lnTo>
                    <a:pt x="2595" y="174239"/>
                  </a:lnTo>
                  <a:lnTo>
                    <a:pt x="2906" y="174377"/>
                  </a:lnTo>
                  <a:lnTo>
                    <a:pt x="3252" y="174515"/>
                  </a:lnTo>
                  <a:lnTo>
                    <a:pt x="3632" y="174585"/>
                  </a:lnTo>
                  <a:lnTo>
                    <a:pt x="4047" y="174688"/>
                  </a:lnTo>
                  <a:lnTo>
                    <a:pt x="4497" y="174723"/>
                  </a:lnTo>
                  <a:lnTo>
                    <a:pt x="4946" y="174723"/>
                  </a:lnTo>
                  <a:lnTo>
                    <a:pt x="64571" y="174654"/>
                  </a:lnTo>
                  <a:lnTo>
                    <a:pt x="65850" y="174654"/>
                  </a:lnTo>
                  <a:lnTo>
                    <a:pt x="65850" y="120183"/>
                  </a:lnTo>
                  <a:lnTo>
                    <a:pt x="104966" y="120183"/>
                  </a:lnTo>
                  <a:lnTo>
                    <a:pt x="104966" y="174515"/>
                  </a:lnTo>
                  <a:lnTo>
                    <a:pt x="163898" y="174515"/>
                  </a:lnTo>
                  <a:lnTo>
                    <a:pt x="164452" y="174446"/>
                  </a:lnTo>
                  <a:lnTo>
                    <a:pt x="165005" y="174377"/>
                  </a:lnTo>
                  <a:lnTo>
                    <a:pt x="165489" y="174239"/>
                  </a:lnTo>
                  <a:lnTo>
                    <a:pt x="165939" y="174100"/>
                  </a:lnTo>
                  <a:lnTo>
                    <a:pt x="166354" y="173928"/>
                  </a:lnTo>
                  <a:lnTo>
                    <a:pt x="166734" y="173720"/>
                  </a:lnTo>
                  <a:lnTo>
                    <a:pt x="167080" y="173478"/>
                  </a:lnTo>
                  <a:lnTo>
                    <a:pt x="167391" y="173270"/>
                  </a:lnTo>
                  <a:lnTo>
                    <a:pt x="167703" y="172994"/>
                  </a:lnTo>
                  <a:lnTo>
                    <a:pt x="167945" y="172717"/>
                  </a:lnTo>
                  <a:lnTo>
                    <a:pt x="168187" y="172440"/>
                  </a:lnTo>
                  <a:lnTo>
                    <a:pt x="168429" y="172129"/>
                  </a:lnTo>
                  <a:lnTo>
                    <a:pt x="168602" y="171852"/>
                  </a:lnTo>
                  <a:lnTo>
                    <a:pt x="168913" y="171230"/>
                  </a:lnTo>
                  <a:lnTo>
                    <a:pt x="169155" y="170607"/>
                  </a:lnTo>
                  <a:lnTo>
                    <a:pt x="169363" y="170019"/>
                  </a:lnTo>
                  <a:lnTo>
                    <a:pt x="169466" y="169466"/>
                  </a:lnTo>
                  <a:lnTo>
                    <a:pt x="169536" y="168982"/>
                  </a:lnTo>
                  <a:lnTo>
                    <a:pt x="169570" y="168532"/>
                  </a:lnTo>
                  <a:lnTo>
                    <a:pt x="169605" y="168221"/>
                  </a:lnTo>
                  <a:lnTo>
                    <a:pt x="169605" y="167944"/>
                  </a:lnTo>
                  <a:lnTo>
                    <a:pt x="169605" y="73147"/>
                  </a:lnTo>
                  <a:lnTo>
                    <a:pt x="8732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g374a69124ae_1_60"/>
            <p:cNvSpPr/>
            <p:nvPr/>
          </p:nvSpPr>
          <p:spPr>
            <a:xfrm>
              <a:off x="853000" y="238125"/>
              <a:ext cx="5914000" cy="2798800"/>
            </a:xfrm>
            <a:custGeom>
              <a:rect b="b" l="l" r="r" t="t"/>
              <a:pathLst>
                <a:path extrusionOk="0" h="111952" w="236560">
                  <a:moveTo>
                    <a:pt x="120217" y="0"/>
                  </a:moveTo>
                  <a:lnTo>
                    <a:pt x="0" y="105864"/>
                  </a:lnTo>
                  <a:lnTo>
                    <a:pt x="104" y="106003"/>
                  </a:lnTo>
                  <a:lnTo>
                    <a:pt x="346" y="106418"/>
                  </a:lnTo>
                  <a:lnTo>
                    <a:pt x="795" y="107040"/>
                  </a:lnTo>
                  <a:lnTo>
                    <a:pt x="1418" y="107801"/>
                  </a:lnTo>
                  <a:lnTo>
                    <a:pt x="1798" y="108216"/>
                  </a:lnTo>
                  <a:lnTo>
                    <a:pt x="2213" y="108631"/>
                  </a:lnTo>
                  <a:lnTo>
                    <a:pt x="2698" y="109046"/>
                  </a:lnTo>
                  <a:lnTo>
                    <a:pt x="3216" y="109461"/>
                  </a:lnTo>
                  <a:lnTo>
                    <a:pt x="3770" y="109876"/>
                  </a:lnTo>
                  <a:lnTo>
                    <a:pt x="4358" y="110291"/>
                  </a:lnTo>
                  <a:lnTo>
                    <a:pt x="5015" y="110672"/>
                  </a:lnTo>
                  <a:lnTo>
                    <a:pt x="5741" y="110983"/>
                  </a:lnTo>
                  <a:lnTo>
                    <a:pt x="6467" y="111294"/>
                  </a:lnTo>
                  <a:lnTo>
                    <a:pt x="7263" y="111536"/>
                  </a:lnTo>
                  <a:lnTo>
                    <a:pt x="8127" y="111744"/>
                  </a:lnTo>
                  <a:lnTo>
                    <a:pt x="9027" y="111882"/>
                  </a:lnTo>
                  <a:lnTo>
                    <a:pt x="9960" y="111951"/>
                  </a:lnTo>
                  <a:lnTo>
                    <a:pt x="10963" y="111917"/>
                  </a:lnTo>
                  <a:lnTo>
                    <a:pt x="11482" y="111882"/>
                  </a:lnTo>
                  <a:lnTo>
                    <a:pt x="12001" y="111848"/>
                  </a:lnTo>
                  <a:lnTo>
                    <a:pt x="12520" y="111744"/>
                  </a:lnTo>
                  <a:lnTo>
                    <a:pt x="13073" y="111640"/>
                  </a:lnTo>
                  <a:lnTo>
                    <a:pt x="13661" y="111502"/>
                  </a:lnTo>
                  <a:lnTo>
                    <a:pt x="14214" y="111363"/>
                  </a:lnTo>
                  <a:lnTo>
                    <a:pt x="14802" y="111156"/>
                  </a:lnTo>
                  <a:lnTo>
                    <a:pt x="15425" y="110948"/>
                  </a:lnTo>
                  <a:lnTo>
                    <a:pt x="16013" y="110706"/>
                  </a:lnTo>
                  <a:lnTo>
                    <a:pt x="16635" y="110430"/>
                  </a:lnTo>
                  <a:lnTo>
                    <a:pt x="17292" y="110118"/>
                  </a:lnTo>
                  <a:lnTo>
                    <a:pt x="17950" y="109807"/>
                  </a:lnTo>
                  <a:lnTo>
                    <a:pt x="18607" y="109427"/>
                  </a:lnTo>
                  <a:lnTo>
                    <a:pt x="19264" y="109012"/>
                  </a:lnTo>
                  <a:lnTo>
                    <a:pt x="19955" y="108597"/>
                  </a:lnTo>
                  <a:lnTo>
                    <a:pt x="20682" y="108112"/>
                  </a:lnTo>
                  <a:lnTo>
                    <a:pt x="21373" y="107628"/>
                  </a:lnTo>
                  <a:lnTo>
                    <a:pt x="22100" y="107075"/>
                  </a:lnTo>
                  <a:lnTo>
                    <a:pt x="22861" y="106487"/>
                  </a:lnTo>
                  <a:lnTo>
                    <a:pt x="23587" y="105864"/>
                  </a:lnTo>
                  <a:lnTo>
                    <a:pt x="120217" y="24140"/>
                  </a:lnTo>
                  <a:lnTo>
                    <a:pt x="210829" y="105346"/>
                  </a:lnTo>
                  <a:lnTo>
                    <a:pt x="211694" y="105968"/>
                  </a:lnTo>
                  <a:lnTo>
                    <a:pt x="212558" y="106556"/>
                  </a:lnTo>
                  <a:lnTo>
                    <a:pt x="213388" y="107075"/>
                  </a:lnTo>
                  <a:lnTo>
                    <a:pt x="214184" y="107594"/>
                  </a:lnTo>
                  <a:lnTo>
                    <a:pt x="215014" y="108043"/>
                  </a:lnTo>
                  <a:lnTo>
                    <a:pt x="215775" y="108458"/>
                  </a:lnTo>
                  <a:lnTo>
                    <a:pt x="216570" y="108873"/>
                  </a:lnTo>
                  <a:lnTo>
                    <a:pt x="217296" y="109219"/>
                  </a:lnTo>
                  <a:lnTo>
                    <a:pt x="218057" y="109565"/>
                  </a:lnTo>
                  <a:lnTo>
                    <a:pt x="218749" y="109876"/>
                  </a:lnTo>
                  <a:lnTo>
                    <a:pt x="219475" y="110118"/>
                  </a:lnTo>
                  <a:lnTo>
                    <a:pt x="220167" y="110360"/>
                  </a:lnTo>
                  <a:lnTo>
                    <a:pt x="220824" y="110568"/>
                  </a:lnTo>
                  <a:lnTo>
                    <a:pt x="221481" y="110775"/>
                  </a:lnTo>
                  <a:lnTo>
                    <a:pt x="222104" y="110914"/>
                  </a:lnTo>
                  <a:lnTo>
                    <a:pt x="222761" y="111052"/>
                  </a:lnTo>
                  <a:lnTo>
                    <a:pt x="223349" y="111156"/>
                  </a:lnTo>
                  <a:lnTo>
                    <a:pt x="223937" y="111225"/>
                  </a:lnTo>
                  <a:lnTo>
                    <a:pt x="224524" y="111294"/>
                  </a:lnTo>
                  <a:lnTo>
                    <a:pt x="225078" y="111329"/>
                  </a:lnTo>
                  <a:lnTo>
                    <a:pt x="226185" y="111363"/>
                  </a:lnTo>
                  <a:lnTo>
                    <a:pt x="227188" y="111294"/>
                  </a:lnTo>
                  <a:lnTo>
                    <a:pt x="228156" y="111156"/>
                  </a:lnTo>
                  <a:lnTo>
                    <a:pt x="229055" y="110948"/>
                  </a:lnTo>
                  <a:lnTo>
                    <a:pt x="229920" y="110706"/>
                  </a:lnTo>
                  <a:lnTo>
                    <a:pt x="230715" y="110430"/>
                  </a:lnTo>
                  <a:lnTo>
                    <a:pt x="231441" y="110084"/>
                  </a:lnTo>
                  <a:lnTo>
                    <a:pt x="232133" y="109703"/>
                  </a:lnTo>
                  <a:lnTo>
                    <a:pt x="232756" y="109323"/>
                  </a:lnTo>
                  <a:lnTo>
                    <a:pt x="233344" y="108908"/>
                  </a:lnTo>
                  <a:lnTo>
                    <a:pt x="233862" y="108493"/>
                  </a:lnTo>
                  <a:lnTo>
                    <a:pt x="234347" y="108078"/>
                  </a:lnTo>
                  <a:lnTo>
                    <a:pt x="234796" y="107663"/>
                  </a:lnTo>
                  <a:lnTo>
                    <a:pt x="235177" y="107248"/>
                  </a:lnTo>
                  <a:lnTo>
                    <a:pt x="235765" y="106522"/>
                  </a:lnTo>
                  <a:lnTo>
                    <a:pt x="236214" y="105899"/>
                  </a:lnTo>
                  <a:lnTo>
                    <a:pt x="236456" y="105519"/>
                  </a:lnTo>
                  <a:lnTo>
                    <a:pt x="236560" y="105346"/>
                  </a:lnTo>
                  <a:lnTo>
                    <a:pt x="12021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26" name="Google Shape;726;g374a69124ae_1_60"/>
          <p:cNvPicPr preferRelativeResize="0"/>
          <p:nvPr/>
        </p:nvPicPr>
        <p:blipFill>
          <a:blip r:embed="rId3">
            <a:alphaModFix/>
          </a:blip>
          <a:stretch>
            <a:fillRect/>
          </a:stretch>
        </p:blipFill>
        <p:spPr>
          <a:xfrm>
            <a:off x="6216825" y="621000"/>
            <a:ext cx="2927174" cy="2927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g374cb19da37_0_140"/>
          <p:cNvSpPr txBox="1"/>
          <p:nvPr>
            <p:ph type="title"/>
          </p:nvPr>
        </p:nvSpPr>
        <p:spPr>
          <a:xfrm>
            <a:off x="496450" y="141675"/>
            <a:ext cx="5931900" cy="155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chemeClr val="dk1"/>
                </a:solidFill>
                <a:latin typeface="Comic Sans MS"/>
                <a:ea typeface="Comic Sans MS"/>
                <a:cs typeface="Comic Sans MS"/>
                <a:sym typeface="Comic Sans MS"/>
              </a:rPr>
              <a:t>Displays User Profiles with Total Debt &gt; Total Credit Limit, Age ≤ 60 Years, and not exceeding their respective Retirement Age</a:t>
            </a:r>
            <a:endParaRPr b="1" sz="2500">
              <a:solidFill>
                <a:schemeClr val="dk1"/>
              </a:solidFill>
              <a:latin typeface="Comic Sans MS"/>
              <a:ea typeface="Comic Sans MS"/>
              <a:cs typeface="Comic Sans MS"/>
              <a:sym typeface="Comic Sans MS"/>
            </a:endParaRPr>
          </a:p>
        </p:txBody>
      </p:sp>
      <p:pic>
        <p:nvPicPr>
          <p:cNvPr id="732" name="Google Shape;732;g374cb19da37_0_140"/>
          <p:cNvPicPr preferRelativeResize="0"/>
          <p:nvPr/>
        </p:nvPicPr>
        <p:blipFill>
          <a:blip r:embed="rId3">
            <a:alphaModFix/>
          </a:blip>
          <a:stretch>
            <a:fillRect/>
          </a:stretch>
        </p:blipFill>
        <p:spPr>
          <a:xfrm>
            <a:off x="496450" y="1837125"/>
            <a:ext cx="7016899" cy="2287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g374cb19da37_0_154"/>
          <p:cNvSpPr txBox="1"/>
          <p:nvPr>
            <p:ph type="title"/>
          </p:nvPr>
        </p:nvSpPr>
        <p:spPr>
          <a:xfrm>
            <a:off x="1606050" y="261550"/>
            <a:ext cx="5931900" cy="155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dk1"/>
                </a:solidFill>
                <a:latin typeface="Comic Sans MS"/>
                <a:ea typeface="Comic Sans MS"/>
                <a:cs typeface="Comic Sans MS"/>
                <a:sym typeface="Comic Sans MS"/>
              </a:rPr>
              <a:t>Displays User Profiles with Total Debt &lt; Total Credit Limit, Age ≤ 60 Years, and not exceeding their respective Retirement Age</a:t>
            </a:r>
            <a:endParaRPr b="1" sz="2500">
              <a:solidFill>
                <a:schemeClr val="dk1"/>
              </a:solidFill>
              <a:latin typeface="Comic Sans MS"/>
              <a:ea typeface="Comic Sans MS"/>
              <a:cs typeface="Comic Sans MS"/>
              <a:sym typeface="Comic Sans MS"/>
            </a:endParaRPr>
          </a:p>
        </p:txBody>
      </p:sp>
      <p:pic>
        <p:nvPicPr>
          <p:cNvPr id="738" name="Google Shape;738;g374cb19da37_0_154"/>
          <p:cNvPicPr preferRelativeResize="0"/>
          <p:nvPr/>
        </p:nvPicPr>
        <p:blipFill>
          <a:blip r:embed="rId3">
            <a:alphaModFix/>
          </a:blip>
          <a:stretch>
            <a:fillRect/>
          </a:stretch>
        </p:blipFill>
        <p:spPr>
          <a:xfrm>
            <a:off x="1288650" y="2207700"/>
            <a:ext cx="6566699" cy="2212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g37858a11458_0_34"/>
          <p:cNvSpPr txBox="1"/>
          <p:nvPr>
            <p:ph type="title"/>
          </p:nvPr>
        </p:nvSpPr>
        <p:spPr>
          <a:xfrm>
            <a:off x="2340900" y="51025"/>
            <a:ext cx="4462200" cy="96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dk1"/>
                </a:solidFill>
                <a:latin typeface="Comic Sans MS"/>
                <a:ea typeface="Comic Sans MS"/>
                <a:cs typeface="Comic Sans MS"/>
                <a:sym typeface="Comic Sans MS"/>
              </a:rPr>
              <a:t>Most Frequently Used Debit &amp; Credit Card Brand</a:t>
            </a:r>
            <a:endParaRPr b="1" sz="2500">
              <a:solidFill>
                <a:schemeClr val="dk1"/>
              </a:solidFill>
              <a:latin typeface="Comic Sans MS"/>
              <a:ea typeface="Comic Sans MS"/>
              <a:cs typeface="Comic Sans MS"/>
              <a:sym typeface="Comic Sans MS"/>
            </a:endParaRPr>
          </a:p>
        </p:txBody>
      </p:sp>
      <p:sp>
        <p:nvSpPr>
          <p:cNvPr id="744" name="Google Shape;744;g37858a11458_0_34"/>
          <p:cNvSpPr txBox="1"/>
          <p:nvPr/>
        </p:nvSpPr>
        <p:spPr>
          <a:xfrm>
            <a:off x="1888250" y="3231250"/>
            <a:ext cx="2585700" cy="127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If the purpose of using the card is Debit, then Mastercard brand is most used rather than Visa because Mastercard debit provide the highest total credit limit compared to Visa</a:t>
            </a:r>
            <a:endParaRPr sz="1200">
              <a:solidFill>
                <a:schemeClr val="dk1"/>
              </a:solidFill>
              <a:latin typeface="Trebuchet MS"/>
              <a:ea typeface="Trebuchet MS"/>
              <a:cs typeface="Trebuchet MS"/>
              <a:sym typeface="Trebuchet MS"/>
            </a:endParaRPr>
          </a:p>
        </p:txBody>
      </p:sp>
      <p:pic>
        <p:nvPicPr>
          <p:cNvPr id="745" name="Google Shape;745;g37858a11458_0_34"/>
          <p:cNvPicPr preferRelativeResize="0"/>
          <p:nvPr/>
        </p:nvPicPr>
        <p:blipFill>
          <a:blip r:embed="rId3">
            <a:alphaModFix/>
          </a:blip>
          <a:stretch>
            <a:fillRect/>
          </a:stretch>
        </p:blipFill>
        <p:spPr>
          <a:xfrm>
            <a:off x="1888248" y="1322375"/>
            <a:ext cx="5082262" cy="1767750"/>
          </a:xfrm>
          <a:prstGeom prst="rect">
            <a:avLst/>
          </a:prstGeom>
          <a:noFill/>
          <a:ln>
            <a:noFill/>
          </a:ln>
        </p:spPr>
      </p:pic>
      <p:sp>
        <p:nvSpPr>
          <p:cNvPr id="746" name="Google Shape;746;g37858a11458_0_34"/>
          <p:cNvSpPr txBox="1"/>
          <p:nvPr/>
        </p:nvSpPr>
        <p:spPr>
          <a:xfrm>
            <a:off x="4593850" y="3231250"/>
            <a:ext cx="2661900" cy="127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But if the purpose of using is Credit, then Visa card brand is most used rather than Mastercard because Visa in Credit provide the highest total credit limit</a:t>
            </a:r>
            <a:endParaRPr sz="1200">
              <a:solidFill>
                <a:schemeClr val="dk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pic>
        <p:nvPicPr>
          <p:cNvPr id="751" name="Google Shape;751;g37858a11458_0_51"/>
          <p:cNvPicPr preferRelativeResize="0"/>
          <p:nvPr/>
        </p:nvPicPr>
        <p:blipFill>
          <a:blip r:embed="rId3">
            <a:alphaModFix/>
          </a:blip>
          <a:stretch>
            <a:fillRect/>
          </a:stretch>
        </p:blipFill>
        <p:spPr>
          <a:xfrm>
            <a:off x="1514475" y="2164375"/>
            <a:ext cx="6115050" cy="666750"/>
          </a:xfrm>
          <a:prstGeom prst="rect">
            <a:avLst/>
          </a:prstGeom>
          <a:noFill/>
          <a:ln>
            <a:noFill/>
          </a:ln>
        </p:spPr>
      </p:pic>
      <p:sp>
        <p:nvSpPr>
          <p:cNvPr id="752" name="Google Shape;752;g37858a11458_0_51"/>
          <p:cNvSpPr txBox="1"/>
          <p:nvPr/>
        </p:nvSpPr>
        <p:spPr>
          <a:xfrm>
            <a:off x="2024250" y="2995275"/>
            <a:ext cx="2406900" cy="9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The results above show that the most contrasting difference in user behavior is the total number of credit cards owned</a:t>
            </a:r>
            <a:endParaRPr sz="1200">
              <a:solidFill>
                <a:schemeClr val="dk1"/>
              </a:solidFill>
              <a:latin typeface="Trebuchet MS"/>
              <a:ea typeface="Trebuchet MS"/>
              <a:cs typeface="Trebuchet MS"/>
              <a:sym typeface="Trebuchet MS"/>
            </a:endParaRPr>
          </a:p>
        </p:txBody>
      </p:sp>
      <p:sp>
        <p:nvSpPr>
          <p:cNvPr id="753" name="Google Shape;753;g37858a11458_0_51"/>
          <p:cNvSpPr txBox="1"/>
          <p:nvPr/>
        </p:nvSpPr>
        <p:spPr>
          <a:xfrm>
            <a:off x="4712850" y="2995275"/>
            <a:ext cx="2406900" cy="9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More than 1.500 users (1.584 users) have more than 1 credit cards. Meanwhile, only 416 users have 1 credit card</a:t>
            </a:r>
            <a:endParaRPr sz="1200">
              <a:solidFill>
                <a:schemeClr val="dk1"/>
              </a:solidFill>
              <a:latin typeface="Trebuchet MS"/>
              <a:ea typeface="Trebuchet MS"/>
              <a:cs typeface="Trebuchet MS"/>
              <a:sym typeface="Trebuchet MS"/>
            </a:endParaRPr>
          </a:p>
        </p:txBody>
      </p:sp>
      <p:sp>
        <p:nvSpPr>
          <p:cNvPr id="754" name="Google Shape;754;g37858a11458_0_51"/>
          <p:cNvSpPr txBox="1"/>
          <p:nvPr>
            <p:ph idx="4294967295" type="title"/>
          </p:nvPr>
        </p:nvSpPr>
        <p:spPr>
          <a:xfrm>
            <a:off x="2930400" y="325025"/>
            <a:ext cx="3283200" cy="86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Comic Sans MS"/>
                <a:ea typeface="Comic Sans MS"/>
                <a:cs typeface="Comic Sans MS"/>
                <a:sym typeface="Comic Sans MS"/>
              </a:rPr>
              <a:t>Comparison of Total Owned Credit Card</a:t>
            </a:r>
            <a:endParaRPr b="1" sz="2500">
              <a:solidFill>
                <a:schemeClr val="dk1"/>
              </a:solidFill>
              <a:latin typeface="Comic Sans MS"/>
              <a:ea typeface="Comic Sans MS"/>
              <a:cs typeface="Comic Sans MS"/>
              <a:sym typeface="Comic Sans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g37858a11458_0_100"/>
          <p:cNvSpPr txBox="1"/>
          <p:nvPr>
            <p:ph type="title"/>
          </p:nvPr>
        </p:nvSpPr>
        <p:spPr>
          <a:xfrm>
            <a:off x="2126700" y="98000"/>
            <a:ext cx="4890600" cy="104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dk1"/>
                </a:solidFill>
                <a:latin typeface="Comic Sans MS"/>
                <a:ea typeface="Comic Sans MS"/>
                <a:cs typeface="Comic Sans MS"/>
                <a:sym typeface="Comic Sans MS"/>
              </a:rPr>
              <a:t>List of Users Detail who have more than 1 Credit Cards</a:t>
            </a:r>
            <a:endParaRPr b="1" sz="2500">
              <a:solidFill>
                <a:schemeClr val="dk1"/>
              </a:solidFill>
              <a:latin typeface="Comic Sans MS"/>
              <a:ea typeface="Comic Sans MS"/>
              <a:cs typeface="Comic Sans MS"/>
              <a:sym typeface="Comic Sans MS"/>
            </a:endParaRPr>
          </a:p>
        </p:txBody>
      </p:sp>
      <p:pic>
        <p:nvPicPr>
          <p:cNvPr id="760" name="Google Shape;760;g37858a11458_0_100"/>
          <p:cNvPicPr preferRelativeResize="0"/>
          <p:nvPr/>
        </p:nvPicPr>
        <p:blipFill>
          <a:blip r:embed="rId3">
            <a:alphaModFix/>
          </a:blip>
          <a:stretch>
            <a:fillRect/>
          </a:stretch>
        </p:blipFill>
        <p:spPr>
          <a:xfrm>
            <a:off x="270225" y="1541513"/>
            <a:ext cx="6008050" cy="2451925"/>
          </a:xfrm>
          <a:prstGeom prst="rect">
            <a:avLst/>
          </a:prstGeom>
          <a:noFill/>
          <a:ln>
            <a:noFill/>
          </a:ln>
        </p:spPr>
      </p:pic>
      <p:sp>
        <p:nvSpPr>
          <p:cNvPr id="761" name="Google Shape;761;g37858a11458_0_100"/>
          <p:cNvSpPr txBox="1"/>
          <p:nvPr/>
        </p:nvSpPr>
        <p:spPr>
          <a:xfrm>
            <a:off x="6466875" y="1541525"/>
            <a:ext cx="2406900" cy="11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rebuchet MS"/>
                <a:ea typeface="Trebuchet MS"/>
                <a:cs typeface="Trebuchet MS"/>
                <a:sym typeface="Trebuchet MS"/>
              </a:rPr>
              <a:t>A total of 5,730 rows of data with a distribution of 1,584 unique users have more than 1 credit card with different total credit limit</a:t>
            </a:r>
            <a:endParaRPr sz="12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7" name="Shape 587"/>
        <p:cNvGrpSpPr/>
        <p:nvPr/>
      </p:nvGrpSpPr>
      <p:grpSpPr>
        <a:xfrm>
          <a:off x="0" y="0"/>
          <a:ext cx="0" cy="0"/>
          <a:chOff x="0" y="0"/>
          <a:chExt cx="0" cy="0"/>
        </a:xfrm>
      </p:grpSpPr>
      <p:sp>
        <p:nvSpPr>
          <p:cNvPr id="588" name="Google Shape;588;p3"/>
          <p:cNvSpPr txBox="1"/>
          <p:nvPr>
            <p:ph type="title"/>
          </p:nvPr>
        </p:nvSpPr>
        <p:spPr>
          <a:xfrm>
            <a:off x="4407525" y="338175"/>
            <a:ext cx="4475400" cy="127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b="1" lang="en" sz="3500">
                <a:latin typeface="Comic Sans MS"/>
                <a:ea typeface="Comic Sans MS"/>
                <a:cs typeface="Comic Sans MS"/>
                <a:sym typeface="Comic Sans MS"/>
              </a:rPr>
              <a:t>PROFESSIONAL EXPERIENCE</a:t>
            </a:r>
            <a:endParaRPr b="1" sz="3500">
              <a:latin typeface="Comic Sans MS"/>
              <a:ea typeface="Comic Sans MS"/>
              <a:cs typeface="Comic Sans MS"/>
              <a:sym typeface="Comic Sans MS"/>
            </a:endParaRPr>
          </a:p>
        </p:txBody>
      </p:sp>
      <p:sp>
        <p:nvSpPr>
          <p:cNvPr id="589" name="Google Shape;589;p3"/>
          <p:cNvSpPr txBox="1"/>
          <p:nvPr>
            <p:ph idx="1" type="subTitle"/>
          </p:nvPr>
        </p:nvSpPr>
        <p:spPr>
          <a:xfrm>
            <a:off x="4407525" y="1777727"/>
            <a:ext cx="4475400" cy="24027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Clr>
                <a:schemeClr val="lt1"/>
              </a:buClr>
              <a:buSzPts val="1400"/>
              <a:buFont typeface="Trebuchet MS"/>
              <a:buChar char="●"/>
            </a:pPr>
            <a:r>
              <a:rPr lang="en">
                <a:latin typeface="Trebuchet MS"/>
                <a:ea typeface="Trebuchet MS"/>
                <a:cs typeface="Trebuchet MS"/>
                <a:sym typeface="Trebuchet MS"/>
              </a:rPr>
              <a:t>PT Sinar Roda Utama, Contract (November 2024 - Present)</a:t>
            </a:r>
            <a:endParaRPr>
              <a:latin typeface="Trebuchet MS"/>
              <a:ea typeface="Trebuchet MS"/>
              <a:cs typeface="Trebuchet MS"/>
              <a:sym typeface="Trebuchet MS"/>
            </a:endParaRPr>
          </a:p>
          <a:p>
            <a:pPr indent="-317500" lvl="0" marL="457200" rtl="0" algn="l">
              <a:lnSpc>
                <a:spcPct val="100000"/>
              </a:lnSpc>
              <a:spcBef>
                <a:spcPts val="0"/>
              </a:spcBef>
              <a:spcAft>
                <a:spcPts val="0"/>
              </a:spcAft>
              <a:buClr>
                <a:schemeClr val="lt1"/>
              </a:buClr>
              <a:buSzPts val="1400"/>
              <a:buFont typeface="Trebuchet MS"/>
              <a:buChar char="●"/>
            </a:pPr>
            <a:r>
              <a:rPr lang="en">
                <a:latin typeface="Trebuchet MS"/>
                <a:ea typeface="Trebuchet MS"/>
                <a:cs typeface="Trebuchet MS"/>
                <a:sym typeface="Trebuchet MS"/>
              </a:rPr>
              <a:t>Data Scientist, Self-Employed Freelance (June 2021 - July 2024)</a:t>
            </a:r>
            <a:endParaRPr>
              <a:latin typeface="Trebuchet MS"/>
              <a:ea typeface="Trebuchet MS"/>
              <a:cs typeface="Trebuchet MS"/>
              <a:sym typeface="Trebuchet MS"/>
            </a:endParaRPr>
          </a:p>
          <a:p>
            <a:pPr indent="-317500" lvl="0" marL="457200" rtl="0" algn="l">
              <a:lnSpc>
                <a:spcPct val="100000"/>
              </a:lnSpc>
              <a:spcBef>
                <a:spcPts val="0"/>
              </a:spcBef>
              <a:spcAft>
                <a:spcPts val="0"/>
              </a:spcAft>
              <a:buClr>
                <a:schemeClr val="lt1"/>
              </a:buClr>
              <a:buSzPts val="1400"/>
              <a:buFont typeface="Trebuchet MS"/>
              <a:buChar char="●"/>
            </a:pPr>
            <a:r>
              <a:rPr lang="en">
                <a:latin typeface="Trebuchet MS"/>
                <a:ea typeface="Trebuchet MS"/>
                <a:cs typeface="Trebuchet MS"/>
                <a:sym typeface="Trebuchet MS"/>
              </a:rPr>
              <a:t>Danone Indonesia, Contract</a:t>
            </a:r>
            <a:endParaRPr>
              <a:latin typeface="Trebuchet MS"/>
              <a:ea typeface="Trebuchet MS"/>
              <a:cs typeface="Trebuchet MS"/>
              <a:sym typeface="Trebuchet MS"/>
            </a:endParaRPr>
          </a:p>
          <a:p>
            <a:pPr indent="0" lvl="0" marL="457200" rtl="0" algn="l">
              <a:lnSpc>
                <a:spcPct val="100000"/>
              </a:lnSpc>
              <a:spcBef>
                <a:spcPts val="0"/>
              </a:spcBef>
              <a:spcAft>
                <a:spcPts val="0"/>
              </a:spcAft>
              <a:buNone/>
            </a:pPr>
            <a:r>
              <a:rPr lang="en">
                <a:latin typeface="Trebuchet MS"/>
                <a:ea typeface="Trebuchet MS"/>
                <a:cs typeface="Trebuchet MS"/>
                <a:sym typeface="Trebuchet MS"/>
              </a:rPr>
              <a:t>(April – July 2024)</a:t>
            </a:r>
            <a:endParaRPr>
              <a:latin typeface="Trebuchet MS"/>
              <a:ea typeface="Trebuchet MS"/>
              <a:cs typeface="Trebuchet MS"/>
              <a:sym typeface="Trebuchet MS"/>
            </a:endParaRPr>
          </a:p>
          <a:p>
            <a:pPr indent="-317500" lvl="0" marL="457200" rtl="0" algn="l">
              <a:lnSpc>
                <a:spcPct val="100000"/>
              </a:lnSpc>
              <a:spcBef>
                <a:spcPts val="0"/>
              </a:spcBef>
              <a:spcAft>
                <a:spcPts val="0"/>
              </a:spcAft>
              <a:buClr>
                <a:schemeClr val="lt1"/>
              </a:buClr>
              <a:buSzPts val="1400"/>
              <a:buFont typeface="Trebuchet MS"/>
              <a:buChar char="●"/>
            </a:pPr>
            <a:r>
              <a:rPr lang="en">
                <a:latin typeface="Trebuchet MS"/>
                <a:ea typeface="Trebuchet MS"/>
                <a:cs typeface="Trebuchet MS"/>
                <a:sym typeface="Trebuchet MS"/>
              </a:rPr>
              <a:t>PT Multi Bintang Indonesia Tbk, Contract (March - December 2023)</a:t>
            </a:r>
            <a:endParaRPr>
              <a:latin typeface="Trebuchet MS"/>
              <a:ea typeface="Trebuchet MS"/>
              <a:cs typeface="Trebuchet MS"/>
              <a:sym typeface="Trebuchet MS"/>
            </a:endParaRPr>
          </a:p>
        </p:txBody>
      </p:sp>
      <p:pic>
        <p:nvPicPr>
          <p:cNvPr id="590" name="Google Shape;590;p3"/>
          <p:cNvPicPr preferRelativeResize="0"/>
          <p:nvPr/>
        </p:nvPicPr>
        <p:blipFill>
          <a:blip r:embed="rId3">
            <a:alphaModFix/>
          </a:blip>
          <a:stretch>
            <a:fillRect/>
          </a:stretch>
        </p:blipFill>
        <p:spPr>
          <a:xfrm>
            <a:off x="291075" y="494275"/>
            <a:ext cx="2766063" cy="41549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g37858a11458_0_123"/>
          <p:cNvSpPr txBox="1"/>
          <p:nvPr>
            <p:ph type="title"/>
          </p:nvPr>
        </p:nvSpPr>
        <p:spPr>
          <a:xfrm>
            <a:off x="855000" y="105850"/>
            <a:ext cx="8147400" cy="126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dk1"/>
                </a:solidFill>
                <a:latin typeface="Comic Sans MS"/>
                <a:ea typeface="Comic Sans MS"/>
                <a:cs typeface="Comic Sans MS"/>
                <a:sym typeface="Comic Sans MS"/>
              </a:rPr>
              <a:t>List of Users with Productive Age (23 - 60 Years) who Start Date Accounts after 2015 with Expired after 2020</a:t>
            </a:r>
            <a:endParaRPr b="1" sz="2500">
              <a:solidFill>
                <a:schemeClr val="dk1"/>
              </a:solidFill>
              <a:latin typeface="Comic Sans MS"/>
              <a:ea typeface="Comic Sans MS"/>
              <a:cs typeface="Comic Sans MS"/>
              <a:sym typeface="Comic Sans MS"/>
            </a:endParaRPr>
          </a:p>
        </p:txBody>
      </p:sp>
      <p:pic>
        <p:nvPicPr>
          <p:cNvPr id="767" name="Google Shape;767;g37858a11458_0_123"/>
          <p:cNvPicPr preferRelativeResize="0"/>
          <p:nvPr/>
        </p:nvPicPr>
        <p:blipFill>
          <a:blip r:embed="rId3">
            <a:alphaModFix/>
          </a:blip>
          <a:stretch>
            <a:fillRect/>
          </a:stretch>
        </p:blipFill>
        <p:spPr>
          <a:xfrm>
            <a:off x="388550" y="1566150"/>
            <a:ext cx="5815424" cy="2376426"/>
          </a:xfrm>
          <a:prstGeom prst="rect">
            <a:avLst/>
          </a:prstGeom>
          <a:noFill/>
          <a:ln>
            <a:noFill/>
          </a:ln>
        </p:spPr>
      </p:pic>
      <p:pic>
        <p:nvPicPr>
          <p:cNvPr id="768" name="Google Shape;768;g37858a11458_0_123"/>
          <p:cNvPicPr preferRelativeResize="0"/>
          <p:nvPr/>
        </p:nvPicPr>
        <p:blipFill>
          <a:blip r:embed="rId4">
            <a:alphaModFix/>
          </a:blip>
          <a:stretch>
            <a:fillRect/>
          </a:stretch>
        </p:blipFill>
        <p:spPr>
          <a:xfrm>
            <a:off x="6348549" y="1566150"/>
            <a:ext cx="1819275" cy="609600"/>
          </a:xfrm>
          <a:prstGeom prst="rect">
            <a:avLst/>
          </a:prstGeom>
          <a:noFill/>
          <a:ln>
            <a:noFill/>
          </a:ln>
        </p:spPr>
      </p:pic>
      <p:sp>
        <p:nvSpPr>
          <p:cNvPr id="769" name="Google Shape;769;g37858a11458_0_123"/>
          <p:cNvSpPr txBox="1"/>
          <p:nvPr/>
        </p:nvSpPr>
        <p:spPr>
          <a:xfrm>
            <a:off x="6348550" y="2335850"/>
            <a:ext cx="2406900" cy="160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rebuchet MS"/>
                <a:ea typeface="Trebuchet MS"/>
                <a:cs typeface="Trebuchet MS"/>
                <a:sym typeface="Trebuchet MS"/>
              </a:rPr>
              <a:t>A total of 436 unique users with a productive age range of 23 - 60 years produced 573 rows of data spread with the month + year of credit account creation above 2015 and the month + year of account expiration above 2020</a:t>
            </a:r>
            <a:endParaRPr sz="1200">
              <a:solidFill>
                <a:schemeClr val="dk1"/>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g37858a11458_0_135"/>
          <p:cNvSpPr txBox="1"/>
          <p:nvPr>
            <p:ph type="title"/>
          </p:nvPr>
        </p:nvSpPr>
        <p:spPr>
          <a:xfrm>
            <a:off x="2291850" y="129325"/>
            <a:ext cx="4560300" cy="89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dk1"/>
                </a:solidFill>
                <a:latin typeface="Comic Sans MS"/>
                <a:ea typeface="Comic Sans MS"/>
                <a:cs typeface="Comic Sans MS"/>
                <a:sym typeface="Comic Sans MS"/>
              </a:rPr>
              <a:t>Top 25 Users with the Most Transactions in 2019</a:t>
            </a:r>
            <a:endParaRPr b="1" sz="2500">
              <a:solidFill>
                <a:schemeClr val="dk1"/>
              </a:solidFill>
              <a:latin typeface="Comic Sans MS"/>
              <a:ea typeface="Comic Sans MS"/>
              <a:cs typeface="Comic Sans MS"/>
              <a:sym typeface="Comic Sans MS"/>
            </a:endParaRPr>
          </a:p>
        </p:txBody>
      </p:sp>
      <p:pic>
        <p:nvPicPr>
          <p:cNvPr id="775" name="Google Shape;775;g37858a11458_0_135"/>
          <p:cNvPicPr preferRelativeResize="0"/>
          <p:nvPr/>
        </p:nvPicPr>
        <p:blipFill>
          <a:blip r:embed="rId3">
            <a:alphaModFix/>
          </a:blip>
          <a:stretch>
            <a:fillRect/>
          </a:stretch>
        </p:blipFill>
        <p:spPr>
          <a:xfrm>
            <a:off x="2426138" y="1250500"/>
            <a:ext cx="2005522" cy="2208751"/>
          </a:xfrm>
          <a:prstGeom prst="rect">
            <a:avLst/>
          </a:prstGeom>
          <a:noFill/>
          <a:ln>
            <a:noFill/>
          </a:ln>
        </p:spPr>
      </p:pic>
      <p:pic>
        <p:nvPicPr>
          <p:cNvPr id="776" name="Google Shape;776;g37858a11458_0_135"/>
          <p:cNvPicPr preferRelativeResize="0"/>
          <p:nvPr/>
        </p:nvPicPr>
        <p:blipFill>
          <a:blip r:embed="rId4">
            <a:alphaModFix/>
          </a:blip>
          <a:stretch>
            <a:fillRect/>
          </a:stretch>
        </p:blipFill>
        <p:spPr>
          <a:xfrm>
            <a:off x="2426137" y="3459251"/>
            <a:ext cx="2005515" cy="1623775"/>
          </a:xfrm>
          <a:prstGeom prst="rect">
            <a:avLst/>
          </a:prstGeom>
          <a:noFill/>
          <a:ln>
            <a:noFill/>
          </a:ln>
        </p:spPr>
      </p:pic>
      <p:sp>
        <p:nvSpPr>
          <p:cNvPr id="777" name="Google Shape;777;g37858a11458_0_135"/>
          <p:cNvSpPr txBox="1"/>
          <p:nvPr/>
        </p:nvSpPr>
        <p:spPr>
          <a:xfrm>
            <a:off x="4614838" y="1250500"/>
            <a:ext cx="2103000" cy="127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rebuchet MS"/>
                <a:ea typeface="Trebuchet MS"/>
                <a:cs typeface="Trebuchet MS"/>
                <a:sym typeface="Trebuchet MS"/>
              </a:rPr>
              <a:t>User with ID 1098 has the highest total number of transactions among the 24 other users who had the highest total transaction in 2019, 4,104 transactions</a:t>
            </a:r>
            <a:endParaRPr sz="1200">
              <a:solidFill>
                <a:schemeClr val="dk1"/>
              </a:solidFill>
              <a:latin typeface="Trebuchet MS"/>
              <a:ea typeface="Trebuchet MS"/>
              <a:cs typeface="Trebuchet MS"/>
              <a:sym typeface="Trebuchet MS"/>
            </a:endParaRPr>
          </a:p>
        </p:txBody>
      </p:sp>
      <p:sp>
        <p:nvSpPr>
          <p:cNvPr id="778" name="Google Shape;778;g37858a11458_0_135"/>
          <p:cNvSpPr txBox="1"/>
          <p:nvPr/>
        </p:nvSpPr>
        <p:spPr>
          <a:xfrm>
            <a:off x="4614838" y="2663350"/>
            <a:ext cx="2103000" cy="95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rebuchet MS"/>
                <a:ea typeface="Trebuchet MS"/>
                <a:cs typeface="Trebuchet MS"/>
                <a:sym typeface="Trebuchet MS"/>
              </a:rPr>
              <a:t>This indicates that user ID 1098 has spending behaviors, such as purchasing products/goods</a:t>
            </a:r>
            <a:endParaRPr sz="1200">
              <a:solidFill>
                <a:schemeClr val="dk1"/>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g37858a11458_0_148"/>
          <p:cNvSpPr txBox="1"/>
          <p:nvPr>
            <p:ph type="title"/>
          </p:nvPr>
        </p:nvSpPr>
        <p:spPr>
          <a:xfrm>
            <a:off x="1756800" y="66700"/>
            <a:ext cx="5630400" cy="90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dk1"/>
                </a:solidFill>
                <a:latin typeface="Comic Sans MS"/>
                <a:ea typeface="Comic Sans MS"/>
                <a:cs typeface="Comic Sans MS"/>
                <a:sym typeface="Comic Sans MS"/>
              </a:rPr>
              <a:t>Top 21 Merchant Cities with Total Transaction &gt; 1,500 during 2019</a:t>
            </a:r>
            <a:endParaRPr b="1" sz="2500">
              <a:solidFill>
                <a:schemeClr val="dk1"/>
              </a:solidFill>
              <a:latin typeface="Comic Sans MS"/>
              <a:ea typeface="Comic Sans MS"/>
              <a:cs typeface="Comic Sans MS"/>
              <a:sym typeface="Comic Sans MS"/>
            </a:endParaRPr>
          </a:p>
        </p:txBody>
      </p:sp>
      <p:sp>
        <p:nvSpPr>
          <p:cNvPr id="784" name="Google Shape;784;g37858a11458_0_148"/>
          <p:cNvSpPr txBox="1"/>
          <p:nvPr/>
        </p:nvSpPr>
        <p:spPr>
          <a:xfrm>
            <a:off x="5521375" y="1206325"/>
            <a:ext cx="2400600" cy="275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rebuchet MS"/>
                <a:ea typeface="Trebuchet MS"/>
                <a:cs typeface="Trebuchet MS"/>
                <a:sym typeface="Trebuchet MS"/>
              </a:rPr>
              <a:t>Olympia as one of the merchant cities had the highest number of transaction values among other cities. A total of 3.094 number transactions were conducted in Olympia first top merchant cities if we looking up from number of transaction</a:t>
            </a:r>
            <a:endParaRPr sz="12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sz="12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200">
                <a:solidFill>
                  <a:schemeClr val="dk1"/>
                </a:solidFill>
                <a:latin typeface="Trebuchet MS"/>
                <a:ea typeface="Trebuchet MS"/>
                <a:cs typeface="Trebuchet MS"/>
                <a:sym typeface="Trebuchet MS"/>
              </a:rPr>
              <a:t>Furthermore, Olympia wasn’t among the merchant cities with the highest sum of total transaction amount, only 52.517 transactions</a:t>
            </a:r>
            <a:endParaRPr sz="1200">
              <a:solidFill>
                <a:schemeClr val="dk1"/>
              </a:solidFill>
              <a:latin typeface="Trebuchet MS"/>
              <a:ea typeface="Trebuchet MS"/>
              <a:cs typeface="Trebuchet MS"/>
              <a:sym typeface="Trebuchet MS"/>
            </a:endParaRPr>
          </a:p>
        </p:txBody>
      </p:sp>
      <p:sp>
        <p:nvSpPr>
          <p:cNvPr id="785" name="Google Shape;785;g37858a11458_0_148"/>
          <p:cNvSpPr txBox="1"/>
          <p:nvPr/>
        </p:nvSpPr>
        <p:spPr>
          <a:xfrm>
            <a:off x="5521375" y="3966025"/>
            <a:ext cx="2400600" cy="99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rebuchet MS"/>
                <a:ea typeface="Trebuchet MS"/>
                <a:cs typeface="Trebuchet MS"/>
                <a:sym typeface="Trebuchet MS"/>
              </a:rPr>
              <a:t>Instead, Yorba Linda, despite only having 2,834 transactions, managed to achieve a total transaction value of 145.794</a:t>
            </a:r>
            <a:endParaRPr sz="1200">
              <a:solidFill>
                <a:schemeClr val="dk1"/>
              </a:solidFill>
              <a:latin typeface="Trebuchet MS"/>
              <a:ea typeface="Trebuchet MS"/>
              <a:cs typeface="Trebuchet MS"/>
              <a:sym typeface="Trebuchet MS"/>
            </a:endParaRPr>
          </a:p>
        </p:txBody>
      </p:sp>
      <p:pic>
        <p:nvPicPr>
          <p:cNvPr id="786" name="Google Shape;786;g37858a11458_0_148"/>
          <p:cNvPicPr preferRelativeResize="0"/>
          <p:nvPr/>
        </p:nvPicPr>
        <p:blipFill>
          <a:blip r:embed="rId3">
            <a:alphaModFix/>
          </a:blip>
          <a:stretch>
            <a:fillRect/>
          </a:stretch>
        </p:blipFill>
        <p:spPr>
          <a:xfrm>
            <a:off x="1196138" y="1503863"/>
            <a:ext cx="4207476" cy="1950275"/>
          </a:xfrm>
          <a:prstGeom prst="rect">
            <a:avLst/>
          </a:prstGeom>
          <a:noFill/>
          <a:ln>
            <a:noFill/>
          </a:ln>
        </p:spPr>
      </p:pic>
      <p:pic>
        <p:nvPicPr>
          <p:cNvPr id="787" name="Google Shape;787;g37858a11458_0_148"/>
          <p:cNvPicPr preferRelativeResize="0"/>
          <p:nvPr/>
        </p:nvPicPr>
        <p:blipFill>
          <a:blip r:embed="rId4">
            <a:alphaModFix/>
          </a:blip>
          <a:stretch>
            <a:fillRect/>
          </a:stretch>
        </p:blipFill>
        <p:spPr>
          <a:xfrm>
            <a:off x="1196137" y="3454138"/>
            <a:ext cx="4207475" cy="937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g374cb19da37_0_123"/>
          <p:cNvSpPr txBox="1"/>
          <p:nvPr/>
        </p:nvSpPr>
        <p:spPr>
          <a:xfrm>
            <a:off x="468225" y="4144600"/>
            <a:ext cx="4913100" cy="9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rebuchet MS"/>
                <a:ea typeface="Trebuchet MS"/>
                <a:cs typeface="Trebuchet MS"/>
                <a:sym typeface="Trebuchet MS"/>
              </a:rPr>
              <a:t>A total of 415 users meet these two conditions, where they (the users who transact) have an age below or equal to the average age of all users and these 415 users have a total transaction value greater than or equal to the total average transaction value as a whole.</a:t>
            </a:r>
            <a:endParaRPr sz="1200">
              <a:solidFill>
                <a:schemeClr val="dk1"/>
              </a:solidFill>
              <a:latin typeface="Trebuchet MS"/>
              <a:ea typeface="Trebuchet MS"/>
              <a:cs typeface="Trebuchet MS"/>
              <a:sym typeface="Trebuchet MS"/>
            </a:endParaRPr>
          </a:p>
        </p:txBody>
      </p:sp>
      <p:sp>
        <p:nvSpPr>
          <p:cNvPr id="793" name="Google Shape;793;g374cb19da37_0_123"/>
          <p:cNvSpPr txBox="1"/>
          <p:nvPr>
            <p:ph type="title"/>
          </p:nvPr>
        </p:nvSpPr>
        <p:spPr>
          <a:xfrm>
            <a:off x="468225" y="203175"/>
            <a:ext cx="6603000" cy="132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500">
                <a:latin typeface="Comic Sans MS"/>
                <a:ea typeface="Comic Sans MS"/>
                <a:cs typeface="Comic Sans MS"/>
                <a:sym typeface="Comic Sans MS"/>
              </a:rPr>
              <a:t>List of User Profiles with Age ≤ Average Overall Age and Total Transactions ≥ Average Total Transactions in 2019</a:t>
            </a:r>
            <a:endParaRPr b="1" sz="2500">
              <a:solidFill>
                <a:schemeClr val="dk1"/>
              </a:solidFill>
              <a:latin typeface="Comic Sans MS"/>
              <a:ea typeface="Comic Sans MS"/>
              <a:cs typeface="Comic Sans MS"/>
              <a:sym typeface="Comic Sans MS"/>
            </a:endParaRPr>
          </a:p>
        </p:txBody>
      </p:sp>
      <p:pic>
        <p:nvPicPr>
          <p:cNvPr id="794" name="Google Shape;794;g374cb19da37_0_123"/>
          <p:cNvPicPr preferRelativeResize="0"/>
          <p:nvPr/>
        </p:nvPicPr>
        <p:blipFill>
          <a:blip r:embed="rId3">
            <a:alphaModFix/>
          </a:blip>
          <a:stretch>
            <a:fillRect/>
          </a:stretch>
        </p:blipFill>
        <p:spPr>
          <a:xfrm>
            <a:off x="468225" y="1727975"/>
            <a:ext cx="6428626" cy="2176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pic>
        <p:nvPicPr>
          <p:cNvPr id="799" name="Google Shape;799;g37858a11458_0_169"/>
          <p:cNvPicPr preferRelativeResize="0"/>
          <p:nvPr/>
        </p:nvPicPr>
        <p:blipFill>
          <a:blip r:embed="rId3">
            <a:alphaModFix/>
          </a:blip>
          <a:stretch>
            <a:fillRect/>
          </a:stretch>
        </p:blipFill>
        <p:spPr>
          <a:xfrm>
            <a:off x="702900" y="2594050"/>
            <a:ext cx="5324475" cy="1371600"/>
          </a:xfrm>
          <a:prstGeom prst="rect">
            <a:avLst/>
          </a:prstGeom>
          <a:noFill/>
          <a:ln>
            <a:noFill/>
          </a:ln>
        </p:spPr>
      </p:pic>
      <p:sp>
        <p:nvSpPr>
          <p:cNvPr id="800" name="Google Shape;800;g37858a11458_0_169"/>
          <p:cNvSpPr txBox="1"/>
          <p:nvPr>
            <p:ph type="title"/>
          </p:nvPr>
        </p:nvSpPr>
        <p:spPr>
          <a:xfrm>
            <a:off x="2092200" y="149125"/>
            <a:ext cx="49596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dk1"/>
                </a:solidFill>
                <a:latin typeface="Comic Sans MS"/>
                <a:ea typeface="Comic Sans MS"/>
                <a:cs typeface="Comic Sans MS"/>
                <a:sym typeface="Comic Sans MS"/>
              </a:rPr>
              <a:t>Credit Card Brand with Highest Total of Credit Limit and the Number of Uses</a:t>
            </a:r>
            <a:endParaRPr b="1" sz="2500">
              <a:solidFill>
                <a:schemeClr val="dk1"/>
              </a:solidFill>
              <a:latin typeface="Comic Sans MS"/>
              <a:ea typeface="Comic Sans MS"/>
              <a:cs typeface="Comic Sans MS"/>
              <a:sym typeface="Comic Sans MS"/>
            </a:endParaRPr>
          </a:p>
        </p:txBody>
      </p:sp>
      <p:sp>
        <p:nvSpPr>
          <p:cNvPr id="801" name="Google Shape;801;g37858a11458_0_169"/>
          <p:cNvSpPr txBox="1"/>
          <p:nvPr/>
        </p:nvSpPr>
        <p:spPr>
          <a:xfrm>
            <a:off x="6267575" y="1729500"/>
            <a:ext cx="2173500" cy="67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rebuchet MS"/>
                <a:ea typeface="Trebuchet MS"/>
                <a:cs typeface="Trebuchet MS"/>
                <a:sym typeface="Trebuchet MS"/>
              </a:rPr>
              <a:t>Mastercard credit card brand has the highest number of users with a total of 3.20</a:t>
            </a:r>
            <a:r>
              <a:rPr lang="en" sz="1200">
                <a:solidFill>
                  <a:schemeClr val="dk1"/>
                </a:solidFill>
                <a:latin typeface="Trebuchet MS"/>
                <a:ea typeface="Trebuchet MS"/>
                <a:cs typeface="Trebuchet MS"/>
                <a:sym typeface="Trebuchet MS"/>
              </a:rPr>
              <a:t>9</a:t>
            </a:r>
            <a:endParaRPr sz="1200">
              <a:solidFill>
                <a:schemeClr val="dk1"/>
              </a:solidFill>
              <a:latin typeface="Trebuchet MS"/>
              <a:ea typeface="Trebuchet MS"/>
              <a:cs typeface="Trebuchet MS"/>
              <a:sym typeface="Trebuchet MS"/>
            </a:endParaRPr>
          </a:p>
        </p:txBody>
      </p:sp>
      <p:sp>
        <p:nvSpPr>
          <p:cNvPr id="802" name="Google Shape;802;g37858a11458_0_169"/>
          <p:cNvSpPr txBox="1"/>
          <p:nvPr/>
        </p:nvSpPr>
        <p:spPr>
          <a:xfrm>
            <a:off x="6267588" y="2539525"/>
            <a:ext cx="2173500" cy="212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rebuchet MS"/>
                <a:ea typeface="Trebuchet MS"/>
                <a:cs typeface="Trebuchet MS"/>
                <a:sym typeface="Trebuchet MS"/>
              </a:rPr>
              <a:t>The main reason why Mastercard credit card has highest number of users because Mastercard offers and provide the highest credit limit among the other three credit card brands, Visa, Amex, and Discover, 47.042.657 total credit limit from Mastercard</a:t>
            </a:r>
            <a:endParaRPr sz="1200">
              <a:solidFill>
                <a:schemeClr val="dk1"/>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g37858a11458_0_216"/>
          <p:cNvSpPr txBox="1"/>
          <p:nvPr>
            <p:ph type="title"/>
          </p:nvPr>
        </p:nvSpPr>
        <p:spPr>
          <a:xfrm>
            <a:off x="1269600" y="122550"/>
            <a:ext cx="6604800" cy="133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dk1"/>
                </a:solidFill>
                <a:latin typeface="Comic Sans MS"/>
                <a:ea typeface="Comic Sans MS"/>
                <a:cs typeface="Comic Sans MS"/>
                <a:sym typeface="Comic Sans MS"/>
              </a:rPr>
              <a:t>Total Debt, Total </a:t>
            </a:r>
            <a:r>
              <a:rPr b="1" lang="en" sz="2500">
                <a:solidFill>
                  <a:schemeClr val="dk1"/>
                </a:solidFill>
                <a:latin typeface="Comic Sans MS"/>
                <a:ea typeface="Comic Sans MS"/>
                <a:cs typeface="Comic Sans MS"/>
                <a:sym typeface="Comic Sans MS"/>
              </a:rPr>
              <a:t>Amount </a:t>
            </a:r>
            <a:r>
              <a:rPr b="1" lang="en" sz="2500">
                <a:solidFill>
                  <a:schemeClr val="dk1"/>
                </a:solidFill>
                <a:latin typeface="Comic Sans MS"/>
                <a:ea typeface="Comic Sans MS"/>
                <a:cs typeface="Comic Sans MS"/>
                <a:sym typeface="Comic Sans MS"/>
              </a:rPr>
              <a:t>of Transaction Value, and Count Distinct of Transaction per Each Month in 2019</a:t>
            </a:r>
            <a:endParaRPr b="1" sz="2500">
              <a:solidFill>
                <a:schemeClr val="dk1"/>
              </a:solidFill>
              <a:latin typeface="Comic Sans MS"/>
              <a:ea typeface="Comic Sans MS"/>
              <a:cs typeface="Comic Sans MS"/>
              <a:sym typeface="Comic Sans MS"/>
            </a:endParaRPr>
          </a:p>
        </p:txBody>
      </p:sp>
      <p:pic>
        <p:nvPicPr>
          <p:cNvPr id="808" name="Google Shape;808;g37858a11458_0_216"/>
          <p:cNvPicPr preferRelativeResize="0"/>
          <p:nvPr/>
        </p:nvPicPr>
        <p:blipFill>
          <a:blip r:embed="rId3">
            <a:alphaModFix/>
          </a:blip>
          <a:stretch>
            <a:fillRect/>
          </a:stretch>
        </p:blipFill>
        <p:spPr>
          <a:xfrm>
            <a:off x="44888" y="1755600"/>
            <a:ext cx="6228174" cy="2532800"/>
          </a:xfrm>
          <a:prstGeom prst="rect">
            <a:avLst/>
          </a:prstGeom>
          <a:noFill/>
          <a:ln>
            <a:noFill/>
          </a:ln>
        </p:spPr>
      </p:pic>
      <p:sp>
        <p:nvSpPr>
          <p:cNvPr id="809" name="Google Shape;809;g37858a11458_0_216"/>
          <p:cNvSpPr txBox="1"/>
          <p:nvPr/>
        </p:nvSpPr>
        <p:spPr>
          <a:xfrm>
            <a:off x="6561488" y="1821400"/>
            <a:ext cx="2538900" cy="24012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Trebuchet MS"/>
              <a:buAutoNum type="arabicPeriod"/>
            </a:pPr>
            <a:r>
              <a:rPr lang="en" sz="1200">
                <a:solidFill>
                  <a:schemeClr val="dk1"/>
                </a:solidFill>
                <a:latin typeface="Trebuchet MS"/>
                <a:ea typeface="Trebuchet MS"/>
                <a:cs typeface="Trebuchet MS"/>
                <a:sym typeface="Trebuchet MS"/>
              </a:rPr>
              <a:t>March 2019 has the highest total debt among other months with total number of debt is 6.114.192.926.0</a:t>
            </a:r>
            <a:endParaRPr sz="1200">
              <a:solidFill>
                <a:schemeClr val="dk1"/>
              </a:solidFill>
              <a:latin typeface="Trebuchet MS"/>
              <a:ea typeface="Trebuchet MS"/>
              <a:cs typeface="Trebuchet MS"/>
              <a:sym typeface="Trebuchet MS"/>
            </a:endParaRPr>
          </a:p>
          <a:p>
            <a:pPr indent="-304800" lvl="0" marL="457200" rtl="0" algn="l">
              <a:spcBef>
                <a:spcPts val="0"/>
              </a:spcBef>
              <a:spcAft>
                <a:spcPts val="0"/>
              </a:spcAft>
              <a:buClr>
                <a:schemeClr val="dk1"/>
              </a:buClr>
              <a:buSzPts val="1200"/>
              <a:buFont typeface="Trebuchet MS"/>
              <a:buAutoNum type="arabicPeriod"/>
            </a:pPr>
            <a:r>
              <a:rPr lang="en" sz="1200">
                <a:solidFill>
                  <a:schemeClr val="dk1"/>
                </a:solidFill>
                <a:latin typeface="Trebuchet MS"/>
                <a:ea typeface="Trebuchet MS"/>
                <a:cs typeface="Trebuchet MS"/>
                <a:sym typeface="Trebuchet MS"/>
              </a:rPr>
              <a:t>Still on March 2019 has the highest total amount of transaction value with number of 4.246.403.65</a:t>
            </a:r>
            <a:endParaRPr sz="1200">
              <a:solidFill>
                <a:schemeClr val="dk1"/>
              </a:solidFill>
              <a:latin typeface="Trebuchet MS"/>
              <a:ea typeface="Trebuchet MS"/>
              <a:cs typeface="Trebuchet MS"/>
              <a:sym typeface="Trebuchet MS"/>
            </a:endParaRPr>
          </a:p>
          <a:p>
            <a:pPr indent="-304800" lvl="0" marL="457200" rtl="0" algn="l">
              <a:spcBef>
                <a:spcPts val="0"/>
              </a:spcBef>
              <a:spcAft>
                <a:spcPts val="0"/>
              </a:spcAft>
              <a:buClr>
                <a:schemeClr val="dk1"/>
              </a:buClr>
              <a:buSzPts val="1200"/>
              <a:buFont typeface="Trebuchet MS"/>
              <a:buAutoNum type="arabicPeriod"/>
            </a:pPr>
            <a:r>
              <a:rPr lang="en" sz="1200">
                <a:solidFill>
                  <a:schemeClr val="dk1"/>
                </a:solidFill>
                <a:latin typeface="Trebuchet MS"/>
                <a:ea typeface="Trebuchet MS"/>
                <a:cs typeface="Trebuchet MS"/>
                <a:sym typeface="Trebuchet MS"/>
              </a:rPr>
              <a:t>August 2019 has the highest of number transaction with total number is 104.495</a:t>
            </a:r>
            <a:endParaRPr sz="1200">
              <a:solidFill>
                <a:schemeClr val="dk1"/>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g374cb19da37_0_32"/>
          <p:cNvSpPr txBox="1"/>
          <p:nvPr>
            <p:ph type="title"/>
          </p:nvPr>
        </p:nvSpPr>
        <p:spPr>
          <a:xfrm>
            <a:off x="1564350" y="129325"/>
            <a:ext cx="6015300" cy="89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dk1"/>
                </a:solidFill>
                <a:latin typeface="Comic Sans MS"/>
                <a:ea typeface="Comic Sans MS"/>
                <a:cs typeface="Comic Sans MS"/>
                <a:sym typeface="Comic Sans MS"/>
              </a:rPr>
              <a:t>Total Number of Transactions from Each Credit Card Brand by Months</a:t>
            </a:r>
            <a:endParaRPr b="1" sz="2500">
              <a:solidFill>
                <a:schemeClr val="dk1"/>
              </a:solidFill>
              <a:latin typeface="Comic Sans MS"/>
              <a:ea typeface="Comic Sans MS"/>
              <a:cs typeface="Comic Sans MS"/>
              <a:sym typeface="Comic Sans MS"/>
            </a:endParaRPr>
          </a:p>
        </p:txBody>
      </p:sp>
      <p:sp>
        <p:nvSpPr>
          <p:cNvPr id="815" name="Google Shape;815;g374cb19da37_0_32"/>
          <p:cNvSpPr txBox="1"/>
          <p:nvPr/>
        </p:nvSpPr>
        <p:spPr>
          <a:xfrm>
            <a:off x="4210563" y="3608525"/>
            <a:ext cx="3156900" cy="109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In 10 months of transactions in 2019 (January - October), Mastercard credit card brand always dominated the market because users had used almost more than 50.000 different transactions in each month</a:t>
            </a:r>
            <a:endParaRPr sz="1200">
              <a:solidFill>
                <a:schemeClr val="dk1"/>
              </a:solidFill>
              <a:latin typeface="Trebuchet MS"/>
              <a:ea typeface="Trebuchet MS"/>
              <a:cs typeface="Trebuchet MS"/>
              <a:sym typeface="Trebuchet MS"/>
            </a:endParaRPr>
          </a:p>
          <a:p>
            <a:pPr indent="0" lvl="0" marL="0" rtl="0" algn="ctr">
              <a:spcBef>
                <a:spcPts val="0"/>
              </a:spcBef>
              <a:spcAft>
                <a:spcPts val="0"/>
              </a:spcAft>
              <a:buNone/>
            </a:pPr>
            <a:r>
              <a:t/>
            </a:r>
            <a:endParaRPr sz="1200">
              <a:solidFill>
                <a:schemeClr val="dk1"/>
              </a:solidFill>
              <a:latin typeface="Trebuchet MS"/>
              <a:ea typeface="Trebuchet MS"/>
              <a:cs typeface="Trebuchet MS"/>
              <a:sym typeface="Trebuchet MS"/>
            </a:endParaRPr>
          </a:p>
          <a:p>
            <a:pPr indent="0" lvl="0" marL="0" rtl="0" algn="ctr">
              <a:spcBef>
                <a:spcPts val="0"/>
              </a:spcBef>
              <a:spcAft>
                <a:spcPts val="0"/>
              </a:spcAft>
              <a:buNone/>
            </a:pPr>
            <a:r>
              <a:t/>
            </a:r>
            <a:endParaRPr sz="1200">
              <a:solidFill>
                <a:schemeClr val="dk1"/>
              </a:solidFill>
              <a:latin typeface="Trebuchet MS"/>
              <a:ea typeface="Trebuchet MS"/>
              <a:cs typeface="Trebuchet MS"/>
              <a:sym typeface="Trebuchet MS"/>
            </a:endParaRPr>
          </a:p>
        </p:txBody>
      </p:sp>
      <p:pic>
        <p:nvPicPr>
          <p:cNvPr id="816" name="Google Shape;816;g374cb19da37_0_32"/>
          <p:cNvPicPr preferRelativeResize="0"/>
          <p:nvPr/>
        </p:nvPicPr>
        <p:blipFill>
          <a:blip r:embed="rId3">
            <a:alphaModFix/>
          </a:blip>
          <a:stretch>
            <a:fillRect/>
          </a:stretch>
        </p:blipFill>
        <p:spPr>
          <a:xfrm>
            <a:off x="639876" y="1365100"/>
            <a:ext cx="3285299" cy="2017949"/>
          </a:xfrm>
          <a:prstGeom prst="rect">
            <a:avLst/>
          </a:prstGeom>
          <a:noFill/>
          <a:ln>
            <a:noFill/>
          </a:ln>
        </p:spPr>
      </p:pic>
      <p:pic>
        <p:nvPicPr>
          <p:cNvPr id="817" name="Google Shape;817;g374cb19da37_0_32"/>
          <p:cNvPicPr preferRelativeResize="0"/>
          <p:nvPr/>
        </p:nvPicPr>
        <p:blipFill>
          <a:blip r:embed="rId4">
            <a:alphaModFix/>
          </a:blip>
          <a:stretch>
            <a:fillRect/>
          </a:stretch>
        </p:blipFill>
        <p:spPr>
          <a:xfrm>
            <a:off x="639875" y="3383050"/>
            <a:ext cx="3285307" cy="1760449"/>
          </a:xfrm>
          <a:prstGeom prst="rect">
            <a:avLst/>
          </a:prstGeom>
          <a:noFill/>
          <a:ln>
            <a:noFill/>
          </a:ln>
        </p:spPr>
      </p:pic>
      <p:pic>
        <p:nvPicPr>
          <p:cNvPr id="818" name="Google Shape;818;g374cb19da37_0_32"/>
          <p:cNvPicPr preferRelativeResize="0"/>
          <p:nvPr/>
        </p:nvPicPr>
        <p:blipFill>
          <a:blip r:embed="rId5">
            <a:alphaModFix/>
          </a:blip>
          <a:stretch>
            <a:fillRect/>
          </a:stretch>
        </p:blipFill>
        <p:spPr>
          <a:xfrm>
            <a:off x="3925175" y="1365100"/>
            <a:ext cx="3727671" cy="2017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g374cb19da37_0_59"/>
          <p:cNvSpPr txBox="1"/>
          <p:nvPr>
            <p:ph type="title"/>
          </p:nvPr>
        </p:nvSpPr>
        <p:spPr>
          <a:xfrm>
            <a:off x="1564350" y="118525"/>
            <a:ext cx="6015300" cy="133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dk1"/>
                </a:solidFill>
                <a:latin typeface="Comic Sans MS"/>
                <a:ea typeface="Comic Sans MS"/>
                <a:cs typeface="Comic Sans MS"/>
                <a:sym typeface="Comic Sans MS"/>
              </a:rPr>
              <a:t>Total Number of Debit/Credit Account PIN Code Changes for Users with Ownership of &gt; 1 Credit Card</a:t>
            </a:r>
            <a:endParaRPr b="1" sz="2500">
              <a:solidFill>
                <a:schemeClr val="dk1"/>
              </a:solidFill>
              <a:latin typeface="Comic Sans MS"/>
              <a:ea typeface="Comic Sans MS"/>
              <a:cs typeface="Comic Sans MS"/>
              <a:sym typeface="Comic Sans MS"/>
            </a:endParaRPr>
          </a:p>
        </p:txBody>
      </p:sp>
      <p:sp>
        <p:nvSpPr>
          <p:cNvPr id="824" name="Google Shape;824;g374cb19da37_0_59"/>
          <p:cNvSpPr txBox="1"/>
          <p:nvPr/>
        </p:nvSpPr>
        <p:spPr>
          <a:xfrm>
            <a:off x="1975588" y="3810750"/>
            <a:ext cx="5346000" cy="110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This analysis is particularly useful for observing the behavior of users with more than one credit card, including how many times they have changed their PIN codes. For example, user ID 1659, who owns 2 different card brands (Mastercard and Visa), has changed PIN code five times, </a:t>
            </a:r>
            <a:r>
              <a:rPr lang="en" sz="1200">
                <a:solidFill>
                  <a:schemeClr val="dk1"/>
                </a:solidFill>
                <a:latin typeface="Trebuchet MS"/>
                <a:ea typeface="Trebuchet MS"/>
                <a:cs typeface="Trebuchet MS"/>
                <a:sym typeface="Trebuchet MS"/>
              </a:rPr>
              <a:t>3 </a:t>
            </a:r>
            <a:r>
              <a:rPr lang="en" sz="1200">
                <a:solidFill>
                  <a:schemeClr val="dk1"/>
                </a:solidFill>
                <a:latin typeface="Trebuchet MS"/>
                <a:ea typeface="Trebuchet MS"/>
                <a:cs typeface="Trebuchet MS"/>
                <a:sym typeface="Trebuchet MS"/>
              </a:rPr>
              <a:t>changes for Mastercard and 2 changes for Visa</a:t>
            </a:r>
            <a:endParaRPr sz="1200">
              <a:solidFill>
                <a:schemeClr val="dk1"/>
              </a:solidFill>
              <a:latin typeface="Trebuchet MS"/>
              <a:ea typeface="Trebuchet MS"/>
              <a:cs typeface="Trebuchet MS"/>
              <a:sym typeface="Trebuchet MS"/>
            </a:endParaRPr>
          </a:p>
        </p:txBody>
      </p:sp>
      <p:pic>
        <p:nvPicPr>
          <p:cNvPr id="825" name="Google Shape;825;g374cb19da37_0_59"/>
          <p:cNvPicPr preferRelativeResize="0"/>
          <p:nvPr/>
        </p:nvPicPr>
        <p:blipFill>
          <a:blip r:embed="rId3">
            <a:alphaModFix/>
          </a:blip>
          <a:stretch>
            <a:fillRect/>
          </a:stretch>
        </p:blipFill>
        <p:spPr>
          <a:xfrm>
            <a:off x="1564338" y="1533875"/>
            <a:ext cx="6168475" cy="2199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g374cb19da37_0_0"/>
          <p:cNvSpPr txBox="1"/>
          <p:nvPr/>
        </p:nvSpPr>
        <p:spPr>
          <a:xfrm>
            <a:off x="1613025" y="3524800"/>
            <a:ext cx="4913100" cy="110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By knowing the profile of the 10 users who have the lowest credit score, we can anticipate by reject all forms of credit if </a:t>
            </a:r>
            <a:r>
              <a:rPr lang="en" sz="1200">
                <a:solidFill>
                  <a:schemeClr val="dk1"/>
                </a:solidFill>
                <a:latin typeface="Trebuchet MS"/>
                <a:ea typeface="Trebuchet MS"/>
                <a:cs typeface="Trebuchet MS"/>
                <a:sym typeface="Trebuchet MS"/>
              </a:rPr>
              <a:t>10 </a:t>
            </a:r>
            <a:r>
              <a:rPr lang="en" sz="1200">
                <a:solidFill>
                  <a:schemeClr val="dk1"/>
                </a:solidFill>
                <a:latin typeface="Trebuchet MS"/>
                <a:ea typeface="Trebuchet MS"/>
                <a:cs typeface="Trebuchet MS"/>
                <a:sym typeface="Trebuchet MS"/>
              </a:rPr>
              <a:t>users want to apply for additional credit when their annual income doesn’t increase/decrease. This explains that the user does not have good payment capabilities</a:t>
            </a:r>
            <a:endParaRPr sz="1200">
              <a:solidFill>
                <a:schemeClr val="dk1"/>
              </a:solidFill>
              <a:latin typeface="Trebuchet MS"/>
              <a:ea typeface="Trebuchet MS"/>
              <a:cs typeface="Trebuchet MS"/>
              <a:sym typeface="Trebuchet MS"/>
            </a:endParaRPr>
          </a:p>
        </p:txBody>
      </p:sp>
      <p:sp>
        <p:nvSpPr>
          <p:cNvPr id="831" name="Google Shape;831;g374cb19da37_0_0"/>
          <p:cNvSpPr txBox="1"/>
          <p:nvPr>
            <p:ph type="title"/>
          </p:nvPr>
        </p:nvSpPr>
        <p:spPr>
          <a:xfrm>
            <a:off x="468225" y="203175"/>
            <a:ext cx="4328400" cy="82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500">
                <a:latin typeface="Comic Sans MS"/>
                <a:ea typeface="Comic Sans MS"/>
                <a:cs typeface="Comic Sans MS"/>
                <a:sym typeface="Comic Sans MS"/>
              </a:rPr>
              <a:t>10 User Profiles with Low Total Credit Scores</a:t>
            </a:r>
            <a:endParaRPr b="1" sz="2500">
              <a:solidFill>
                <a:schemeClr val="dk1"/>
              </a:solidFill>
              <a:latin typeface="Comic Sans MS"/>
              <a:ea typeface="Comic Sans MS"/>
              <a:cs typeface="Comic Sans MS"/>
              <a:sym typeface="Comic Sans MS"/>
            </a:endParaRPr>
          </a:p>
        </p:txBody>
      </p:sp>
      <p:pic>
        <p:nvPicPr>
          <p:cNvPr id="832" name="Google Shape;832;g374cb19da37_0_0"/>
          <p:cNvPicPr preferRelativeResize="0"/>
          <p:nvPr/>
        </p:nvPicPr>
        <p:blipFill>
          <a:blip r:embed="rId3">
            <a:alphaModFix/>
          </a:blip>
          <a:stretch>
            <a:fillRect/>
          </a:stretch>
        </p:blipFill>
        <p:spPr>
          <a:xfrm>
            <a:off x="414100" y="1327213"/>
            <a:ext cx="7310951" cy="1894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g374cb19da37_0_164"/>
          <p:cNvSpPr txBox="1"/>
          <p:nvPr>
            <p:ph type="title"/>
          </p:nvPr>
        </p:nvSpPr>
        <p:spPr>
          <a:xfrm>
            <a:off x="2407800" y="159575"/>
            <a:ext cx="4328400" cy="8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Comic Sans MS"/>
                <a:ea typeface="Comic Sans MS"/>
                <a:cs typeface="Comic Sans MS"/>
                <a:sym typeface="Comic Sans MS"/>
              </a:rPr>
              <a:t>10 User Profiles with </a:t>
            </a:r>
            <a:r>
              <a:rPr lang="en" sz="2500">
                <a:latin typeface="Comic Sans MS"/>
                <a:ea typeface="Comic Sans MS"/>
                <a:cs typeface="Comic Sans MS"/>
                <a:sym typeface="Comic Sans MS"/>
              </a:rPr>
              <a:t>Good </a:t>
            </a:r>
            <a:r>
              <a:rPr b="1" lang="en" sz="2500">
                <a:latin typeface="Comic Sans MS"/>
                <a:ea typeface="Comic Sans MS"/>
                <a:cs typeface="Comic Sans MS"/>
                <a:sym typeface="Comic Sans MS"/>
              </a:rPr>
              <a:t>Total Credit Scores</a:t>
            </a:r>
            <a:endParaRPr b="1" sz="2500">
              <a:solidFill>
                <a:schemeClr val="dk1"/>
              </a:solidFill>
              <a:latin typeface="Comic Sans MS"/>
              <a:ea typeface="Comic Sans MS"/>
              <a:cs typeface="Comic Sans MS"/>
              <a:sym typeface="Comic Sans MS"/>
            </a:endParaRPr>
          </a:p>
        </p:txBody>
      </p:sp>
      <p:pic>
        <p:nvPicPr>
          <p:cNvPr id="838" name="Google Shape;838;g374cb19da37_0_164"/>
          <p:cNvPicPr preferRelativeResize="0"/>
          <p:nvPr/>
        </p:nvPicPr>
        <p:blipFill>
          <a:blip r:embed="rId3">
            <a:alphaModFix/>
          </a:blip>
          <a:stretch>
            <a:fillRect/>
          </a:stretch>
        </p:blipFill>
        <p:spPr>
          <a:xfrm>
            <a:off x="973075" y="1557450"/>
            <a:ext cx="7197850" cy="1668950"/>
          </a:xfrm>
          <a:prstGeom prst="rect">
            <a:avLst/>
          </a:prstGeom>
          <a:noFill/>
          <a:ln>
            <a:noFill/>
          </a:ln>
        </p:spPr>
      </p:pic>
      <p:sp>
        <p:nvSpPr>
          <p:cNvPr id="839" name="Google Shape;839;g374cb19da37_0_164"/>
          <p:cNvSpPr txBox="1"/>
          <p:nvPr/>
        </p:nvSpPr>
        <p:spPr>
          <a:xfrm>
            <a:off x="2115450" y="3546600"/>
            <a:ext cx="4913100" cy="110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By identifying the profiles of 10 users with good credit score, we can consider applying for a loan. Although, based on the difference between annual income and total debt, some users have a negative value, if they have a good credit score, we can consider them because they have a good repayment history</a:t>
            </a:r>
            <a:endParaRPr sz="1200">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8"/>
          <p:cNvSpPr/>
          <p:nvPr/>
        </p:nvSpPr>
        <p:spPr>
          <a:xfrm>
            <a:off x="2833325" y="3603571"/>
            <a:ext cx="720900" cy="6837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8"/>
          <p:cNvSpPr/>
          <p:nvPr/>
        </p:nvSpPr>
        <p:spPr>
          <a:xfrm>
            <a:off x="4954413" y="2484696"/>
            <a:ext cx="720900" cy="6837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8"/>
          <p:cNvSpPr/>
          <p:nvPr/>
        </p:nvSpPr>
        <p:spPr>
          <a:xfrm>
            <a:off x="4954413" y="1381096"/>
            <a:ext cx="720900" cy="6837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8"/>
          <p:cNvSpPr/>
          <p:nvPr/>
        </p:nvSpPr>
        <p:spPr>
          <a:xfrm>
            <a:off x="733488" y="2427333"/>
            <a:ext cx="720900" cy="6837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8"/>
          <p:cNvSpPr txBox="1"/>
          <p:nvPr>
            <p:ph type="title"/>
          </p:nvPr>
        </p:nvSpPr>
        <p:spPr>
          <a:xfrm>
            <a:off x="1534000" y="1457386"/>
            <a:ext cx="2690100" cy="5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400"/>
              <a:buNone/>
            </a:pPr>
            <a:r>
              <a:rPr lang="en" sz="2000">
                <a:solidFill>
                  <a:schemeClr val="dk1"/>
                </a:solidFill>
                <a:latin typeface="Comic Sans MS"/>
                <a:ea typeface="Comic Sans MS"/>
                <a:cs typeface="Comic Sans MS"/>
                <a:sym typeface="Comic Sans MS"/>
              </a:rPr>
              <a:t>Dataset Background</a:t>
            </a:r>
            <a:endParaRPr sz="2000">
              <a:solidFill>
                <a:schemeClr val="dk1"/>
              </a:solidFill>
              <a:latin typeface="Comic Sans MS"/>
              <a:ea typeface="Comic Sans MS"/>
              <a:cs typeface="Comic Sans MS"/>
              <a:sym typeface="Comic Sans MS"/>
            </a:endParaRPr>
          </a:p>
        </p:txBody>
      </p:sp>
      <p:sp>
        <p:nvSpPr>
          <p:cNvPr id="600" name="Google Shape;600;p8"/>
          <p:cNvSpPr txBox="1"/>
          <p:nvPr>
            <p:ph idx="3" type="title"/>
          </p:nvPr>
        </p:nvSpPr>
        <p:spPr>
          <a:xfrm>
            <a:off x="5749875" y="1459100"/>
            <a:ext cx="2539500" cy="5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400"/>
              <a:buNone/>
            </a:pPr>
            <a:r>
              <a:rPr lang="en" sz="2000">
                <a:solidFill>
                  <a:schemeClr val="dk1"/>
                </a:solidFill>
                <a:latin typeface="Comic Sans MS"/>
                <a:ea typeface="Comic Sans MS"/>
                <a:cs typeface="Comic Sans MS"/>
                <a:sym typeface="Comic Sans MS"/>
              </a:rPr>
              <a:t>Data Preparation</a:t>
            </a:r>
            <a:endParaRPr sz="2000">
              <a:solidFill>
                <a:schemeClr val="dk1"/>
              </a:solidFill>
              <a:latin typeface="Comic Sans MS"/>
              <a:ea typeface="Comic Sans MS"/>
              <a:cs typeface="Comic Sans MS"/>
              <a:sym typeface="Comic Sans MS"/>
            </a:endParaRPr>
          </a:p>
        </p:txBody>
      </p:sp>
      <p:sp>
        <p:nvSpPr>
          <p:cNvPr id="601" name="Google Shape;601;p8"/>
          <p:cNvSpPr txBox="1"/>
          <p:nvPr>
            <p:ph idx="4" type="title"/>
          </p:nvPr>
        </p:nvSpPr>
        <p:spPr>
          <a:xfrm>
            <a:off x="4940913" y="1457386"/>
            <a:ext cx="7479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dk1"/>
                </a:solidFill>
                <a:latin typeface="Comic Sans MS"/>
                <a:ea typeface="Comic Sans MS"/>
                <a:cs typeface="Comic Sans MS"/>
                <a:sym typeface="Comic Sans MS"/>
              </a:rPr>
              <a:t>02</a:t>
            </a:r>
            <a:endParaRPr>
              <a:solidFill>
                <a:schemeClr val="dk1"/>
              </a:solidFill>
              <a:latin typeface="Comic Sans MS"/>
              <a:ea typeface="Comic Sans MS"/>
              <a:cs typeface="Comic Sans MS"/>
              <a:sym typeface="Comic Sans MS"/>
            </a:endParaRPr>
          </a:p>
        </p:txBody>
      </p:sp>
      <p:sp>
        <p:nvSpPr>
          <p:cNvPr id="602" name="Google Shape;602;p8"/>
          <p:cNvSpPr txBox="1"/>
          <p:nvPr>
            <p:ph idx="6" type="title"/>
          </p:nvPr>
        </p:nvSpPr>
        <p:spPr>
          <a:xfrm>
            <a:off x="5749863" y="2562711"/>
            <a:ext cx="26901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sz="2000">
                <a:solidFill>
                  <a:schemeClr val="dk1"/>
                </a:solidFill>
                <a:latin typeface="Comic Sans MS"/>
                <a:ea typeface="Comic Sans MS"/>
                <a:cs typeface="Comic Sans MS"/>
                <a:sym typeface="Comic Sans MS"/>
              </a:rPr>
              <a:t>Conclusion</a:t>
            </a:r>
            <a:endParaRPr sz="2000">
              <a:solidFill>
                <a:schemeClr val="dk1"/>
              </a:solidFill>
              <a:latin typeface="Comic Sans MS"/>
              <a:ea typeface="Comic Sans MS"/>
              <a:cs typeface="Comic Sans MS"/>
              <a:sym typeface="Comic Sans MS"/>
            </a:endParaRPr>
          </a:p>
        </p:txBody>
      </p:sp>
      <p:sp>
        <p:nvSpPr>
          <p:cNvPr id="603" name="Google Shape;603;p8"/>
          <p:cNvSpPr txBox="1"/>
          <p:nvPr>
            <p:ph idx="7" type="title"/>
          </p:nvPr>
        </p:nvSpPr>
        <p:spPr>
          <a:xfrm>
            <a:off x="4940913" y="2570336"/>
            <a:ext cx="7479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dk1"/>
                </a:solidFill>
                <a:latin typeface="Comic Sans MS"/>
                <a:ea typeface="Comic Sans MS"/>
                <a:cs typeface="Comic Sans MS"/>
                <a:sym typeface="Comic Sans MS"/>
              </a:rPr>
              <a:t>04</a:t>
            </a:r>
            <a:endParaRPr>
              <a:solidFill>
                <a:schemeClr val="dk1"/>
              </a:solidFill>
              <a:latin typeface="Comic Sans MS"/>
              <a:ea typeface="Comic Sans MS"/>
              <a:cs typeface="Comic Sans MS"/>
              <a:sym typeface="Comic Sans MS"/>
            </a:endParaRPr>
          </a:p>
        </p:txBody>
      </p:sp>
      <p:sp>
        <p:nvSpPr>
          <p:cNvPr id="604" name="Google Shape;604;p8"/>
          <p:cNvSpPr txBox="1"/>
          <p:nvPr>
            <p:ph idx="9" type="title"/>
          </p:nvPr>
        </p:nvSpPr>
        <p:spPr>
          <a:xfrm>
            <a:off x="1534000" y="2424725"/>
            <a:ext cx="2410500" cy="68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400"/>
              <a:buNone/>
            </a:pPr>
            <a:r>
              <a:rPr lang="en" sz="2000">
                <a:solidFill>
                  <a:schemeClr val="dk1"/>
                </a:solidFill>
                <a:latin typeface="Comic Sans MS"/>
                <a:ea typeface="Comic Sans MS"/>
                <a:cs typeface="Comic Sans MS"/>
                <a:sym typeface="Comic Sans MS"/>
              </a:rPr>
              <a:t>Data Analysis with SQL Queries</a:t>
            </a:r>
            <a:endParaRPr sz="2000">
              <a:solidFill>
                <a:schemeClr val="dk1"/>
              </a:solidFill>
              <a:latin typeface="Comic Sans MS"/>
              <a:ea typeface="Comic Sans MS"/>
              <a:cs typeface="Comic Sans MS"/>
              <a:sym typeface="Comic Sans MS"/>
            </a:endParaRPr>
          </a:p>
        </p:txBody>
      </p:sp>
      <p:sp>
        <p:nvSpPr>
          <p:cNvPr id="605" name="Google Shape;605;p8"/>
          <p:cNvSpPr txBox="1"/>
          <p:nvPr>
            <p:ph idx="13" type="title"/>
          </p:nvPr>
        </p:nvSpPr>
        <p:spPr>
          <a:xfrm>
            <a:off x="733512" y="2502723"/>
            <a:ext cx="7209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dk1"/>
                </a:solidFill>
                <a:latin typeface="Comic Sans MS"/>
                <a:ea typeface="Comic Sans MS"/>
                <a:cs typeface="Comic Sans MS"/>
                <a:sym typeface="Comic Sans MS"/>
              </a:rPr>
              <a:t>03</a:t>
            </a:r>
            <a:endParaRPr>
              <a:solidFill>
                <a:schemeClr val="dk1"/>
              </a:solidFill>
              <a:latin typeface="Comic Sans MS"/>
              <a:ea typeface="Comic Sans MS"/>
              <a:cs typeface="Comic Sans MS"/>
              <a:sym typeface="Comic Sans MS"/>
            </a:endParaRPr>
          </a:p>
        </p:txBody>
      </p:sp>
      <p:sp>
        <p:nvSpPr>
          <p:cNvPr id="606" name="Google Shape;606;p8"/>
          <p:cNvSpPr txBox="1"/>
          <p:nvPr>
            <p:ph idx="15" type="title"/>
          </p:nvPr>
        </p:nvSpPr>
        <p:spPr>
          <a:xfrm>
            <a:off x="2600850" y="406025"/>
            <a:ext cx="3942300" cy="61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b="1" lang="en" sz="3000">
                <a:latin typeface="Comic Sans MS"/>
                <a:ea typeface="Comic Sans MS"/>
                <a:cs typeface="Comic Sans MS"/>
                <a:sym typeface="Comic Sans MS"/>
              </a:rPr>
              <a:t>Table of Contents</a:t>
            </a:r>
            <a:endParaRPr b="1" sz="3000">
              <a:latin typeface="Comic Sans MS"/>
              <a:ea typeface="Comic Sans MS"/>
              <a:cs typeface="Comic Sans MS"/>
              <a:sym typeface="Comic Sans MS"/>
            </a:endParaRPr>
          </a:p>
        </p:txBody>
      </p:sp>
      <p:sp>
        <p:nvSpPr>
          <p:cNvPr id="607" name="Google Shape;607;p8"/>
          <p:cNvSpPr/>
          <p:nvPr/>
        </p:nvSpPr>
        <p:spPr>
          <a:xfrm>
            <a:off x="733488" y="1379371"/>
            <a:ext cx="720900" cy="6837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8"/>
          <p:cNvSpPr txBox="1"/>
          <p:nvPr>
            <p:ph idx="2" type="title"/>
          </p:nvPr>
        </p:nvSpPr>
        <p:spPr>
          <a:xfrm>
            <a:off x="719988" y="1459098"/>
            <a:ext cx="7479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dk1"/>
                </a:solidFill>
                <a:latin typeface="Comic Sans MS"/>
                <a:ea typeface="Comic Sans MS"/>
                <a:cs typeface="Comic Sans MS"/>
                <a:sym typeface="Comic Sans MS"/>
              </a:rPr>
              <a:t>01</a:t>
            </a:r>
            <a:endParaRPr>
              <a:solidFill>
                <a:schemeClr val="dk1"/>
              </a:solidFill>
              <a:latin typeface="Comic Sans MS"/>
              <a:ea typeface="Comic Sans MS"/>
              <a:cs typeface="Comic Sans MS"/>
              <a:sym typeface="Comic Sans MS"/>
            </a:endParaRPr>
          </a:p>
        </p:txBody>
      </p:sp>
      <p:sp>
        <p:nvSpPr>
          <p:cNvPr id="609" name="Google Shape;609;p8"/>
          <p:cNvSpPr txBox="1"/>
          <p:nvPr>
            <p:ph idx="19" type="title"/>
          </p:nvPr>
        </p:nvSpPr>
        <p:spPr>
          <a:xfrm>
            <a:off x="3633838" y="3603572"/>
            <a:ext cx="2690100" cy="68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sz="2000">
                <a:solidFill>
                  <a:schemeClr val="dk1"/>
                </a:solidFill>
                <a:latin typeface="Comic Sans MS"/>
                <a:ea typeface="Comic Sans MS"/>
                <a:cs typeface="Comic Sans MS"/>
                <a:sym typeface="Comic Sans MS"/>
              </a:rPr>
              <a:t>Data Report in Looker Data Studio</a:t>
            </a:r>
            <a:endParaRPr sz="2000">
              <a:solidFill>
                <a:schemeClr val="dk1"/>
              </a:solidFill>
              <a:latin typeface="Comic Sans MS"/>
              <a:ea typeface="Comic Sans MS"/>
              <a:cs typeface="Comic Sans MS"/>
              <a:sym typeface="Comic Sans MS"/>
            </a:endParaRPr>
          </a:p>
        </p:txBody>
      </p:sp>
      <p:sp>
        <p:nvSpPr>
          <p:cNvPr id="610" name="Google Shape;610;p8"/>
          <p:cNvSpPr txBox="1"/>
          <p:nvPr>
            <p:ph idx="20" type="title"/>
          </p:nvPr>
        </p:nvSpPr>
        <p:spPr>
          <a:xfrm>
            <a:off x="2833325" y="3681573"/>
            <a:ext cx="7209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dk1"/>
                </a:solidFill>
                <a:latin typeface="Comic Sans MS"/>
                <a:ea typeface="Comic Sans MS"/>
                <a:cs typeface="Comic Sans MS"/>
                <a:sym typeface="Comic Sans MS"/>
              </a:rPr>
              <a:t>05</a:t>
            </a:r>
            <a:endParaRPr>
              <a:solidFill>
                <a:schemeClr val="dk1"/>
              </a:solidFill>
              <a:latin typeface="Comic Sans MS"/>
              <a:ea typeface="Comic Sans MS"/>
              <a:cs typeface="Comic Sans MS"/>
              <a:sym typeface="Comic Sans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3" name="Shape 843"/>
        <p:cNvGrpSpPr/>
        <p:nvPr/>
      </p:nvGrpSpPr>
      <p:grpSpPr>
        <a:xfrm>
          <a:off x="0" y="0"/>
          <a:ext cx="0" cy="0"/>
          <a:chOff x="0" y="0"/>
          <a:chExt cx="0" cy="0"/>
        </a:xfrm>
      </p:grpSpPr>
      <p:sp>
        <p:nvSpPr>
          <p:cNvPr id="844" name="Google Shape;844;g374cb19da37_0_185"/>
          <p:cNvSpPr txBox="1"/>
          <p:nvPr>
            <p:ph type="title"/>
          </p:nvPr>
        </p:nvSpPr>
        <p:spPr>
          <a:xfrm flipH="1">
            <a:off x="5404050" y="2453350"/>
            <a:ext cx="3006600" cy="1047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SzPts val="2400"/>
              <a:buNone/>
            </a:pPr>
            <a:r>
              <a:rPr b="1" lang="en" sz="3000">
                <a:latin typeface="Comic Sans MS"/>
                <a:ea typeface="Comic Sans MS"/>
                <a:cs typeface="Comic Sans MS"/>
                <a:sym typeface="Comic Sans MS"/>
              </a:rPr>
              <a:t>Conclusion</a:t>
            </a:r>
            <a:endParaRPr b="1" sz="3000">
              <a:latin typeface="Comic Sans MS"/>
              <a:ea typeface="Comic Sans MS"/>
              <a:cs typeface="Comic Sans MS"/>
              <a:sym typeface="Comic Sans MS"/>
            </a:endParaRPr>
          </a:p>
        </p:txBody>
      </p:sp>
      <p:sp>
        <p:nvSpPr>
          <p:cNvPr id="845" name="Google Shape;845;g374cb19da37_0_185"/>
          <p:cNvSpPr/>
          <p:nvPr/>
        </p:nvSpPr>
        <p:spPr>
          <a:xfrm>
            <a:off x="7044600" y="1326638"/>
            <a:ext cx="1367400" cy="9648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g374cb19da37_0_185"/>
          <p:cNvSpPr txBox="1"/>
          <p:nvPr>
            <p:ph idx="2" type="title"/>
          </p:nvPr>
        </p:nvSpPr>
        <p:spPr>
          <a:xfrm flipH="1">
            <a:off x="7043250" y="1388138"/>
            <a:ext cx="13674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b="1" lang="en" sz="6000">
                <a:latin typeface="Comic Sans MS"/>
                <a:ea typeface="Comic Sans MS"/>
                <a:cs typeface="Comic Sans MS"/>
                <a:sym typeface="Comic Sans MS"/>
              </a:rPr>
              <a:t>04</a:t>
            </a:r>
            <a:endParaRPr b="1" sz="6000">
              <a:latin typeface="Comic Sans MS"/>
              <a:ea typeface="Comic Sans MS"/>
              <a:cs typeface="Comic Sans MS"/>
              <a:sym typeface="Comic Sans MS"/>
            </a:endParaRPr>
          </a:p>
        </p:txBody>
      </p:sp>
      <p:sp>
        <p:nvSpPr>
          <p:cNvPr id="847" name="Google Shape;847;g374cb19da37_0_185">
            <a:hlinkClick/>
          </p:cNvPr>
          <p:cNvSpPr/>
          <p:nvPr/>
        </p:nvSpPr>
        <p:spPr>
          <a:xfrm>
            <a:off x="7759975" y="3937775"/>
            <a:ext cx="670800" cy="670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8" name="Google Shape;848;g374cb19da37_0_185"/>
          <p:cNvGrpSpPr/>
          <p:nvPr/>
        </p:nvGrpSpPr>
        <p:grpSpPr>
          <a:xfrm>
            <a:off x="7955213" y="4149016"/>
            <a:ext cx="280324" cy="248318"/>
            <a:chOff x="853000" y="238125"/>
            <a:chExt cx="5914000" cy="5238775"/>
          </a:xfrm>
        </p:grpSpPr>
        <p:sp>
          <p:nvSpPr>
            <p:cNvPr id="849" name="Google Shape;849;g374cb19da37_0_185"/>
            <p:cNvSpPr/>
            <p:nvPr/>
          </p:nvSpPr>
          <p:spPr>
            <a:xfrm>
              <a:off x="1657075" y="1108800"/>
              <a:ext cx="4240125" cy="4368100"/>
            </a:xfrm>
            <a:custGeom>
              <a:rect b="b" l="l" r="r" t="t"/>
              <a:pathLst>
                <a:path extrusionOk="0" h="174724" w="169605">
                  <a:moveTo>
                    <a:pt x="87327" y="0"/>
                  </a:moveTo>
                  <a:lnTo>
                    <a:pt x="1" y="73147"/>
                  </a:lnTo>
                  <a:lnTo>
                    <a:pt x="1" y="169432"/>
                  </a:lnTo>
                  <a:lnTo>
                    <a:pt x="1" y="169674"/>
                  </a:lnTo>
                  <a:lnTo>
                    <a:pt x="35" y="170262"/>
                  </a:lnTo>
                  <a:lnTo>
                    <a:pt x="105" y="170677"/>
                  </a:lnTo>
                  <a:lnTo>
                    <a:pt x="208" y="171126"/>
                  </a:lnTo>
                  <a:lnTo>
                    <a:pt x="347" y="171576"/>
                  </a:lnTo>
                  <a:lnTo>
                    <a:pt x="554" y="172095"/>
                  </a:lnTo>
                  <a:lnTo>
                    <a:pt x="796" y="172579"/>
                  </a:lnTo>
                  <a:lnTo>
                    <a:pt x="1142" y="173063"/>
                  </a:lnTo>
                  <a:lnTo>
                    <a:pt x="1315" y="173270"/>
                  </a:lnTo>
                  <a:lnTo>
                    <a:pt x="1523" y="173513"/>
                  </a:lnTo>
                  <a:lnTo>
                    <a:pt x="1765" y="173720"/>
                  </a:lnTo>
                  <a:lnTo>
                    <a:pt x="2007" y="173893"/>
                  </a:lnTo>
                  <a:lnTo>
                    <a:pt x="2283" y="174100"/>
                  </a:lnTo>
                  <a:lnTo>
                    <a:pt x="2595" y="174239"/>
                  </a:lnTo>
                  <a:lnTo>
                    <a:pt x="2906" y="174377"/>
                  </a:lnTo>
                  <a:lnTo>
                    <a:pt x="3252" y="174515"/>
                  </a:lnTo>
                  <a:lnTo>
                    <a:pt x="3632" y="174585"/>
                  </a:lnTo>
                  <a:lnTo>
                    <a:pt x="4047" y="174688"/>
                  </a:lnTo>
                  <a:lnTo>
                    <a:pt x="4497" y="174723"/>
                  </a:lnTo>
                  <a:lnTo>
                    <a:pt x="4946" y="174723"/>
                  </a:lnTo>
                  <a:lnTo>
                    <a:pt x="64571" y="174654"/>
                  </a:lnTo>
                  <a:lnTo>
                    <a:pt x="65850" y="174654"/>
                  </a:lnTo>
                  <a:lnTo>
                    <a:pt x="65850" y="120183"/>
                  </a:lnTo>
                  <a:lnTo>
                    <a:pt x="104966" y="120183"/>
                  </a:lnTo>
                  <a:lnTo>
                    <a:pt x="104966" y="174515"/>
                  </a:lnTo>
                  <a:lnTo>
                    <a:pt x="163898" y="174515"/>
                  </a:lnTo>
                  <a:lnTo>
                    <a:pt x="164452" y="174446"/>
                  </a:lnTo>
                  <a:lnTo>
                    <a:pt x="165005" y="174377"/>
                  </a:lnTo>
                  <a:lnTo>
                    <a:pt x="165489" y="174239"/>
                  </a:lnTo>
                  <a:lnTo>
                    <a:pt x="165939" y="174100"/>
                  </a:lnTo>
                  <a:lnTo>
                    <a:pt x="166354" y="173928"/>
                  </a:lnTo>
                  <a:lnTo>
                    <a:pt x="166734" y="173720"/>
                  </a:lnTo>
                  <a:lnTo>
                    <a:pt x="167080" y="173478"/>
                  </a:lnTo>
                  <a:lnTo>
                    <a:pt x="167391" y="173270"/>
                  </a:lnTo>
                  <a:lnTo>
                    <a:pt x="167703" y="172994"/>
                  </a:lnTo>
                  <a:lnTo>
                    <a:pt x="167945" y="172717"/>
                  </a:lnTo>
                  <a:lnTo>
                    <a:pt x="168187" y="172440"/>
                  </a:lnTo>
                  <a:lnTo>
                    <a:pt x="168429" y="172129"/>
                  </a:lnTo>
                  <a:lnTo>
                    <a:pt x="168602" y="171852"/>
                  </a:lnTo>
                  <a:lnTo>
                    <a:pt x="168913" y="171230"/>
                  </a:lnTo>
                  <a:lnTo>
                    <a:pt x="169155" y="170607"/>
                  </a:lnTo>
                  <a:lnTo>
                    <a:pt x="169363" y="170019"/>
                  </a:lnTo>
                  <a:lnTo>
                    <a:pt x="169466" y="169466"/>
                  </a:lnTo>
                  <a:lnTo>
                    <a:pt x="169536" y="168982"/>
                  </a:lnTo>
                  <a:lnTo>
                    <a:pt x="169570" y="168532"/>
                  </a:lnTo>
                  <a:lnTo>
                    <a:pt x="169605" y="168221"/>
                  </a:lnTo>
                  <a:lnTo>
                    <a:pt x="169605" y="167944"/>
                  </a:lnTo>
                  <a:lnTo>
                    <a:pt x="169605" y="73147"/>
                  </a:lnTo>
                  <a:lnTo>
                    <a:pt x="8732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g374cb19da37_0_185"/>
            <p:cNvSpPr/>
            <p:nvPr/>
          </p:nvSpPr>
          <p:spPr>
            <a:xfrm>
              <a:off x="853000" y="238125"/>
              <a:ext cx="5914000" cy="2798800"/>
            </a:xfrm>
            <a:custGeom>
              <a:rect b="b" l="l" r="r" t="t"/>
              <a:pathLst>
                <a:path extrusionOk="0" h="111952" w="236560">
                  <a:moveTo>
                    <a:pt x="120217" y="0"/>
                  </a:moveTo>
                  <a:lnTo>
                    <a:pt x="0" y="105864"/>
                  </a:lnTo>
                  <a:lnTo>
                    <a:pt x="104" y="106003"/>
                  </a:lnTo>
                  <a:lnTo>
                    <a:pt x="346" y="106418"/>
                  </a:lnTo>
                  <a:lnTo>
                    <a:pt x="795" y="107040"/>
                  </a:lnTo>
                  <a:lnTo>
                    <a:pt x="1418" y="107801"/>
                  </a:lnTo>
                  <a:lnTo>
                    <a:pt x="1798" y="108216"/>
                  </a:lnTo>
                  <a:lnTo>
                    <a:pt x="2213" y="108631"/>
                  </a:lnTo>
                  <a:lnTo>
                    <a:pt x="2698" y="109046"/>
                  </a:lnTo>
                  <a:lnTo>
                    <a:pt x="3216" y="109461"/>
                  </a:lnTo>
                  <a:lnTo>
                    <a:pt x="3770" y="109876"/>
                  </a:lnTo>
                  <a:lnTo>
                    <a:pt x="4358" y="110291"/>
                  </a:lnTo>
                  <a:lnTo>
                    <a:pt x="5015" y="110672"/>
                  </a:lnTo>
                  <a:lnTo>
                    <a:pt x="5741" y="110983"/>
                  </a:lnTo>
                  <a:lnTo>
                    <a:pt x="6467" y="111294"/>
                  </a:lnTo>
                  <a:lnTo>
                    <a:pt x="7263" y="111536"/>
                  </a:lnTo>
                  <a:lnTo>
                    <a:pt x="8127" y="111744"/>
                  </a:lnTo>
                  <a:lnTo>
                    <a:pt x="9027" y="111882"/>
                  </a:lnTo>
                  <a:lnTo>
                    <a:pt x="9960" y="111951"/>
                  </a:lnTo>
                  <a:lnTo>
                    <a:pt x="10963" y="111917"/>
                  </a:lnTo>
                  <a:lnTo>
                    <a:pt x="11482" y="111882"/>
                  </a:lnTo>
                  <a:lnTo>
                    <a:pt x="12001" y="111848"/>
                  </a:lnTo>
                  <a:lnTo>
                    <a:pt x="12520" y="111744"/>
                  </a:lnTo>
                  <a:lnTo>
                    <a:pt x="13073" y="111640"/>
                  </a:lnTo>
                  <a:lnTo>
                    <a:pt x="13661" y="111502"/>
                  </a:lnTo>
                  <a:lnTo>
                    <a:pt x="14214" y="111363"/>
                  </a:lnTo>
                  <a:lnTo>
                    <a:pt x="14802" y="111156"/>
                  </a:lnTo>
                  <a:lnTo>
                    <a:pt x="15425" y="110948"/>
                  </a:lnTo>
                  <a:lnTo>
                    <a:pt x="16013" y="110706"/>
                  </a:lnTo>
                  <a:lnTo>
                    <a:pt x="16635" y="110430"/>
                  </a:lnTo>
                  <a:lnTo>
                    <a:pt x="17292" y="110118"/>
                  </a:lnTo>
                  <a:lnTo>
                    <a:pt x="17950" y="109807"/>
                  </a:lnTo>
                  <a:lnTo>
                    <a:pt x="18607" y="109427"/>
                  </a:lnTo>
                  <a:lnTo>
                    <a:pt x="19264" y="109012"/>
                  </a:lnTo>
                  <a:lnTo>
                    <a:pt x="19955" y="108597"/>
                  </a:lnTo>
                  <a:lnTo>
                    <a:pt x="20682" y="108112"/>
                  </a:lnTo>
                  <a:lnTo>
                    <a:pt x="21373" y="107628"/>
                  </a:lnTo>
                  <a:lnTo>
                    <a:pt x="22100" y="107075"/>
                  </a:lnTo>
                  <a:lnTo>
                    <a:pt x="22861" y="106487"/>
                  </a:lnTo>
                  <a:lnTo>
                    <a:pt x="23587" y="105864"/>
                  </a:lnTo>
                  <a:lnTo>
                    <a:pt x="120217" y="24140"/>
                  </a:lnTo>
                  <a:lnTo>
                    <a:pt x="210829" y="105346"/>
                  </a:lnTo>
                  <a:lnTo>
                    <a:pt x="211694" y="105968"/>
                  </a:lnTo>
                  <a:lnTo>
                    <a:pt x="212558" y="106556"/>
                  </a:lnTo>
                  <a:lnTo>
                    <a:pt x="213388" y="107075"/>
                  </a:lnTo>
                  <a:lnTo>
                    <a:pt x="214184" y="107594"/>
                  </a:lnTo>
                  <a:lnTo>
                    <a:pt x="215014" y="108043"/>
                  </a:lnTo>
                  <a:lnTo>
                    <a:pt x="215775" y="108458"/>
                  </a:lnTo>
                  <a:lnTo>
                    <a:pt x="216570" y="108873"/>
                  </a:lnTo>
                  <a:lnTo>
                    <a:pt x="217296" y="109219"/>
                  </a:lnTo>
                  <a:lnTo>
                    <a:pt x="218057" y="109565"/>
                  </a:lnTo>
                  <a:lnTo>
                    <a:pt x="218749" y="109876"/>
                  </a:lnTo>
                  <a:lnTo>
                    <a:pt x="219475" y="110118"/>
                  </a:lnTo>
                  <a:lnTo>
                    <a:pt x="220167" y="110360"/>
                  </a:lnTo>
                  <a:lnTo>
                    <a:pt x="220824" y="110568"/>
                  </a:lnTo>
                  <a:lnTo>
                    <a:pt x="221481" y="110775"/>
                  </a:lnTo>
                  <a:lnTo>
                    <a:pt x="222104" y="110914"/>
                  </a:lnTo>
                  <a:lnTo>
                    <a:pt x="222761" y="111052"/>
                  </a:lnTo>
                  <a:lnTo>
                    <a:pt x="223349" y="111156"/>
                  </a:lnTo>
                  <a:lnTo>
                    <a:pt x="223937" y="111225"/>
                  </a:lnTo>
                  <a:lnTo>
                    <a:pt x="224524" y="111294"/>
                  </a:lnTo>
                  <a:lnTo>
                    <a:pt x="225078" y="111329"/>
                  </a:lnTo>
                  <a:lnTo>
                    <a:pt x="226185" y="111363"/>
                  </a:lnTo>
                  <a:lnTo>
                    <a:pt x="227188" y="111294"/>
                  </a:lnTo>
                  <a:lnTo>
                    <a:pt x="228156" y="111156"/>
                  </a:lnTo>
                  <a:lnTo>
                    <a:pt x="229055" y="110948"/>
                  </a:lnTo>
                  <a:lnTo>
                    <a:pt x="229920" y="110706"/>
                  </a:lnTo>
                  <a:lnTo>
                    <a:pt x="230715" y="110430"/>
                  </a:lnTo>
                  <a:lnTo>
                    <a:pt x="231441" y="110084"/>
                  </a:lnTo>
                  <a:lnTo>
                    <a:pt x="232133" y="109703"/>
                  </a:lnTo>
                  <a:lnTo>
                    <a:pt x="232756" y="109323"/>
                  </a:lnTo>
                  <a:lnTo>
                    <a:pt x="233344" y="108908"/>
                  </a:lnTo>
                  <a:lnTo>
                    <a:pt x="233862" y="108493"/>
                  </a:lnTo>
                  <a:lnTo>
                    <a:pt x="234347" y="108078"/>
                  </a:lnTo>
                  <a:lnTo>
                    <a:pt x="234796" y="107663"/>
                  </a:lnTo>
                  <a:lnTo>
                    <a:pt x="235177" y="107248"/>
                  </a:lnTo>
                  <a:lnTo>
                    <a:pt x="235765" y="106522"/>
                  </a:lnTo>
                  <a:lnTo>
                    <a:pt x="236214" y="105899"/>
                  </a:lnTo>
                  <a:lnTo>
                    <a:pt x="236456" y="105519"/>
                  </a:lnTo>
                  <a:lnTo>
                    <a:pt x="236560" y="105346"/>
                  </a:lnTo>
                  <a:lnTo>
                    <a:pt x="12021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51" name="Google Shape;851;g374cb19da37_0_185"/>
          <p:cNvPicPr preferRelativeResize="0"/>
          <p:nvPr/>
        </p:nvPicPr>
        <p:blipFill>
          <a:blip r:embed="rId3">
            <a:alphaModFix/>
          </a:blip>
          <a:stretch>
            <a:fillRect/>
          </a:stretch>
        </p:blipFill>
        <p:spPr>
          <a:xfrm>
            <a:off x="542600" y="1285285"/>
            <a:ext cx="2572925" cy="2572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g374cb19da37_0_201"/>
          <p:cNvSpPr txBox="1"/>
          <p:nvPr>
            <p:ph type="title"/>
          </p:nvPr>
        </p:nvSpPr>
        <p:spPr>
          <a:xfrm>
            <a:off x="1945350" y="92625"/>
            <a:ext cx="5253300" cy="94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Comic Sans MS"/>
                <a:ea typeface="Comic Sans MS"/>
                <a:cs typeface="Comic Sans MS"/>
                <a:sym typeface="Comic Sans MS"/>
              </a:rPr>
              <a:t>Final Conclusion based on Analysis using SQL Queries (1)</a:t>
            </a:r>
            <a:endParaRPr b="1" sz="2500">
              <a:latin typeface="Comic Sans MS"/>
              <a:ea typeface="Comic Sans MS"/>
              <a:cs typeface="Comic Sans MS"/>
              <a:sym typeface="Comic Sans MS"/>
            </a:endParaRPr>
          </a:p>
        </p:txBody>
      </p:sp>
      <p:sp>
        <p:nvSpPr>
          <p:cNvPr id="857" name="Google Shape;857;g374cb19da37_0_201"/>
          <p:cNvSpPr/>
          <p:nvPr/>
        </p:nvSpPr>
        <p:spPr>
          <a:xfrm>
            <a:off x="948425" y="1643313"/>
            <a:ext cx="949500" cy="8463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Comic Sans MS"/>
                <a:ea typeface="Comic Sans MS"/>
                <a:cs typeface="Comic Sans MS"/>
                <a:sym typeface="Comic Sans MS"/>
              </a:rPr>
              <a:t>01</a:t>
            </a:r>
            <a:endParaRPr sz="3000">
              <a:solidFill>
                <a:schemeClr val="lt1"/>
              </a:solidFill>
              <a:latin typeface="Comic Sans MS"/>
              <a:ea typeface="Comic Sans MS"/>
              <a:cs typeface="Comic Sans MS"/>
              <a:sym typeface="Comic Sans MS"/>
            </a:endParaRPr>
          </a:p>
        </p:txBody>
      </p:sp>
      <p:sp>
        <p:nvSpPr>
          <p:cNvPr id="858" name="Google Shape;858;g374cb19da37_0_201"/>
          <p:cNvSpPr/>
          <p:nvPr/>
        </p:nvSpPr>
        <p:spPr>
          <a:xfrm>
            <a:off x="4655838" y="1643313"/>
            <a:ext cx="949500" cy="8463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Comic Sans MS"/>
                <a:ea typeface="Comic Sans MS"/>
                <a:cs typeface="Comic Sans MS"/>
                <a:sym typeface="Comic Sans MS"/>
              </a:rPr>
              <a:t>02</a:t>
            </a:r>
            <a:endParaRPr sz="3000">
              <a:solidFill>
                <a:schemeClr val="lt1"/>
              </a:solidFill>
              <a:latin typeface="Comic Sans MS"/>
              <a:ea typeface="Comic Sans MS"/>
              <a:cs typeface="Comic Sans MS"/>
              <a:sym typeface="Comic Sans MS"/>
            </a:endParaRPr>
          </a:p>
        </p:txBody>
      </p:sp>
      <p:sp>
        <p:nvSpPr>
          <p:cNvPr id="859" name="Google Shape;859;g374cb19da37_0_201"/>
          <p:cNvSpPr/>
          <p:nvPr/>
        </p:nvSpPr>
        <p:spPr>
          <a:xfrm>
            <a:off x="948425" y="3393375"/>
            <a:ext cx="949500" cy="8463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Comic Sans MS"/>
                <a:ea typeface="Comic Sans MS"/>
                <a:cs typeface="Comic Sans MS"/>
                <a:sym typeface="Comic Sans MS"/>
              </a:rPr>
              <a:t>03</a:t>
            </a:r>
            <a:endParaRPr sz="3000">
              <a:solidFill>
                <a:schemeClr val="lt1"/>
              </a:solidFill>
              <a:latin typeface="Comic Sans MS"/>
              <a:ea typeface="Comic Sans MS"/>
              <a:cs typeface="Comic Sans MS"/>
              <a:sym typeface="Comic Sans MS"/>
            </a:endParaRPr>
          </a:p>
        </p:txBody>
      </p:sp>
      <p:sp>
        <p:nvSpPr>
          <p:cNvPr id="860" name="Google Shape;860;g374cb19da37_0_201"/>
          <p:cNvSpPr/>
          <p:nvPr/>
        </p:nvSpPr>
        <p:spPr>
          <a:xfrm>
            <a:off x="4655850" y="3393375"/>
            <a:ext cx="949500" cy="8463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Comic Sans MS"/>
                <a:ea typeface="Comic Sans MS"/>
                <a:cs typeface="Comic Sans MS"/>
                <a:sym typeface="Comic Sans MS"/>
              </a:rPr>
              <a:t>04</a:t>
            </a:r>
            <a:endParaRPr sz="3000">
              <a:solidFill>
                <a:schemeClr val="lt1"/>
              </a:solidFill>
              <a:latin typeface="Comic Sans MS"/>
              <a:ea typeface="Comic Sans MS"/>
              <a:cs typeface="Comic Sans MS"/>
              <a:sym typeface="Comic Sans MS"/>
            </a:endParaRPr>
          </a:p>
        </p:txBody>
      </p:sp>
      <p:sp>
        <p:nvSpPr>
          <p:cNvPr id="861" name="Google Shape;861;g374cb19da37_0_201"/>
          <p:cNvSpPr txBox="1"/>
          <p:nvPr/>
        </p:nvSpPr>
        <p:spPr>
          <a:xfrm>
            <a:off x="2010000" y="1513875"/>
            <a:ext cx="2423700" cy="11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The majority of users have more than 1 credit cards with a ratio of 416 users only have 1 credit card and 1.584 users have more than 1 credit cards</a:t>
            </a:r>
            <a:endParaRPr sz="1200">
              <a:solidFill>
                <a:schemeClr val="dk1"/>
              </a:solidFill>
              <a:latin typeface="Trebuchet MS"/>
              <a:ea typeface="Trebuchet MS"/>
              <a:cs typeface="Trebuchet MS"/>
              <a:sym typeface="Trebuchet MS"/>
            </a:endParaRPr>
          </a:p>
        </p:txBody>
      </p:sp>
      <p:sp>
        <p:nvSpPr>
          <p:cNvPr id="862" name="Google Shape;862;g374cb19da37_0_201"/>
          <p:cNvSpPr txBox="1"/>
          <p:nvPr/>
        </p:nvSpPr>
        <p:spPr>
          <a:xfrm>
            <a:off x="5771863" y="1230963"/>
            <a:ext cx="2423700" cy="167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Olympia as a merchant city has the highest number of transactions (3.094 number of transactions) but in terms of the sum of the total amount of transactions, Yorba Linda is the merchant city with transaction of 145.794</a:t>
            </a:r>
            <a:endParaRPr sz="1200">
              <a:solidFill>
                <a:schemeClr val="dk1"/>
              </a:solidFill>
              <a:latin typeface="Trebuchet MS"/>
              <a:ea typeface="Trebuchet MS"/>
              <a:cs typeface="Trebuchet MS"/>
              <a:sym typeface="Trebuchet MS"/>
            </a:endParaRPr>
          </a:p>
        </p:txBody>
      </p:sp>
      <p:sp>
        <p:nvSpPr>
          <p:cNvPr id="863" name="Google Shape;863;g374cb19da37_0_201"/>
          <p:cNvSpPr txBox="1"/>
          <p:nvPr/>
        </p:nvSpPr>
        <p:spPr>
          <a:xfrm>
            <a:off x="2010000" y="3173175"/>
            <a:ext cx="2423700" cy="128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Mastercard is the most widely used credit card (3.209 users) because it provides the largest credit limits among the other 3 credit cards (47,042,657 total credit limit)</a:t>
            </a:r>
            <a:endParaRPr sz="1200">
              <a:solidFill>
                <a:schemeClr val="dk1"/>
              </a:solidFill>
              <a:latin typeface="Trebuchet MS"/>
              <a:ea typeface="Trebuchet MS"/>
              <a:cs typeface="Trebuchet MS"/>
              <a:sym typeface="Trebuchet MS"/>
            </a:endParaRPr>
          </a:p>
        </p:txBody>
      </p:sp>
      <p:sp>
        <p:nvSpPr>
          <p:cNvPr id="864" name="Google Shape;864;g374cb19da37_0_201"/>
          <p:cNvSpPr txBox="1"/>
          <p:nvPr/>
        </p:nvSpPr>
        <p:spPr>
          <a:xfrm>
            <a:off x="5771875" y="3263925"/>
            <a:ext cx="2423700" cy="11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March 2019 was the month that produced the highest total debt amount and had the highest sum of total transaction amount among other months</a:t>
            </a:r>
            <a:endParaRPr sz="1200">
              <a:solidFill>
                <a:schemeClr val="dk1"/>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g374cb19da37_0_218"/>
          <p:cNvSpPr txBox="1"/>
          <p:nvPr>
            <p:ph type="title"/>
          </p:nvPr>
        </p:nvSpPr>
        <p:spPr>
          <a:xfrm>
            <a:off x="1945350" y="92625"/>
            <a:ext cx="5253300" cy="94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Comic Sans MS"/>
                <a:ea typeface="Comic Sans MS"/>
                <a:cs typeface="Comic Sans MS"/>
                <a:sym typeface="Comic Sans MS"/>
              </a:rPr>
              <a:t>Final Conclusion based on Analysis using SQL Queries (2)</a:t>
            </a:r>
            <a:endParaRPr b="1" sz="2500">
              <a:latin typeface="Comic Sans MS"/>
              <a:ea typeface="Comic Sans MS"/>
              <a:cs typeface="Comic Sans MS"/>
              <a:sym typeface="Comic Sans MS"/>
            </a:endParaRPr>
          </a:p>
        </p:txBody>
      </p:sp>
      <p:sp>
        <p:nvSpPr>
          <p:cNvPr id="870" name="Google Shape;870;g374cb19da37_0_218"/>
          <p:cNvSpPr/>
          <p:nvPr/>
        </p:nvSpPr>
        <p:spPr>
          <a:xfrm>
            <a:off x="4097250" y="1654213"/>
            <a:ext cx="949500" cy="8463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Comic Sans MS"/>
                <a:ea typeface="Comic Sans MS"/>
                <a:cs typeface="Comic Sans MS"/>
                <a:sym typeface="Comic Sans MS"/>
              </a:rPr>
              <a:t>05</a:t>
            </a:r>
            <a:endParaRPr sz="3000">
              <a:solidFill>
                <a:schemeClr val="lt1"/>
              </a:solidFill>
              <a:latin typeface="Comic Sans MS"/>
              <a:ea typeface="Comic Sans MS"/>
              <a:cs typeface="Comic Sans MS"/>
              <a:sym typeface="Comic Sans MS"/>
            </a:endParaRPr>
          </a:p>
        </p:txBody>
      </p:sp>
      <p:sp>
        <p:nvSpPr>
          <p:cNvPr id="871" name="Google Shape;871;g374cb19da37_0_218"/>
          <p:cNvSpPr txBox="1"/>
          <p:nvPr/>
        </p:nvSpPr>
        <p:spPr>
          <a:xfrm>
            <a:off x="3180150" y="2723450"/>
            <a:ext cx="2783700" cy="153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The users credit score is very important and must be taken into account by the financial &amp; banking industry in providing loans to users because it is the main factor in whether the user is worthy and able to repay the loan or not</a:t>
            </a:r>
            <a:endParaRPr sz="1200">
              <a:solidFill>
                <a:schemeClr val="dk1"/>
              </a:solidFill>
              <a:latin typeface="Trebuchet MS"/>
              <a:ea typeface="Trebuchet MS"/>
              <a:cs typeface="Trebuchet MS"/>
              <a:sym typeface="Trebuchet M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g374cb19da37_0_231">
            <a:hlinkClick/>
          </p:cNvPr>
          <p:cNvSpPr/>
          <p:nvPr/>
        </p:nvSpPr>
        <p:spPr>
          <a:xfrm>
            <a:off x="7759975" y="3937775"/>
            <a:ext cx="670800" cy="670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g374cb19da37_0_231"/>
          <p:cNvSpPr/>
          <p:nvPr/>
        </p:nvSpPr>
        <p:spPr>
          <a:xfrm>
            <a:off x="715100" y="2226900"/>
            <a:ext cx="1367400" cy="9648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g374cb19da37_0_231"/>
          <p:cNvSpPr txBox="1"/>
          <p:nvPr>
            <p:ph type="title"/>
          </p:nvPr>
        </p:nvSpPr>
        <p:spPr>
          <a:xfrm>
            <a:off x="715100" y="3381725"/>
            <a:ext cx="3904500" cy="96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400"/>
              <a:buNone/>
            </a:pPr>
            <a:r>
              <a:rPr b="1" lang="en" sz="3000">
                <a:latin typeface="Comic Sans MS"/>
                <a:ea typeface="Comic Sans MS"/>
                <a:cs typeface="Comic Sans MS"/>
                <a:sym typeface="Comic Sans MS"/>
              </a:rPr>
              <a:t>Data Report in Looker Data Studio</a:t>
            </a:r>
            <a:endParaRPr b="1" sz="3000">
              <a:latin typeface="Comic Sans MS"/>
              <a:ea typeface="Comic Sans MS"/>
              <a:cs typeface="Comic Sans MS"/>
              <a:sym typeface="Comic Sans MS"/>
            </a:endParaRPr>
          </a:p>
        </p:txBody>
      </p:sp>
      <p:sp>
        <p:nvSpPr>
          <p:cNvPr id="879" name="Google Shape;879;g374cb19da37_0_231"/>
          <p:cNvSpPr txBox="1"/>
          <p:nvPr>
            <p:ph idx="2" type="title"/>
          </p:nvPr>
        </p:nvSpPr>
        <p:spPr>
          <a:xfrm>
            <a:off x="715100" y="2303100"/>
            <a:ext cx="13674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b="1" lang="en" sz="6000">
                <a:latin typeface="Comic Sans MS"/>
                <a:ea typeface="Comic Sans MS"/>
                <a:cs typeface="Comic Sans MS"/>
                <a:sym typeface="Comic Sans MS"/>
              </a:rPr>
              <a:t>05</a:t>
            </a:r>
            <a:endParaRPr b="1" sz="6000">
              <a:latin typeface="Comic Sans MS"/>
              <a:ea typeface="Comic Sans MS"/>
              <a:cs typeface="Comic Sans MS"/>
              <a:sym typeface="Comic Sans MS"/>
            </a:endParaRPr>
          </a:p>
        </p:txBody>
      </p:sp>
      <p:grpSp>
        <p:nvGrpSpPr>
          <p:cNvPr id="880" name="Google Shape;880;g374cb19da37_0_231"/>
          <p:cNvGrpSpPr/>
          <p:nvPr/>
        </p:nvGrpSpPr>
        <p:grpSpPr>
          <a:xfrm>
            <a:off x="7955213" y="4149016"/>
            <a:ext cx="280324" cy="248318"/>
            <a:chOff x="853000" y="238125"/>
            <a:chExt cx="5914000" cy="5238775"/>
          </a:xfrm>
        </p:grpSpPr>
        <p:sp>
          <p:nvSpPr>
            <p:cNvPr id="881" name="Google Shape;881;g374cb19da37_0_231"/>
            <p:cNvSpPr/>
            <p:nvPr/>
          </p:nvSpPr>
          <p:spPr>
            <a:xfrm>
              <a:off x="1657075" y="1108800"/>
              <a:ext cx="4240125" cy="4368100"/>
            </a:xfrm>
            <a:custGeom>
              <a:rect b="b" l="l" r="r" t="t"/>
              <a:pathLst>
                <a:path extrusionOk="0" h="174724" w="169605">
                  <a:moveTo>
                    <a:pt x="87327" y="0"/>
                  </a:moveTo>
                  <a:lnTo>
                    <a:pt x="1" y="73147"/>
                  </a:lnTo>
                  <a:lnTo>
                    <a:pt x="1" y="169432"/>
                  </a:lnTo>
                  <a:lnTo>
                    <a:pt x="1" y="169674"/>
                  </a:lnTo>
                  <a:lnTo>
                    <a:pt x="35" y="170262"/>
                  </a:lnTo>
                  <a:lnTo>
                    <a:pt x="105" y="170677"/>
                  </a:lnTo>
                  <a:lnTo>
                    <a:pt x="208" y="171126"/>
                  </a:lnTo>
                  <a:lnTo>
                    <a:pt x="347" y="171576"/>
                  </a:lnTo>
                  <a:lnTo>
                    <a:pt x="554" y="172095"/>
                  </a:lnTo>
                  <a:lnTo>
                    <a:pt x="796" y="172579"/>
                  </a:lnTo>
                  <a:lnTo>
                    <a:pt x="1142" y="173063"/>
                  </a:lnTo>
                  <a:lnTo>
                    <a:pt x="1315" y="173270"/>
                  </a:lnTo>
                  <a:lnTo>
                    <a:pt x="1523" y="173513"/>
                  </a:lnTo>
                  <a:lnTo>
                    <a:pt x="1765" y="173720"/>
                  </a:lnTo>
                  <a:lnTo>
                    <a:pt x="2007" y="173893"/>
                  </a:lnTo>
                  <a:lnTo>
                    <a:pt x="2283" y="174100"/>
                  </a:lnTo>
                  <a:lnTo>
                    <a:pt x="2595" y="174239"/>
                  </a:lnTo>
                  <a:lnTo>
                    <a:pt x="2906" y="174377"/>
                  </a:lnTo>
                  <a:lnTo>
                    <a:pt x="3252" y="174515"/>
                  </a:lnTo>
                  <a:lnTo>
                    <a:pt x="3632" y="174585"/>
                  </a:lnTo>
                  <a:lnTo>
                    <a:pt x="4047" y="174688"/>
                  </a:lnTo>
                  <a:lnTo>
                    <a:pt x="4497" y="174723"/>
                  </a:lnTo>
                  <a:lnTo>
                    <a:pt x="4946" y="174723"/>
                  </a:lnTo>
                  <a:lnTo>
                    <a:pt x="64571" y="174654"/>
                  </a:lnTo>
                  <a:lnTo>
                    <a:pt x="65850" y="174654"/>
                  </a:lnTo>
                  <a:lnTo>
                    <a:pt x="65850" y="120183"/>
                  </a:lnTo>
                  <a:lnTo>
                    <a:pt x="104966" y="120183"/>
                  </a:lnTo>
                  <a:lnTo>
                    <a:pt x="104966" y="174515"/>
                  </a:lnTo>
                  <a:lnTo>
                    <a:pt x="163898" y="174515"/>
                  </a:lnTo>
                  <a:lnTo>
                    <a:pt x="164452" y="174446"/>
                  </a:lnTo>
                  <a:lnTo>
                    <a:pt x="165005" y="174377"/>
                  </a:lnTo>
                  <a:lnTo>
                    <a:pt x="165489" y="174239"/>
                  </a:lnTo>
                  <a:lnTo>
                    <a:pt x="165939" y="174100"/>
                  </a:lnTo>
                  <a:lnTo>
                    <a:pt x="166354" y="173928"/>
                  </a:lnTo>
                  <a:lnTo>
                    <a:pt x="166734" y="173720"/>
                  </a:lnTo>
                  <a:lnTo>
                    <a:pt x="167080" y="173478"/>
                  </a:lnTo>
                  <a:lnTo>
                    <a:pt x="167391" y="173270"/>
                  </a:lnTo>
                  <a:lnTo>
                    <a:pt x="167703" y="172994"/>
                  </a:lnTo>
                  <a:lnTo>
                    <a:pt x="167945" y="172717"/>
                  </a:lnTo>
                  <a:lnTo>
                    <a:pt x="168187" y="172440"/>
                  </a:lnTo>
                  <a:lnTo>
                    <a:pt x="168429" y="172129"/>
                  </a:lnTo>
                  <a:lnTo>
                    <a:pt x="168602" y="171852"/>
                  </a:lnTo>
                  <a:lnTo>
                    <a:pt x="168913" y="171230"/>
                  </a:lnTo>
                  <a:lnTo>
                    <a:pt x="169155" y="170607"/>
                  </a:lnTo>
                  <a:lnTo>
                    <a:pt x="169363" y="170019"/>
                  </a:lnTo>
                  <a:lnTo>
                    <a:pt x="169466" y="169466"/>
                  </a:lnTo>
                  <a:lnTo>
                    <a:pt x="169536" y="168982"/>
                  </a:lnTo>
                  <a:lnTo>
                    <a:pt x="169570" y="168532"/>
                  </a:lnTo>
                  <a:lnTo>
                    <a:pt x="169605" y="168221"/>
                  </a:lnTo>
                  <a:lnTo>
                    <a:pt x="169605" y="167944"/>
                  </a:lnTo>
                  <a:lnTo>
                    <a:pt x="169605" y="73147"/>
                  </a:lnTo>
                  <a:lnTo>
                    <a:pt x="8732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g374cb19da37_0_231"/>
            <p:cNvSpPr/>
            <p:nvPr/>
          </p:nvSpPr>
          <p:spPr>
            <a:xfrm>
              <a:off x="853000" y="238125"/>
              <a:ext cx="5914000" cy="2798800"/>
            </a:xfrm>
            <a:custGeom>
              <a:rect b="b" l="l" r="r" t="t"/>
              <a:pathLst>
                <a:path extrusionOk="0" h="111952" w="236560">
                  <a:moveTo>
                    <a:pt x="120217" y="0"/>
                  </a:moveTo>
                  <a:lnTo>
                    <a:pt x="0" y="105864"/>
                  </a:lnTo>
                  <a:lnTo>
                    <a:pt x="104" y="106003"/>
                  </a:lnTo>
                  <a:lnTo>
                    <a:pt x="346" y="106418"/>
                  </a:lnTo>
                  <a:lnTo>
                    <a:pt x="795" y="107040"/>
                  </a:lnTo>
                  <a:lnTo>
                    <a:pt x="1418" y="107801"/>
                  </a:lnTo>
                  <a:lnTo>
                    <a:pt x="1798" y="108216"/>
                  </a:lnTo>
                  <a:lnTo>
                    <a:pt x="2213" y="108631"/>
                  </a:lnTo>
                  <a:lnTo>
                    <a:pt x="2698" y="109046"/>
                  </a:lnTo>
                  <a:lnTo>
                    <a:pt x="3216" y="109461"/>
                  </a:lnTo>
                  <a:lnTo>
                    <a:pt x="3770" y="109876"/>
                  </a:lnTo>
                  <a:lnTo>
                    <a:pt x="4358" y="110291"/>
                  </a:lnTo>
                  <a:lnTo>
                    <a:pt x="5015" y="110672"/>
                  </a:lnTo>
                  <a:lnTo>
                    <a:pt x="5741" y="110983"/>
                  </a:lnTo>
                  <a:lnTo>
                    <a:pt x="6467" y="111294"/>
                  </a:lnTo>
                  <a:lnTo>
                    <a:pt x="7263" y="111536"/>
                  </a:lnTo>
                  <a:lnTo>
                    <a:pt x="8127" y="111744"/>
                  </a:lnTo>
                  <a:lnTo>
                    <a:pt x="9027" y="111882"/>
                  </a:lnTo>
                  <a:lnTo>
                    <a:pt x="9960" y="111951"/>
                  </a:lnTo>
                  <a:lnTo>
                    <a:pt x="10963" y="111917"/>
                  </a:lnTo>
                  <a:lnTo>
                    <a:pt x="11482" y="111882"/>
                  </a:lnTo>
                  <a:lnTo>
                    <a:pt x="12001" y="111848"/>
                  </a:lnTo>
                  <a:lnTo>
                    <a:pt x="12520" y="111744"/>
                  </a:lnTo>
                  <a:lnTo>
                    <a:pt x="13073" y="111640"/>
                  </a:lnTo>
                  <a:lnTo>
                    <a:pt x="13661" y="111502"/>
                  </a:lnTo>
                  <a:lnTo>
                    <a:pt x="14214" y="111363"/>
                  </a:lnTo>
                  <a:lnTo>
                    <a:pt x="14802" y="111156"/>
                  </a:lnTo>
                  <a:lnTo>
                    <a:pt x="15425" y="110948"/>
                  </a:lnTo>
                  <a:lnTo>
                    <a:pt x="16013" y="110706"/>
                  </a:lnTo>
                  <a:lnTo>
                    <a:pt x="16635" y="110430"/>
                  </a:lnTo>
                  <a:lnTo>
                    <a:pt x="17292" y="110118"/>
                  </a:lnTo>
                  <a:lnTo>
                    <a:pt x="17950" y="109807"/>
                  </a:lnTo>
                  <a:lnTo>
                    <a:pt x="18607" y="109427"/>
                  </a:lnTo>
                  <a:lnTo>
                    <a:pt x="19264" y="109012"/>
                  </a:lnTo>
                  <a:lnTo>
                    <a:pt x="19955" y="108597"/>
                  </a:lnTo>
                  <a:lnTo>
                    <a:pt x="20682" y="108112"/>
                  </a:lnTo>
                  <a:lnTo>
                    <a:pt x="21373" y="107628"/>
                  </a:lnTo>
                  <a:lnTo>
                    <a:pt x="22100" y="107075"/>
                  </a:lnTo>
                  <a:lnTo>
                    <a:pt x="22861" y="106487"/>
                  </a:lnTo>
                  <a:lnTo>
                    <a:pt x="23587" y="105864"/>
                  </a:lnTo>
                  <a:lnTo>
                    <a:pt x="120217" y="24140"/>
                  </a:lnTo>
                  <a:lnTo>
                    <a:pt x="210829" y="105346"/>
                  </a:lnTo>
                  <a:lnTo>
                    <a:pt x="211694" y="105968"/>
                  </a:lnTo>
                  <a:lnTo>
                    <a:pt x="212558" y="106556"/>
                  </a:lnTo>
                  <a:lnTo>
                    <a:pt x="213388" y="107075"/>
                  </a:lnTo>
                  <a:lnTo>
                    <a:pt x="214184" y="107594"/>
                  </a:lnTo>
                  <a:lnTo>
                    <a:pt x="215014" y="108043"/>
                  </a:lnTo>
                  <a:lnTo>
                    <a:pt x="215775" y="108458"/>
                  </a:lnTo>
                  <a:lnTo>
                    <a:pt x="216570" y="108873"/>
                  </a:lnTo>
                  <a:lnTo>
                    <a:pt x="217296" y="109219"/>
                  </a:lnTo>
                  <a:lnTo>
                    <a:pt x="218057" y="109565"/>
                  </a:lnTo>
                  <a:lnTo>
                    <a:pt x="218749" y="109876"/>
                  </a:lnTo>
                  <a:lnTo>
                    <a:pt x="219475" y="110118"/>
                  </a:lnTo>
                  <a:lnTo>
                    <a:pt x="220167" y="110360"/>
                  </a:lnTo>
                  <a:lnTo>
                    <a:pt x="220824" y="110568"/>
                  </a:lnTo>
                  <a:lnTo>
                    <a:pt x="221481" y="110775"/>
                  </a:lnTo>
                  <a:lnTo>
                    <a:pt x="222104" y="110914"/>
                  </a:lnTo>
                  <a:lnTo>
                    <a:pt x="222761" y="111052"/>
                  </a:lnTo>
                  <a:lnTo>
                    <a:pt x="223349" y="111156"/>
                  </a:lnTo>
                  <a:lnTo>
                    <a:pt x="223937" y="111225"/>
                  </a:lnTo>
                  <a:lnTo>
                    <a:pt x="224524" y="111294"/>
                  </a:lnTo>
                  <a:lnTo>
                    <a:pt x="225078" y="111329"/>
                  </a:lnTo>
                  <a:lnTo>
                    <a:pt x="226185" y="111363"/>
                  </a:lnTo>
                  <a:lnTo>
                    <a:pt x="227188" y="111294"/>
                  </a:lnTo>
                  <a:lnTo>
                    <a:pt x="228156" y="111156"/>
                  </a:lnTo>
                  <a:lnTo>
                    <a:pt x="229055" y="110948"/>
                  </a:lnTo>
                  <a:lnTo>
                    <a:pt x="229920" y="110706"/>
                  </a:lnTo>
                  <a:lnTo>
                    <a:pt x="230715" y="110430"/>
                  </a:lnTo>
                  <a:lnTo>
                    <a:pt x="231441" y="110084"/>
                  </a:lnTo>
                  <a:lnTo>
                    <a:pt x="232133" y="109703"/>
                  </a:lnTo>
                  <a:lnTo>
                    <a:pt x="232756" y="109323"/>
                  </a:lnTo>
                  <a:lnTo>
                    <a:pt x="233344" y="108908"/>
                  </a:lnTo>
                  <a:lnTo>
                    <a:pt x="233862" y="108493"/>
                  </a:lnTo>
                  <a:lnTo>
                    <a:pt x="234347" y="108078"/>
                  </a:lnTo>
                  <a:lnTo>
                    <a:pt x="234796" y="107663"/>
                  </a:lnTo>
                  <a:lnTo>
                    <a:pt x="235177" y="107248"/>
                  </a:lnTo>
                  <a:lnTo>
                    <a:pt x="235765" y="106522"/>
                  </a:lnTo>
                  <a:lnTo>
                    <a:pt x="236214" y="105899"/>
                  </a:lnTo>
                  <a:lnTo>
                    <a:pt x="236456" y="105519"/>
                  </a:lnTo>
                  <a:lnTo>
                    <a:pt x="236560" y="105346"/>
                  </a:lnTo>
                  <a:lnTo>
                    <a:pt x="12021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83" name="Google Shape;883;g374cb19da37_0_231"/>
          <p:cNvPicPr preferRelativeResize="0"/>
          <p:nvPr/>
        </p:nvPicPr>
        <p:blipFill>
          <a:blip r:embed="rId3">
            <a:alphaModFix/>
          </a:blip>
          <a:stretch>
            <a:fillRect/>
          </a:stretch>
        </p:blipFill>
        <p:spPr>
          <a:xfrm>
            <a:off x="5839450" y="522900"/>
            <a:ext cx="2997125" cy="2997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pic>
        <p:nvPicPr>
          <p:cNvPr id="888" name="Google Shape;888;g374eed489a1_0_0"/>
          <p:cNvPicPr preferRelativeResize="0"/>
          <p:nvPr/>
        </p:nvPicPr>
        <p:blipFill>
          <a:blip r:embed="rId3">
            <a:alphaModFix/>
          </a:blip>
          <a:stretch>
            <a:fillRect/>
          </a:stretch>
        </p:blipFill>
        <p:spPr>
          <a:xfrm>
            <a:off x="2572125" y="874875"/>
            <a:ext cx="5409172" cy="4056876"/>
          </a:xfrm>
          <a:prstGeom prst="rect">
            <a:avLst/>
          </a:prstGeom>
          <a:noFill/>
          <a:ln>
            <a:noFill/>
          </a:ln>
        </p:spPr>
      </p:pic>
      <p:sp>
        <p:nvSpPr>
          <p:cNvPr id="889" name="Google Shape;889;g374eed489a1_0_0"/>
          <p:cNvSpPr txBox="1"/>
          <p:nvPr>
            <p:ph idx="4294967295" type="title"/>
          </p:nvPr>
        </p:nvSpPr>
        <p:spPr>
          <a:xfrm>
            <a:off x="2878075" y="203425"/>
            <a:ext cx="5253300" cy="49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Comic Sans MS"/>
                <a:ea typeface="Comic Sans MS"/>
                <a:cs typeface="Comic Sans MS"/>
                <a:sym typeface="Comic Sans MS"/>
              </a:rPr>
              <a:t>First Page in Dashboard Design</a:t>
            </a:r>
            <a:endParaRPr b="1" sz="2500">
              <a:latin typeface="Comic Sans MS"/>
              <a:ea typeface="Comic Sans MS"/>
              <a:cs typeface="Comic Sans MS"/>
              <a:sym typeface="Comic Sans M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pic>
        <p:nvPicPr>
          <p:cNvPr id="894" name="Google Shape;894;g374eed489a1_0_6"/>
          <p:cNvPicPr preferRelativeResize="0"/>
          <p:nvPr/>
        </p:nvPicPr>
        <p:blipFill>
          <a:blip r:embed="rId3">
            <a:alphaModFix/>
          </a:blip>
          <a:stretch>
            <a:fillRect/>
          </a:stretch>
        </p:blipFill>
        <p:spPr>
          <a:xfrm>
            <a:off x="2013200" y="874550"/>
            <a:ext cx="5117599" cy="3838226"/>
          </a:xfrm>
          <a:prstGeom prst="rect">
            <a:avLst/>
          </a:prstGeom>
          <a:noFill/>
          <a:ln>
            <a:noFill/>
          </a:ln>
        </p:spPr>
      </p:pic>
      <p:sp>
        <p:nvSpPr>
          <p:cNvPr id="895" name="Google Shape;895;g374eed489a1_0_6"/>
          <p:cNvSpPr txBox="1"/>
          <p:nvPr>
            <p:ph type="title"/>
          </p:nvPr>
        </p:nvSpPr>
        <p:spPr>
          <a:xfrm>
            <a:off x="1779750" y="50675"/>
            <a:ext cx="5584500" cy="49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Comic Sans MS"/>
                <a:ea typeface="Comic Sans MS"/>
                <a:cs typeface="Comic Sans MS"/>
                <a:sym typeface="Comic Sans MS"/>
              </a:rPr>
              <a:t>Second</a:t>
            </a:r>
            <a:r>
              <a:rPr b="1" lang="en" sz="2500">
                <a:latin typeface="Comic Sans MS"/>
                <a:ea typeface="Comic Sans MS"/>
                <a:cs typeface="Comic Sans MS"/>
                <a:sym typeface="Comic Sans MS"/>
              </a:rPr>
              <a:t> Page in Dashboard Design</a:t>
            </a:r>
            <a:endParaRPr b="1" sz="2500">
              <a:latin typeface="Comic Sans MS"/>
              <a:ea typeface="Comic Sans MS"/>
              <a:cs typeface="Comic Sans MS"/>
              <a:sym typeface="Comic Sans M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g374eed489a1_0_18"/>
          <p:cNvSpPr txBox="1"/>
          <p:nvPr>
            <p:ph type="title"/>
          </p:nvPr>
        </p:nvSpPr>
        <p:spPr>
          <a:xfrm>
            <a:off x="1779750" y="50675"/>
            <a:ext cx="5584500" cy="49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Comic Sans MS"/>
                <a:ea typeface="Comic Sans MS"/>
                <a:cs typeface="Comic Sans MS"/>
                <a:sym typeface="Comic Sans MS"/>
              </a:rPr>
              <a:t>Third</a:t>
            </a:r>
            <a:r>
              <a:rPr b="1" lang="en" sz="2500">
                <a:latin typeface="Comic Sans MS"/>
                <a:ea typeface="Comic Sans MS"/>
                <a:cs typeface="Comic Sans MS"/>
                <a:sym typeface="Comic Sans MS"/>
              </a:rPr>
              <a:t> Page in Dashboard Design</a:t>
            </a:r>
            <a:endParaRPr b="1" sz="2500">
              <a:latin typeface="Comic Sans MS"/>
              <a:ea typeface="Comic Sans MS"/>
              <a:cs typeface="Comic Sans MS"/>
              <a:sym typeface="Comic Sans MS"/>
            </a:endParaRPr>
          </a:p>
        </p:txBody>
      </p:sp>
      <p:pic>
        <p:nvPicPr>
          <p:cNvPr id="901" name="Google Shape;901;g374eed489a1_0_18"/>
          <p:cNvPicPr preferRelativeResize="0"/>
          <p:nvPr/>
        </p:nvPicPr>
        <p:blipFill>
          <a:blip r:embed="rId3">
            <a:alphaModFix/>
          </a:blip>
          <a:stretch>
            <a:fillRect/>
          </a:stretch>
        </p:blipFill>
        <p:spPr>
          <a:xfrm>
            <a:off x="1709388" y="773200"/>
            <a:ext cx="5725235" cy="42939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g374eed489a1_0_31"/>
          <p:cNvSpPr txBox="1"/>
          <p:nvPr/>
        </p:nvSpPr>
        <p:spPr>
          <a:xfrm>
            <a:off x="3078425" y="2676638"/>
            <a:ext cx="3878400" cy="61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212121"/>
                </a:solidFill>
                <a:latin typeface="Comic Sans MS"/>
                <a:ea typeface="Comic Sans MS"/>
                <a:cs typeface="Comic Sans MS"/>
                <a:sym typeface="Comic Sans MS"/>
              </a:rPr>
              <a:t>THANK YOU!</a:t>
            </a:r>
            <a:endParaRPr b="1" sz="3000">
              <a:solidFill>
                <a:srgbClr val="212121"/>
              </a:solidFill>
              <a:latin typeface="Comic Sans MS"/>
              <a:ea typeface="Comic Sans MS"/>
              <a:cs typeface="Comic Sans MS"/>
              <a:sym typeface="Comic Sans MS"/>
            </a:endParaRPr>
          </a:p>
        </p:txBody>
      </p:sp>
      <p:pic>
        <p:nvPicPr>
          <p:cNvPr id="907" name="Google Shape;907;g374eed489a1_0_31"/>
          <p:cNvPicPr preferRelativeResize="0"/>
          <p:nvPr/>
        </p:nvPicPr>
        <p:blipFill>
          <a:blip r:embed="rId3">
            <a:alphaModFix/>
          </a:blip>
          <a:stretch>
            <a:fillRect/>
          </a:stretch>
        </p:blipFill>
        <p:spPr>
          <a:xfrm>
            <a:off x="5600403" y="334115"/>
            <a:ext cx="2238374" cy="2238374"/>
          </a:xfrm>
          <a:prstGeom prst="rect">
            <a:avLst/>
          </a:prstGeom>
          <a:noFill/>
          <a:ln>
            <a:noFill/>
          </a:ln>
        </p:spPr>
      </p:pic>
      <p:sp>
        <p:nvSpPr>
          <p:cNvPr id="908" name="Google Shape;908;g374eed489a1_0_31"/>
          <p:cNvSpPr txBox="1"/>
          <p:nvPr/>
        </p:nvSpPr>
        <p:spPr>
          <a:xfrm>
            <a:off x="3478325" y="3513138"/>
            <a:ext cx="3078600" cy="110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212121"/>
                </a:solidFill>
                <a:latin typeface="Comic Sans MS"/>
                <a:ea typeface="Comic Sans MS"/>
                <a:cs typeface="Comic Sans MS"/>
                <a:sym typeface="Comic Sans MS"/>
              </a:rPr>
              <a:t>Any Question?</a:t>
            </a:r>
            <a:endParaRPr b="1" sz="3000">
              <a:solidFill>
                <a:srgbClr val="212121"/>
              </a:solidFill>
              <a:latin typeface="Comic Sans MS"/>
              <a:ea typeface="Comic Sans MS"/>
              <a:cs typeface="Comic Sans MS"/>
              <a:sym typeface="Comic Sans MS"/>
            </a:endParaRPr>
          </a:p>
          <a:p>
            <a:pPr indent="0" lvl="0" marL="0" rtl="0" algn="ctr">
              <a:spcBef>
                <a:spcPts val="0"/>
              </a:spcBef>
              <a:spcAft>
                <a:spcPts val="0"/>
              </a:spcAft>
              <a:buNone/>
            </a:pPr>
            <a:r>
              <a:rPr b="1" lang="en" sz="3000">
                <a:solidFill>
                  <a:srgbClr val="212121"/>
                </a:solidFill>
                <a:latin typeface="Comic Sans MS"/>
                <a:ea typeface="Comic Sans MS"/>
                <a:cs typeface="Comic Sans MS"/>
                <a:sym typeface="Comic Sans MS"/>
              </a:rPr>
              <a:t>Let’s discuss</a:t>
            </a:r>
            <a:endParaRPr b="1" sz="3000">
              <a:solidFill>
                <a:srgbClr val="212121"/>
              </a:solidFill>
              <a:latin typeface="Comic Sans MS"/>
              <a:ea typeface="Comic Sans MS"/>
              <a:cs typeface="Comic Sans MS"/>
              <a:sym typeface="Comic Sans MS"/>
            </a:endParaRPr>
          </a:p>
        </p:txBody>
      </p:sp>
      <p:pic>
        <p:nvPicPr>
          <p:cNvPr id="909" name="Google Shape;909;g374eed489a1_0_31"/>
          <p:cNvPicPr preferRelativeResize="0"/>
          <p:nvPr/>
        </p:nvPicPr>
        <p:blipFill>
          <a:blip r:embed="rId4">
            <a:alphaModFix/>
          </a:blip>
          <a:stretch>
            <a:fillRect/>
          </a:stretch>
        </p:blipFill>
        <p:spPr>
          <a:xfrm>
            <a:off x="2470775" y="334125"/>
            <a:ext cx="2238374" cy="22383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9">
            <a:hlinkClick/>
          </p:cNvPr>
          <p:cNvSpPr/>
          <p:nvPr/>
        </p:nvSpPr>
        <p:spPr>
          <a:xfrm>
            <a:off x="7759975" y="3937775"/>
            <a:ext cx="670800" cy="670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9"/>
          <p:cNvSpPr/>
          <p:nvPr/>
        </p:nvSpPr>
        <p:spPr>
          <a:xfrm>
            <a:off x="715100" y="2226900"/>
            <a:ext cx="1367400" cy="9648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9"/>
          <p:cNvSpPr txBox="1"/>
          <p:nvPr>
            <p:ph type="title"/>
          </p:nvPr>
        </p:nvSpPr>
        <p:spPr>
          <a:xfrm>
            <a:off x="715100" y="3316350"/>
            <a:ext cx="4449000" cy="84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400"/>
              <a:buNone/>
            </a:pPr>
            <a:r>
              <a:rPr b="1" lang="en" sz="3000">
                <a:latin typeface="Comic Sans MS"/>
                <a:ea typeface="Comic Sans MS"/>
                <a:cs typeface="Comic Sans MS"/>
                <a:sym typeface="Comic Sans MS"/>
              </a:rPr>
              <a:t>Dataset Background</a:t>
            </a:r>
            <a:endParaRPr b="1" sz="3000">
              <a:latin typeface="Comic Sans MS"/>
              <a:ea typeface="Comic Sans MS"/>
              <a:cs typeface="Comic Sans MS"/>
              <a:sym typeface="Comic Sans MS"/>
            </a:endParaRPr>
          </a:p>
        </p:txBody>
      </p:sp>
      <p:sp>
        <p:nvSpPr>
          <p:cNvPr id="618" name="Google Shape;618;p9"/>
          <p:cNvSpPr txBox="1"/>
          <p:nvPr>
            <p:ph idx="2" type="title"/>
          </p:nvPr>
        </p:nvSpPr>
        <p:spPr>
          <a:xfrm>
            <a:off x="715100" y="2303100"/>
            <a:ext cx="13674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b="1" lang="en" sz="6000">
                <a:latin typeface="Comic Sans MS"/>
                <a:ea typeface="Comic Sans MS"/>
                <a:cs typeface="Comic Sans MS"/>
                <a:sym typeface="Comic Sans MS"/>
              </a:rPr>
              <a:t>01</a:t>
            </a:r>
            <a:endParaRPr b="1" sz="6000">
              <a:latin typeface="Comic Sans MS"/>
              <a:ea typeface="Comic Sans MS"/>
              <a:cs typeface="Comic Sans MS"/>
              <a:sym typeface="Comic Sans MS"/>
            </a:endParaRPr>
          </a:p>
        </p:txBody>
      </p:sp>
      <p:grpSp>
        <p:nvGrpSpPr>
          <p:cNvPr id="619" name="Google Shape;619;p9"/>
          <p:cNvGrpSpPr/>
          <p:nvPr/>
        </p:nvGrpSpPr>
        <p:grpSpPr>
          <a:xfrm>
            <a:off x="7955213" y="4149016"/>
            <a:ext cx="280324" cy="248318"/>
            <a:chOff x="853000" y="238125"/>
            <a:chExt cx="5914000" cy="5238775"/>
          </a:xfrm>
        </p:grpSpPr>
        <p:sp>
          <p:nvSpPr>
            <p:cNvPr id="620" name="Google Shape;620;p9"/>
            <p:cNvSpPr/>
            <p:nvPr/>
          </p:nvSpPr>
          <p:spPr>
            <a:xfrm>
              <a:off x="1657075" y="1108800"/>
              <a:ext cx="4240125" cy="4368100"/>
            </a:xfrm>
            <a:custGeom>
              <a:rect b="b" l="l" r="r" t="t"/>
              <a:pathLst>
                <a:path extrusionOk="0" h="174724" w="169605">
                  <a:moveTo>
                    <a:pt x="87327" y="0"/>
                  </a:moveTo>
                  <a:lnTo>
                    <a:pt x="1" y="73147"/>
                  </a:lnTo>
                  <a:lnTo>
                    <a:pt x="1" y="169432"/>
                  </a:lnTo>
                  <a:lnTo>
                    <a:pt x="1" y="169674"/>
                  </a:lnTo>
                  <a:lnTo>
                    <a:pt x="35" y="170262"/>
                  </a:lnTo>
                  <a:lnTo>
                    <a:pt x="105" y="170677"/>
                  </a:lnTo>
                  <a:lnTo>
                    <a:pt x="208" y="171126"/>
                  </a:lnTo>
                  <a:lnTo>
                    <a:pt x="347" y="171576"/>
                  </a:lnTo>
                  <a:lnTo>
                    <a:pt x="554" y="172095"/>
                  </a:lnTo>
                  <a:lnTo>
                    <a:pt x="796" y="172579"/>
                  </a:lnTo>
                  <a:lnTo>
                    <a:pt x="1142" y="173063"/>
                  </a:lnTo>
                  <a:lnTo>
                    <a:pt x="1315" y="173270"/>
                  </a:lnTo>
                  <a:lnTo>
                    <a:pt x="1523" y="173513"/>
                  </a:lnTo>
                  <a:lnTo>
                    <a:pt x="1765" y="173720"/>
                  </a:lnTo>
                  <a:lnTo>
                    <a:pt x="2007" y="173893"/>
                  </a:lnTo>
                  <a:lnTo>
                    <a:pt x="2283" y="174100"/>
                  </a:lnTo>
                  <a:lnTo>
                    <a:pt x="2595" y="174239"/>
                  </a:lnTo>
                  <a:lnTo>
                    <a:pt x="2906" y="174377"/>
                  </a:lnTo>
                  <a:lnTo>
                    <a:pt x="3252" y="174515"/>
                  </a:lnTo>
                  <a:lnTo>
                    <a:pt x="3632" y="174585"/>
                  </a:lnTo>
                  <a:lnTo>
                    <a:pt x="4047" y="174688"/>
                  </a:lnTo>
                  <a:lnTo>
                    <a:pt x="4497" y="174723"/>
                  </a:lnTo>
                  <a:lnTo>
                    <a:pt x="4946" y="174723"/>
                  </a:lnTo>
                  <a:lnTo>
                    <a:pt x="64571" y="174654"/>
                  </a:lnTo>
                  <a:lnTo>
                    <a:pt x="65850" y="174654"/>
                  </a:lnTo>
                  <a:lnTo>
                    <a:pt x="65850" y="120183"/>
                  </a:lnTo>
                  <a:lnTo>
                    <a:pt x="104966" y="120183"/>
                  </a:lnTo>
                  <a:lnTo>
                    <a:pt x="104966" y="174515"/>
                  </a:lnTo>
                  <a:lnTo>
                    <a:pt x="163898" y="174515"/>
                  </a:lnTo>
                  <a:lnTo>
                    <a:pt x="164452" y="174446"/>
                  </a:lnTo>
                  <a:lnTo>
                    <a:pt x="165005" y="174377"/>
                  </a:lnTo>
                  <a:lnTo>
                    <a:pt x="165489" y="174239"/>
                  </a:lnTo>
                  <a:lnTo>
                    <a:pt x="165939" y="174100"/>
                  </a:lnTo>
                  <a:lnTo>
                    <a:pt x="166354" y="173928"/>
                  </a:lnTo>
                  <a:lnTo>
                    <a:pt x="166734" y="173720"/>
                  </a:lnTo>
                  <a:lnTo>
                    <a:pt x="167080" y="173478"/>
                  </a:lnTo>
                  <a:lnTo>
                    <a:pt x="167391" y="173270"/>
                  </a:lnTo>
                  <a:lnTo>
                    <a:pt x="167703" y="172994"/>
                  </a:lnTo>
                  <a:lnTo>
                    <a:pt x="167945" y="172717"/>
                  </a:lnTo>
                  <a:lnTo>
                    <a:pt x="168187" y="172440"/>
                  </a:lnTo>
                  <a:lnTo>
                    <a:pt x="168429" y="172129"/>
                  </a:lnTo>
                  <a:lnTo>
                    <a:pt x="168602" y="171852"/>
                  </a:lnTo>
                  <a:lnTo>
                    <a:pt x="168913" y="171230"/>
                  </a:lnTo>
                  <a:lnTo>
                    <a:pt x="169155" y="170607"/>
                  </a:lnTo>
                  <a:lnTo>
                    <a:pt x="169363" y="170019"/>
                  </a:lnTo>
                  <a:lnTo>
                    <a:pt x="169466" y="169466"/>
                  </a:lnTo>
                  <a:lnTo>
                    <a:pt x="169536" y="168982"/>
                  </a:lnTo>
                  <a:lnTo>
                    <a:pt x="169570" y="168532"/>
                  </a:lnTo>
                  <a:lnTo>
                    <a:pt x="169605" y="168221"/>
                  </a:lnTo>
                  <a:lnTo>
                    <a:pt x="169605" y="167944"/>
                  </a:lnTo>
                  <a:lnTo>
                    <a:pt x="169605" y="73147"/>
                  </a:lnTo>
                  <a:lnTo>
                    <a:pt x="8732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9"/>
            <p:cNvSpPr/>
            <p:nvPr/>
          </p:nvSpPr>
          <p:spPr>
            <a:xfrm>
              <a:off x="853000" y="238125"/>
              <a:ext cx="5914000" cy="2798800"/>
            </a:xfrm>
            <a:custGeom>
              <a:rect b="b" l="l" r="r" t="t"/>
              <a:pathLst>
                <a:path extrusionOk="0" h="111952" w="236560">
                  <a:moveTo>
                    <a:pt x="120217" y="0"/>
                  </a:moveTo>
                  <a:lnTo>
                    <a:pt x="0" y="105864"/>
                  </a:lnTo>
                  <a:lnTo>
                    <a:pt x="104" y="106003"/>
                  </a:lnTo>
                  <a:lnTo>
                    <a:pt x="346" y="106418"/>
                  </a:lnTo>
                  <a:lnTo>
                    <a:pt x="795" y="107040"/>
                  </a:lnTo>
                  <a:lnTo>
                    <a:pt x="1418" y="107801"/>
                  </a:lnTo>
                  <a:lnTo>
                    <a:pt x="1798" y="108216"/>
                  </a:lnTo>
                  <a:lnTo>
                    <a:pt x="2213" y="108631"/>
                  </a:lnTo>
                  <a:lnTo>
                    <a:pt x="2698" y="109046"/>
                  </a:lnTo>
                  <a:lnTo>
                    <a:pt x="3216" y="109461"/>
                  </a:lnTo>
                  <a:lnTo>
                    <a:pt x="3770" y="109876"/>
                  </a:lnTo>
                  <a:lnTo>
                    <a:pt x="4358" y="110291"/>
                  </a:lnTo>
                  <a:lnTo>
                    <a:pt x="5015" y="110672"/>
                  </a:lnTo>
                  <a:lnTo>
                    <a:pt x="5741" y="110983"/>
                  </a:lnTo>
                  <a:lnTo>
                    <a:pt x="6467" y="111294"/>
                  </a:lnTo>
                  <a:lnTo>
                    <a:pt x="7263" y="111536"/>
                  </a:lnTo>
                  <a:lnTo>
                    <a:pt x="8127" y="111744"/>
                  </a:lnTo>
                  <a:lnTo>
                    <a:pt x="9027" y="111882"/>
                  </a:lnTo>
                  <a:lnTo>
                    <a:pt x="9960" y="111951"/>
                  </a:lnTo>
                  <a:lnTo>
                    <a:pt x="10963" y="111917"/>
                  </a:lnTo>
                  <a:lnTo>
                    <a:pt x="11482" y="111882"/>
                  </a:lnTo>
                  <a:lnTo>
                    <a:pt x="12001" y="111848"/>
                  </a:lnTo>
                  <a:lnTo>
                    <a:pt x="12520" y="111744"/>
                  </a:lnTo>
                  <a:lnTo>
                    <a:pt x="13073" y="111640"/>
                  </a:lnTo>
                  <a:lnTo>
                    <a:pt x="13661" y="111502"/>
                  </a:lnTo>
                  <a:lnTo>
                    <a:pt x="14214" y="111363"/>
                  </a:lnTo>
                  <a:lnTo>
                    <a:pt x="14802" y="111156"/>
                  </a:lnTo>
                  <a:lnTo>
                    <a:pt x="15425" y="110948"/>
                  </a:lnTo>
                  <a:lnTo>
                    <a:pt x="16013" y="110706"/>
                  </a:lnTo>
                  <a:lnTo>
                    <a:pt x="16635" y="110430"/>
                  </a:lnTo>
                  <a:lnTo>
                    <a:pt x="17292" y="110118"/>
                  </a:lnTo>
                  <a:lnTo>
                    <a:pt x="17950" y="109807"/>
                  </a:lnTo>
                  <a:lnTo>
                    <a:pt x="18607" y="109427"/>
                  </a:lnTo>
                  <a:lnTo>
                    <a:pt x="19264" y="109012"/>
                  </a:lnTo>
                  <a:lnTo>
                    <a:pt x="19955" y="108597"/>
                  </a:lnTo>
                  <a:lnTo>
                    <a:pt x="20682" y="108112"/>
                  </a:lnTo>
                  <a:lnTo>
                    <a:pt x="21373" y="107628"/>
                  </a:lnTo>
                  <a:lnTo>
                    <a:pt x="22100" y="107075"/>
                  </a:lnTo>
                  <a:lnTo>
                    <a:pt x="22861" y="106487"/>
                  </a:lnTo>
                  <a:lnTo>
                    <a:pt x="23587" y="105864"/>
                  </a:lnTo>
                  <a:lnTo>
                    <a:pt x="120217" y="24140"/>
                  </a:lnTo>
                  <a:lnTo>
                    <a:pt x="210829" y="105346"/>
                  </a:lnTo>
                  <a:lnTo>
                    <a:pt x="211694" y="105968"/>
                  </a:lnTo>
                  <a:lnTo>
                    <a:pt x="212558" y="106556"/>
                  </a:lnTo>
                  <a:lnTo>
                    <a:pt x="213388" y="107075"/>
                  </a:lnTo>
                  <a:lnTo>
                    <a:pt x="214184" y="107594"/>
                  </a:lnTo>
                  <a:lnTo>
                    <a:pt x="215014" y="108043"/>
                  </a:lnTo>
                  <a:lnTo>
                    <a:pt x="215775" y="108458"/>
                  </a:lnTo>
                  <a:lnTo>
                    <a:pt x="216570" y="108873"/>
                  </a:lnTo>
                  <a:lnTo>
                    <a:pt x="217296" y="109219"/>
                  </a:lnTo>
                  <a:lnTo>
                    <a:pt x="218057" y="109565"/>
                  </a:lnTo>
                  <a:lnTo>
                    <a:pt x="218749" y="109876"/>
                  </a:lnTo>
                  <a:lnTo>
                    <a:pt x="219475" y="110118"/>
                  </a:lnTo>
                  <a:lnTo>
                    <a:pt x="220167" y="110360"/>
                  </a:lnTo>
                  <a:lnTo>
                    <a:pt x="220824" y="110568"/>
                  </a:lnTo>
                  <a:lnTo>
                    <a:pt x="221481" y="110775"/>
                  </a:lnTo>
                  <a:lnTo>
                    <a:pt x="222104" y="110914"/>
                  </a:lnTo>
                  <a:lnTo>
                    <a:pt x="222761" y="111052"/>
                  </a:lnTo>
                  <a:lnTo>
                    <a:pt x="223349" y="111156"/>
                  </a:lnTo>
                  <a:lnTo>
                    <a:pt x="223937" y="111225"/>
                  </a:lnTo>
                  <a:lnTo>
                    <a:pt x="224524" y="111294"/>
                  </a:lnTo>
                  <a:lnTo>
                    <a:pt x="225078" y="111329"/>
                  </a:lnTo>
                  <a:lnTo>
                    <a:pt x="226185" y="111363"/>
                  </a:lnTo>
                  <a:lnTo>
                    <a:pt x="227188" y="111294"/>
                  </a:lnTo>
                  <a:lnTo>
                    <a:pt x="228156" y="111156"/>
                  </a:lnTo>
                  <a:lnTo>
                    <a:pt x="229055" y="110948"/>
                  </a:lnTo>
                  <a:lnTo>
                    <a:pt x="229920" y="110706"/>
                  </a:lnTo>
                  <a:lnTo>
                    <a:pt x="230715" y="110430"/>
                  </a:lnTo>
                  <a:lnTo>
                    <a:pt x="231441" y="110084"/>
                  </a:lnTo>
                  <a:lnTo>
                    <a:pt x="232133" y="109703"/>
                  </a:lnTo>
                  <a:lnTo>
                    <a:pt x="232756" y="109323"/>
                  </a:lnTo>
                  <a:lnTo>
                    <a:pt x="233344" y="108908"/>
                  </a:lnTo>
                  <a:lnTo>
                    <a:pt x="233862" y="108493"/>
                  </a:lnTo>
                  <a:lnTo>
                    <a:pt x="234347" y="108078"/>
                  </a:lnTo>
                  <a:lnTo>
                    <a:pt x="234796" y="107663"/>
                  </a:lnTo>
                  <a:lnTo>
                    <a:pt x="235177" y="107248"/>
                  </a:lnTo>
                  <a:lnTo>
                    <a:pt x="235765" y="106522"/>
                  </a:lnTo>
                  <a:lnTo>
                    <a:pt x="236214" y="105899"/>
                  </a:lnTo>
                  <a:lnTo>
                    <a:pt x="236456" y="105519"/>
                  </a:lnTo>
                  <a:lnTo>
                    <a:pt x="236560" y="105346"/>
                  </a:lnTo>
                  <a:lnTo>
                    <a:pt x="12021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22" name="Google Shape;622;p9"/>
          <p:cNvPicPr preferRelativeResize="0"/>
          <p:nvPr/>
        </p:nvPicPr>
        <p:blipFill>
          <a:blip r:embed="rId3">
            <a:alphaModFix/>
          </a:blip>
          <a:stretch>
            <a:fillRect/>
          </a:stretch>
        </p:blipFill>
        <p:spPr>
          <a:xfrm>
            <a:off x="5842000" y="285750"/>
            <a:ext cx="3183000" cy="318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g378469d7209_0_182"/>
          <p:cNvSpPr txBox="1"/>
          <p:nvPr>
            <p:ph type="title"/>
          </p:nvPr>
        </p:nvSpPr>
        <p:spPr>
          <a:xfrm>
            <a:off x="2791200" y="277950"/>
            <a:ext cx="35616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dk1"/>
                </a:solidFill>
                <a:latin typeface="Comic Sans MS"/>
                <a:ea typeface="Comic Sans MS"/>
                <a:cs typeface="Comic Sans MS"/>
                <a:sym typeface="Comic Sans MS"/>
              </a:rPr>
              <a:t>Dataset Introduction</a:t>
            </a:r>
            <a:endParaRPr b="1" sz="2500">
              <a:solidFill>
                <a:schemeClr val="dk1"/>
              </a:solidFill>
              <a:latin typeface="Comic Sans MS"/>
              <a:ea typeface="Comic Sans MS"/>
              <a:cs typeface="Comic Sans MS"/>
              <a:sym typeface="Comic Sans MS"/>
            </a:endParaRPr>
          </a:p>
        </p:txBody>
      </p:sp>
      <p:pic>
        <p:nvPicPr>
          <p:cNvPr id="628" name="Google Shape;628;g378469d7209_0_182"/>
          <p:cNvPicPr preferRelativeResize="0"/>
          <p:nvPr/>
        </p:nvPicPr>
        <p:blipFill>
          <a:blip r:embed="rId3">
            <a:alphaModFix/>
          </a:blip>
          <a:stretch>
            <a:fillRect/>
          </a:stretch>
        </p:blipFill>
        <p:spPr>
          <a:xfrm>
            <a:off x="813888" y="1532300"/>
            <a:ext cx="1027425" cy="1027425"/>
          </a:xfrm>
          <a:prstGeom prst="rect">
            <a:avLst/>
          </a:prstGeom>
          <a:noFill/>
          <a:ln>
            <a:noFill/>
          </a:ln>
        </p:spPr>
      </p:pic>
      <p:sp>
        <p:nvSpPr>
          <p:cNvPr id="629" name="Google Shape;629;g378469d7209_0_182"/>
          <p:cNvSpPr txBox="1"/>
          <p:nvPr/>
        </p:nvSpPr>
        <p:spPr>
          <a:xfrm>
            <a:off x="193013" y="2649075"/>
            <a:ext cx="2269200" cy="9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Three Datasets File that will be Used and Analyzed</a:t>
            </a:r>
            <a:endParaRPr sz="1200">
              <a:solidFill>
                <a:schemeClr val="dk1"/>
              </a:solidFill>
              <a:latin typeface="Trebuchet MS"/>
              <a:ea typeface="Trebuchet MS"/>
              <a:cs typeface="Trebuchet MS"/>
              <a:sym typeface="Trebuchet MS"/>
            </a:endParaRPr>
          </a:p>
        </p:txBody>
      </p:sp>
      <p:pic>
        <p:nvPicPr>
          <p:cNvPr id="630" name="Google Shape;630;g378469d7209_0_182"/>
          <p:cNvPicPr preferRelativeResize="0"/>
          <p:nvPr/>
        </p:nvPicPr>
        <p:blipFill>
          <a:blip r:embed="rId4">
            <a:alphaModFix/>
          </a:blip>
          <a:stretch>
            <a:fillRect/>
          </a:stretch>
        </p:blipFill>
        <p:spPr>
          <a:xfrm>
            <a:off x="3635529" y="1500975"/>
            <a:ext cx="1027425" cy="1027425"/>
          </a:xfrm>
          <a:prstGeom prst="rect">
            <a:avLst/>
          </a:prstGeom>
          <a:noFill/>
          <a:ln>
            <a:noFill/>
          </a:ln>
        </p:spPr>
      </p:pic>
      <p:sp>
        <p:nvSpPr>
          <p:cNvPr id="631" name="Google Shape;631;g378469d7209_0_182"/>
          <p:cNvSpPr txBox="1"/>
          <p:nvPr/>
        </p:nvSpPr>
        <p:spPr>
          <a:xfrm>
            <a:off x="3117988" y="2617750"/>
            <a:ext cx="2062500" cy="9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The Format of Datasets File is CSV (Comma Separated Value)</a:t>
            </a:r>
            <a:endParaRPr sz="1200">
              <a:solidFill>
                <a:schemeClr val="dk1"/>
              </a:solidFill>
              <a:latin typeface="Trebuchet MS"/>
              <a:ea typeface="Trebuchet MS"/>
              <a:cs typeface="Trebuchet MS"/>
              <a:sym typeface="Trebuchet MS"/>
            </a:endParaRPr>
          </a:p>
        </p:txBody>
      </p:sp>
      <p:pic>
        <p:nvPicPr>
          <p:cNvPr id="632" name="Google Shape;632;g378469d7209_0_182"/>
          <p:cNvPicPr preferRelativeResize="0"/>
          <p:nvPr/>
        </p:nvPicPr>
        <p:blipFill>
          <a:blip r:embed="rId5">
            <a:alphaModFix/>
          </a:blip>
          <a:stretch>
            <a:fillRect/>
          </a:stretch>
        </p:blipFill>
        <p:spPr>
          <a:xfrm>
            <a:off x="6457150" y="1532300"/>
            <a:ext cx="1027425" cy="1027425"/>
          </a:xfrm>
          <a:prstGeom prst="rect">
            <a:avLst/>
          </a:prstGeom>
          <a:noFill/>
          <a:ln>
            <a:noFill/>
          </a:ln>
        </p:spPr>
      </p:pic>
      <p:sp>
        <p:nvSpPr>
          <p:cNvPr id="633" name="Google Shape;633;g378469d7209_0_182"/>
          <p:cNvSpPr txBox="1"/>
          <p:nvPr/>
        </p:nvSpPr>
        <p:spPr>
          <a:xfrm>
            <a:off x="5836288" y="2649075"/>
            <a:ext cx="2269200" cy="9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rebuchet MS"/>
                <a:ea typeface="Trebuchet MS"/>
                <a:cs typeface="Trebuchet MS"/>
                <a:sym typeface="Trebuchet MS"/>
              </a:rPr>
              <a:t>The Name of 3 Datasets File is “cards_data.csv”, “transactions_data.csv”, and “users_data.csv”</a:t>
            </a:r>
            <a:endParaRPr sz="12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g37858a11458_0_0"/>
          <p:cNvSpPr txBox="1"/>
          <p:nvPr>
            <p:ph type="title"/>
          </p:nvPr>
        </p:nvSpPr>
        <p:spPr>
          <a:xfrm>
            <a:off x="2575800" y="58850"/>
            <a:ext cx="3992400" cy="88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dk1"/>
                </a:solidFill>
                <a:latin typeface="Comic Sans MS"/>
                <a:ea typeface="Comic Sans MS"/>
                <a:cs typeface="Comic Sans MS"/>
                <a:sym typeface="Comic Sans MS"/>
              </a:rPr>
              <a:t>First Dataset Structure (cards_data.csv)</a:t>
            </a:r>
            <a:endParaRPr b="1" sz="2500">
              <a:solidFill>
                <a:schemeClr val="dk1"/>
              </a:solidFill>
              <a:latin typeface="Comic Sans MS"/>
              <a:ea typeface="Comic Sans MS"/>
              <a:cs typeface="Comic Sans MS"/>
              <a:sym typeface="Comic Sans MS"/>
            </a:endParaRPr>
          </a:p>
        </p:txBody>
      </p:sp>
      <p:pic>
        <p:nvPicPr>
          <p:cNvPr id="639" name="Google Shape;639;g37858a11458_0_0"/>
          <p:cNvPicPr preferRelativeResize="0"/>
          <p:nvPr/>
        </p:nvPicPr>
        <p:blipFill>
          <a:blip r:embed="rId3">
            <a:alphaModFix/>
          </a:blip>
          <a:stretch>
            <a:fillRect/>
          </a:stretch>
        </p:blipFill>
        <p:spPr>
          <a:xfrm>
            <a:off x="1893498" y="1492250"/>
            <a:ext cx="5771099" cy="3043325"/>
          </a:xfrm>
          <a:prstGeom prst="rect">
            <a:avLst/>
          </a:prstGeom>
          <a:noFill/>
          <a:ln>
            <a:noFill/>
          </a:ln>
        </p:spPr>
      </p:pic>
      <p:sp>
        <p:nvSpPr>
          <p:cNvPr id="640" name="Google Shape;640;g37858a11458_0_0"/>
          <p:cNvSpPr txBox="1"/>
          <p:nvPr/>
        </p:nvSpPr>
        <p:spPr>
          <a:xfrm>
            <a:off x="90850" y="3721975"/>
            <a:ext cx="1749000" cy="6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rebuchet MS"/>
                <a:ea typeface="Trebuchet MS"/>
                <a:cs typeface="Trebuchet MS"/>
                <a:sym typeface="Trebuchet MS"/>
              </a:rPr>
              <a:t>Total Columns “cards_data.csv” is 13 data columns </a:t>
            </a:r>
            <a:endParaRPr b="1" sz="12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g378469d7209_0_574"/>
          <p:cNvSpPr txBox="1"/>
          <p:nvPr>
            <p:ph type="title"/>
          </p:nvPr>
        </p:nvSpPr>
        <p:spPr>
          <a:xfrm>
            <a:off x="2368363" y="82300"/>
            <a:ext cx="4407300" cy="88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dk1"/>
                </a:solidFill>
                <a:latin typeface="Comic Sans MS"/>
                <a:ea typeface="Comic Sans MS"/>
                <a:cs typeface="Comic Sans MS"/>
                <a:sym typeface="Comic Sans MS"/>
              </a:rPr>
              <a:t>Second Dataset Structure (transactions_data.csv)</a:t>
            </a:r>
            <a:endParaRPr b="1" sz="2500">
              <a:solidFill>
                <a:schemeClr val="dk1"/>
              </a:solidFill>
              <a:latin typeface="Comic Sans MS"/>
              <a:ea typeface="Comic Sans MS"/>
              <a:cs typeface="Comic Sans MS"/>
              <a:sym typeface="Comic Sans MS"/>
            </a:endParaRPr>
          </a:p>
        </p:txBody>
      </p:sp>
      <p:pic>
        <p:nvPicPr>
          <p:cNvPr id="646" name="Google Shape;646;g378469d7209_0_574"/>
          <p:cNvPicPr preferRelativeResize="0"/>
          <p:nvPr/>
        </p:nvPicPr>
        <p:blipFill>
          <a:blip r:embed="rId3">
            <a:alphaModFix/>
          </a:blip>
          <a:stretch>
            <a:fillRect/>
          </a:stretch>
        </p:blipFill>
        <p:spPr>
          <a:xfrm>
            <a:off x="4187250" y="1377875"/>
            <a:ext cx="3259187" cy="3121475"/>
          </a:xfrm>
          <a:prstGeom prst="rect">
            <a:avLst/>
          </a:prstGeom>
          <a:noFill/>
          <a:ln>
            <a:noFill/>
          </a:ln>
        </p:spPr>
      </p:pic>
      <p:sp>
        <p:nvSpPr>
          <p:cNvPr id="647" name="Google Shape;647;g378469d7209_0_574"/>
          <p:cNvSpPr txBox="1"/>
          <p:nvPr/>
        </p:nvSpPr>
        <p:spPr>
          <a:xfrm>
            <a:off x="1697613" y="3808150"/>
            <a:ext cx="2255700" cy="6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rebuchet MS"/>
                <a:ea typeface="Trebuchet MS"/>
                <a:cs typeface="Trebuchet MS"/>
                <a:sym typeface="Trebuchet MS"/>
              </a:rPr>
              <a:t>Total Columns “transactions_data.csv” is 14 data columns </a:t>
            </a:r>
            <a:endParaRPr b="1" sz="12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g37858a11458_0_14"/>
          <p:cNvSpPr txBox="1"/>
          <p:nvPr>
            <p:ph type="title"/>
          </p:nvPr>
        </p:nvSpPr>
        <p:spPr>
          <a:xfrm>
            <a:off x="2524200" y="51125"/>
            <a:ext cx="4095600" cy="90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dk1"/>
                </a:solidFill>
                <a:latin typeface="Comic Sans MS"/>
                <a:ea typeface="Comic Sans MS"/>
                <a:cs typeface="Comic Sans MS"/>
                <a:sym typeface="Comic Sans MS"/>
              </a:rPr>
              <a:t>Third Dataset Structure (users_data.csv)</a:t>
            </a:r>
            <a:endParaRPr b="1" sz="2500">
              <a:solidFill>
                <a:schemeClr val="dk1"/>
              </a:solidFill>
              <a:latin typeface="Comic Sans MS"/>
              <a:ea typeface="Comic Sans MS"/>
              <a:cs typeface="Comic Sans MS"/>
              <a:sym typeface="Comic Sans MS"/>
            </a:endParaRPr>
          </a:p>
        </p:txBody>
      </p:sp>
      <p:pic>
        <p:nvPicPr>
          <p:cNvPr id="653" name="Google Shape;653;g37858a11458_0_14"/>
          <p:cNvPicPr preferRelativeResize="0"/>
          <p:nvPr/>
        </p:nvPicPr>
        <p:blipFill>
          <a:blip r:embed="rId3">
            <a:alphaModFix/>
          </a:blip>
          <a:stretch>
            <a:fillRect/>
          </a:stretch>
        </p:blipFill>
        <p:spPr>
          <a:xfrm>
            <a:off x="2082186" y="1273875"/>
            <a:ext cx="5699526" cy="3045375"/>
          </a:xfrm>
          <a:prstGeom prst="rect">
            <a:avLst/>
          </a:prstGeom>
          <a:noFill/>
          <a:ln>
            <a:noFill/>
          </a:ln>
        </p:spPr>
      </p:pic>
      <p:sp>
        <p:nvSpPr>
          <p:cNvPr id="654" name="Google Shape;654;g37858a11458_0_14"/>
          <p:cNvSpPr txBox="1"/>
          <p:nvPr/>
        </p:nvSpPr>
        <p:spPr>
          <a:xfrm>
            <a:off x="188225" y="3615750"/>
            <a:ext cx="1748100" cy="7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rebuchet MS"/>
                <a:ea typeface="Trebuchet MS"/>
                <a:cs typeface="Trebuchet MS"/>
                <a:sym typeface="Trebuchet MS"/>
              </a:rPr>
              <a:t>Total Columns “users_data.csv” is 14 data columns</a:t>
            </a:r>
            <a:endParaRPr b="1" sz="1200">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8" name="Shape 658"/>
        <p:cNvGrpSpPr/>
        <p:nvPr/>
      </p:nvGrpSpPr>
      <p:grpSpPr>
        <a:xfrm>
          <a:off x="0" y="0"/>
          <a:ext cx="0" cy="0"/>
          <a:chOff x="0" y="0"/>
          <a:chExt cx="0" cy="0"/>
        </a:xfrm>
      </p:grpSpPr>
      <p:sp>
        <p:nvSpPr>
          <p:cNvPr id="659" name="Google Shape;659;p14"/>
          <p:cNvSpPr txBox="1"/>
          <p:nvPr>
            <p:ph type="title"/>
          </p:nvPr>
        </p:nvSpPr>
        <p:spPr>
          <a:xfrm flipH="1">
            <a:off x="4454250" y="2453350"/>
            <a:ext cx="3956400" cy="1047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SzPts val="2400"/>
              <a:buNone/>
            </a:pPr>
            <a:r>
              <a:rPr b="1" lang="en" sz="3000">
                <a:latin typeface="Comic Sans MS"/>
                <a:ea typeface="Comic Sans MS"/>
                <a:cs typeface="Comic Sans MS"/>
                <a:sym typeface="Comic Sans MS"/>
              </a:rPr>
              <a:t>Dataset Preparation</a:t>
            </a:r>
            <a:endParaRPr b="1" sz="3000">
              <a:latin typeface="Comic Sans MS"/>
              <a:ea typeface="Comic Sans MS"/>
              <a:cs typeface="Comic Sans MS"/>
              <a:sym typeface="Comic Sans MS"/>
            </a:endParaRPr>
          </a:p>
        </p:txBody>
      </p:sp>
      <p:sp>
        <p:nvSpPr>
          <p:cNvPr id="660" name="Google Shape;660;p14"/>
          <p:cNvSpPr/>
          <p:nvPr/>
        </p:nvSpPr>
        <p:spPr>
          <a:xfrm>
            <a:off x="7044600" y="1326638"/>
            <a:ext cx="1367400" cy="9648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4"/>
          <p:cNvSpPr txBox="1"/>
          <p:nvPr>
            <p:ph idx="2" type="title"/>
          </p:nvPr>
        </p:nvSpPr>
        <p:spPr>
          <a:xfrm flipH="1">
            <a:off x="7043250" y="1388138"/>
            <a:ext cx="13674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b="1" lang="en" sz="6000">
                <a:latin typeface="Comic Sans MS"/>
                <a:ea typeface="Comic Sans MS"/>
                <a:cs typeface="Comic Sans MS"/>
                <a:sym typeface="Comic Sans MS"/>
              </a:rPr>
              <a:t>02</a:t>
            </a:r>
            <a:endParaRPr b="1" sz="6000">
              <a:latin typeface="Comic Sans MS"/>
              <a:ea typeface="Comic Sans MS"/>
              <a:cs typeface="Comic Sans MS"/>
              <a:sym typeface="Comic Sans MS"/>
            </a:endParaRPr>
          </a:p>
        </p:txBody>
      </p:sp>
      <p:sp>
        <p:nvSpPr>
          <p:cNvPr id="662" name="Google Shape;662;p14">
            <a:hlinkClick/>
          </p:cNvPr>
          <p:cNvSpPr/>
          <p:nvPr/>
        </p:nvSpPr>
        <p:spPr>
          <a:xfrm>
            <a:off x="7759975" y="3937775"/>
            <a:ext cx="670800" cy="670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3" name="Google Shape;663;p14"/>
          <p:cNvGrpSpPr/>
          <p:nvPr/>
        </p:nvGrpSpPr>
        <p:grpSpPr>
          <a:xfrm>
            <a:off x="7955213" y="4149016"/>
            <a:ext cx="280324" cy="248318"/>
            <a:chOff x="853000" y="238125"/>
            <a:chExt cx="5914000" cy="5238775"/>
          </a:xfrm>
        </p:grpSpPr>
        <p:sp>
          <p:nvSpPr>
            <p:cNvPr id="664" name="Google Shape;664;p14"/>
            <p:cNvSpPr/>
            <p:nvPr/>
          </p:nvSpPr>
          <p:spPr>
            <a:xfrm>
              <a:off x="1657075" y="1108800"/>
              <a:ext cx="4240125" cy="4368100"/>
            </a:xfrm>
            <a:custGeom>
              <a:rect b="b" l="l" r="r" t="t"/>
              <a:pathLst>
                <a:path extrusionOk="0" h="174724" w="169605">
                  <a:moveTo>
                    <a:pt x="87327" y="0"/>
                  </a:moveTo>
                  <a:lnTo>
                    <a:pt x="1" y="73147"/>
                  </a:lnTo>
                  <a:lnTo>
                    <a:pt x="1" y="169432"/>
                  </a:lnTo>
                  <a:lnTo>
                    <a:pt x="1" y="169674"/>
                  </a:lnTo>
                  <a:lnTo>
                    <a:pt x="35" y="170262"/>
                  </a:lnTo>
                  <a:lnTo>
                    <a:pt x="105" y="170677"/>
                  </a:lnTo>
                  <a:lnTo>
                    <a:pt x="208" y="171126"/>
                  </a:lnTo>
                  <a:lnTo>
                    <a:pt x="347" y="171576"/>
                  </a:lnTo>
                  <a:lnTo>
                    <a:pt x="554" y="172095"/>
                  </a:lnTo>
                  <a:lnTo>
                    <a:pt x="796" y="172579"/>
                  </a:lnTo>
                  <a:lnTo>
                    <a:pt x="1142" y="173063"/>
                  </a:lnTo>
                  <a:lnTo>
                    <a:pt x="1315" y="173270"/>
                  </a:lnTo>
                  <a:lnTo>
                    <a:pt x="1523" y="173513"/>
                  </a:lnTo>
                  <a:lnTo>
                    <a:pt x="1765" y="173720"/>
                  </a:lnTo>
                  <a:lnTo>
                    <a:pt x="2007" y="173893"/>
                  </a:lnTo>
                  <a:lnTo>
                    <a:pt x="2283" y="174100"/>
                  </a:lnTo>
                  <a:lnTo>
                    <a:pt x="2595" y="174239"/>
                  </a:lnTo>
                  <a:lnTo>
                    <a:pt x="2906" y="174377"/>
                  </a:lnTo>
                  <a:lnTo>
                    <a:pt x="3252" y="174515"/>
                  </a:lnTo>
                  <a:lnTo>
                    <a:pt x="3632" y="174585"/>
                  </a:lnTo>
                  <a:lnTo>
                    <a:pt x="4047" y="174688"/>
                  </a:lnTo>
                  <a:lnTo>
                    <a:pt x="4497" y="174723"/>
                  </a:lnTo>
                  <a:lnTo>
                    <a:pt x="4946" y="174723"/>
                  </a:lnTo>
                  <a:lnTo>
                    <a:pt x="64571" y="174654"/>
                  </a:lnTo>
                  <a:lnTo>
                    <a:pt x="65850" y="174654"/>
                  </a:lnTo>
                  <a:lnTo>
                    <a:pt x="65850" y="120183"/>
                  </a:lnTo>
                  <a:lnTo>
                    <a:pt x="104966" y="120183"/>
                  </a:lnTo>
                  <a:lnTo>
                    <a:pt x="104966" y="174515"/>
                  </a:lnTo>
                  <a:lnTo>
                    <a:pt x="163898" y="174515"/>
                  </a:lnTo>
                  <a:lnTo>
                    <a:pt x="164452" y="174446"/>
                  </a:lnTo>
                  <a:lnTo>
                    <a:pt x="165005" y="174377"/>
                  </a:lnTo>
                  <a:lnTo>
                    <a:pt x="165489" y="174239"/>
                  </a:lnTo>
                  <a:lnTo>
                    <a:pt x="165939" y="174100"/>
                  </a:lnTo>
                  <a:lnTo>
                    <a:pt x="166354" y="173928"/>
                  </a:lnTo>
                  <a:lnTo>
                    <a:pt x="166734" y="173720"/>
                  </a:lnTo>
                  <a:lnTo>
                    <a:pt x="167080" y="173478"/>
                  </a:lnTo>
                  <a:lnTo>
                    <a:pt x="167391" y="173270"/>
                  </a:lnTo>
                  <a:lnTo>
                    <a:pt x="167703" y="172994"/>
                  </a:lnTo>
                  <a:lnTo>
                    <a:pt x="167945" y="172717"/>
                  </a:lnTo>
                  <a:lnTo>
                    <a:pt x="168187" y="172440"/>
                  </a:lnTo>
                  <a:lnTo>
                    <a:pt x="168429" y="172129"/>
                  </a:lnTo>
                  <a:lnTo>
                    <a:pt x="168602" y="171852"/>
                  </a:lnTo>
                  <a:lnTo>
                    <a:pt x="168913" y="171230"/>
                  </a:lnTo>
                  <a:lnTo>
                    <a:pt x="169155" y="170607"/>
                  </a:lnTo>
                  <a:lnTo>
                    <a:pt x="169363" y="170019"/>
                  </a:lnTo>
                  <a:lnTo>
                    <a:pt x="169466" y="169466"/>
                  </a:lnTo>
                  <a:lnTo>
                    <a:pt x="169536" y="168982"/>
                  </a:lnTo>
                  <a:lnTo>
                    <a:pt x="169570" y="168532"/>
                  </a:lnTo>
                  <a:lnTo>
                    <a:pt x="169605" y="168221"/>
                  </a:lnTo>
                  <a:lnTo>
                    <a:pt x="169605" y="167944"/>
                  </a:lnTo>
                  <a:lnTo>
                    <a:pt x="169605" y="73147"/>
                  </a:lnTo>
                  <a:lnTo>
                    <a:pt x="8732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4"/>
            <p:cNvSpPr/>
            <p:nvPr/>
          </p:nvSpPr>
          <p:spPr>
            <a:xfrm>
              <a:off x="853000" y="238125"/>
              <a:ext cx="5914000" cy="2798800"/>
            </a:xfrm>
            <a:custGeom>
              <a:rect b="b" l="l" r="r" t="t"/>
              <a:pathLst>
                <a:path extrusionOk="0" h="111952" w="236560">
                  <a:moveTo>
                    <a:pt x="120217" y="0"/>
                  </a:moveTo>
                  <a:lnTo>
                    <a:pt x="0" y="105864"/>
                  </a:lnTo>
                  <a:lnTo>
                    <a:pt x="104" y="106003"/>
                  </a:lnTo>
                  <a:lnTo>
                    <a:pt x="346" y="106418"/>
                  </a:lnTo>
                  <a:lnTo>
                    <a:pt x="795" y="107040"/>
                  </a:lnTo>
                  <a:lnTo>
                    <a:pt x="1418" y="107801"/>
                  </a:lnTo>
                  <a:lnTo>
                    <a:pt x="1798" y="108216"/>
                  </a:lnTo>
                  <a:lnTo>
                    <a:pt x="2213" y="108631"/>
                  </a:lnTo>
                  <a:lnTo>
                    <a:pt x="2698" y="109046"/>
                  </a:lnTo>
                  <a:lnTo>
                    <a:pt x="3216" y="109461"/>
                  </a:lnTo>
                  <a:lnTo>
                    <a:pt x="3770" y="109876"/>
                  </a:lnTo>
                  <a:lnTo>
                    <a:pt x="4358" y="110291"/>
                  </a:lnTo>
                  <a:lnTo>
                    <a:pt x="5015" y="110672"/>
                  </a:lnTo>
                  <a:lnTo>
                    <a:pt x="5741" y="110983"/>
                  </a:lnTo>
                  <a:lnTo>
                    <a:pt x="6467" y="111294"/>
                  </a:lnTo>
                  <a:lnTo>
                    <a:pt x="7263" y="111536"/>
                  </a:lnTo>
                  <a:lnTo>
                    <a:pt x="8127" y="111744"/>
                  </a:lnTo>
                  <a:lnTo>
                    <a:pt x="9027" y="111882"/>
                  </a:lnTo>
                  <a:lnTo>
                    <a:pt x="9960" y="111951"/>
                  </a:lnTo>
                  <a:lnTo>
                    <a:pt x="10963" y="111917"/>
                  </a:lnTo>
                  <a:lnTo>
                    <a:pt x="11482" y="111882"/>
                  </a:lnTo>
                  <a:lnTo>
                    <a:pt x="12001" y="111848"/>
                  </a:lnTo>
                  <a:lnTo>
                    <a:pt x="12520" y="111744"/>
                  </a:lnTo>
                  <a:lnTo>
                    <a:pt x="13073" y="111640"/>
                  </a:lnTo>
                  <a:lnTo>
                    <a:pt x="13661" y="111502"/>
                  </a:lnTo>
                  <a:lnTo>
                    <a:pt x="14214" y="111363"/>
                  </a:lnTo>
                  <a:lnTo>
                    <a:pt x="14802" y="111156"/>
                  </a:lnTo>
                  <a:lnTo>
                    <a:pt x="15425" y="110948"/>
                  </a:lnTo>
                  <a:lnTo>
                    <a:pt x="16013" y="110706"/>
                  </a:lnTo>
                  <a:lnTo>
                    <a:pt x="16635" y="110430"/>
                  </a:lnTo>
                  <a:lnTo>
                    <a:pt x="17292" y="110118"/>
                  </a:lnTo>
                  <a:lnTo>
                    <a:pt x="17950" y="109807"/>
                  </a:lnTo>
                  <a:lnTo>
                    <a:pt x="18607" y="109427"/>
                  </a:lnTo>
                  <a:lnTo>
                    <a:pt x="19264" y="109012"/>
                  </a:lnTo>
                  <a:lnTo>
                    <a:pt x="19955" y="108597"/>
                  </a:lnTo>
                  <a:lnTo>
                    <a:pt x="20682" y="108112"/>
                  </a:lnTo>
                  <a:lnTo>
                    <a:pt x="21373" y="107628"/>
                  </a:lnTo>
                  <a:lnTo>
                    <a:pt x="22100" y="107075"/>
                  </a:lnTo>
                  <a:lnTo>
                    <a:pt x="22861" y="106487"/>
                  </a:lnTo>
                  <a:lnTo>
                    <a:pt x="23587" y="105864"/>
                  </a:lnTo>
                  <a:lnTo>
                    <a:pt x="120217" y="24140"/>
                  </a:lnTo>
                  <a:lnTo>
                    <a:pt x="210829" y="105346"/>
                  </a:lnTo>
                  <a:lnTo>
                    <a:pt x="211694" y="105968"/>
                  </a:lnTo>
                  <a:lnTo>
                    <a:pt x="212558" y="106556"/>
                  </a:lnTo>
                  <a:lnTo>
                    <a:pt x="213388" y="107075"/>
                  </a:lnTo>
                  <a:lnTo>
                    <a:pt x="214184" y="107594"/>
                  </a:lnTo>
                  <a:lnTo>
                    <a:pt x="215014" y="108043"/>
                  </a:lnTo>
                  <a:lnTo>
                    <a:pt x="215775" y="108458"/>
                  </a:lnTo>
                  <a:lnTo>
                    <a:pt x="216570" y="108873"/>
                  </a:lnTo>
                  <a:lnTo>
                    <a:pt x="217296" y="109219"/>
                  </a:lnTo>
                  <a:lnTo>
                    <a:pt x="218057" y="109565"/>
                  </a:lnTo>
                  <a:lnTo>
                    <a:pt x="218749" y="109876"/>
                  </a:lnTo>
                  <a:lnTo>
                    <a:pt x="219475" y="110118"/>
                  </a:lnTo>
                  <a:lnTo>
                    <a:pt x="220167" y="110360"/>
                  </a:lnTo>
                  <a:lnTo>
                    <a:pt x="220824" y="110568"/>
                  </a:lnTo>
                  <a:lnTo>
                    <a:pt x="221481" y="110775"/>
                  </a:lnTo>
                  <a:lnTo>
                    <a:pt x="222104" y="110914"/>
                  </a:lnTo>
                  <a:lnTo>
                    <a:pt x="222761" y="111052"/>
                  </a:lnTo>
                  <a:lnTo>
                    <a:pt x="223349" y="111156"/>
                  </a:lnTo>
                  <a:lnTo>
                    <a:pt x="223937" y="111225"/>
                  </a:lnTo>
                  <a:lnTo>
                    <a:pt x="224524" y="111294"/>
                  </a:lnTo>
                  <a:lnTo>
                    <a:pt x="225078" y="111329"/>
                  </a:lnTo>
                  <a:lnTo>
                    <a:pt x="226185" y="111363"/>
                  </a:lnTo>
                  <a:lnTo>
                    <a:pt x="227188" y="111294"/>
                  </a:lnTo>
                  <a:lnTo>
                    <a:pt x="228156" y="111156"/>
                  </a:lnTo>
                  <a:lnTo>
                    <a:pt x="229055" y="110948"/>
                  </a:lnTo>
                  <a:lnTo>
                    <a:pt x="229920" y="110706"/>
                  </a:lnTo>
                  <a:lnTo>
                    <a:pt x="230715" y="110430"/>
                  </a:lnTo>
                  <a:lnTo>
                    <a:pt x="231441" y="110084"/>
                  </a:lnTo>
                  <a:lnTo>
                    <a:pt x="232133" y="109703"/>
                  </a:lnTo>
                  <a:lnTo>
                    <a:pt x="232756" y="109323"/>
                  </a:lnTo>
                  <a:lnTo>
                    <a:pt x="233344" y="108908"/>
                  </a:lnTo>
                  <a:lnTo>
                    <a:pt x="233862" y="108493"/>
                  </a:lnTo>
                  <a:lnTo>
                    <a:pt x="234347" y="108078"/>
                  </a:lnTo>
                  <a:lnTo>
                    <a:pt x="234796" y="107663"/>
                  </a:lnTo>
                  <a:lnTo>
                    <a:pt x="235177" y="107248"/>
                  </a:lnTo>
                  <a:lnTo>
                    <a:pt x="235765" y="106522"/>
                  </a:lnTo>
                  <a:lnTo>
                    <a:pt x="236214" y="105899"/>
                  </a:lnTo>
                  <a:lnTo>
                    <a:pt x="236456" y="105519"/>
                  </a:lnTo>
                  <a:lnTo>
                    <a:pt x="236560" y="105346"/>
                  </a:lnTo>
                  <a:lnTo>
                    <a:pt x="12021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66" name="Google Shape;666;p14"/>
          <p:cNvPicPr preferRelativeResize="0"/>
          <p:nvPr/>
        </p:nvPicPr>
        <p:blipFill>
          <a:blip r:embed="rId3">
            <a:alphaModFix/>
          </a:blip>
          <a:stretch>
            <a:fillRect/>
          </a:stretch>
        </p:blipFill>
        <p:spPr>
          <a:xfrm>
            <a:off x="663975" y="680775"/>
            <a:ext cx="2720000" cy="272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national Banking Day XL by Slidesgo">
  <a:themeElements>
    <a:clrScheme name="Simple Light">
      <a:dk1>
        <a:srgbClr val="191919"/>
      </a:dk1>
      <a:lt1>
        <a:srgbClr val="FFFFFF"/>
      </a:lt1>
      <a:dk2>
        <a:srgbClr val="0C2054"/>
      </a:dk2>
      <a:lt2>
        <a:srgbClr val="CCCCCC"/>
      </a:lt2>
      <a:accent1>
        <a:srgbClr val="EFEFEF"/>
      </a:accent1>
      <a:accent2>
        <a:srgbClr val="DC9526"/>
      </a:accent2>
      <a:accent3>
        <a:srgbClr val="F3AC3D"/>
      </a:accent3>
      <a:accent4>
        <a:srgbClr val="263238"/>
      </a:accent4>
      <a:accent5>
        <a:srgbClr val="999999"/>
      </a:accent5>
      <a:accent6>
        <a:srgbClr val="666666"/>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