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726E8-49F9-4DE3-BD8E-9B89966EA65C}" v="8" dt="2024-02-23T15:21:04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et ." userId="576195e7a0646bb9" providerId="LiveId" clId="{625726E8-49F9-4DE3-BD8E-9B89966EA65C}"/>
    <pc:docChg chg="undo custSel addSld modSld sldOrd">
      <pc:chgData name="Praneet ." userId="576195e7a0646bb9" providerId="LiveId" clId="{625726E8-49F9-4DE3-BD8E-9B89966EA65C}" dt="2024-02-23T15:21:27.547" v="133" actId="14100"/>
      <pc:docMkLst>
        <pc:docMk/>
      </pc:docMkLst>
      <pc:sldChg chg="delSp mod">
        <pc:chgData name="Praneet ." userId="576195e7a0646bb9" providerId="LiveId" clId="{625726E8-49F9-4DE3-BD8E-9B89966EA65C}" dt="2024-02-23T14:20:47.825" v="0" actId="478"/>
        <pc:sldMkLst>
          <pc:docMk/>
          <pc:sldMk cId="0" sldId="256"/>
        </pc:sldMkLst>
        <pc:picChg chg="del">
          <ac:chgData name="Praneet ." userId="576195e7a0646bb9" providerId="LiveId" clId="{625726E8-49F9-4DE3-BD8E-9B89966EA65C}" dt="2024-02-23T14:20:47.825" v="0" actId="478"/>
          <ac:picMkLst>
            <pc:docMk/>
            <pc:sldMk cId="0" sldId="256"/>
            <ac:picMk id="7" creationId="{00000000-0000-0000-0000-000000000000}"/>
          </ac:picMkLst>
        </pc:picChg>
      </pc:sldChg>
      <pc:sldChg chg="delSp mod">
        <pc:chgData name="Praneet ." userId="576195e7a0646bb9" providerId="LiveId" clId="{625726E8-49F9-4DE3-BD8E-9B89966EA65C}" dt="2024-02-23T14:20:53.149" v="1" actId="478"/>
        <pc:sldMkLst>
          <pc:docMk/>
          <pc:sldMk cId="0" sldId="257"/>
        </pc:sldMkLst>
        <pc:picChg chg="del">
          <ac:chgData name="Praneet ." userId="576195e7a0646bb9" providerId="LiveId" clId="{625726E8-49F9-4DE3-BD8E-9B89966EA65C}" dt="2024-02-23T14:20:53.149" v="1" actId="478"/>
          <ac:picMkLst>
            <pc:docMk/>
            <pc:sldMk cId="0" sldId="257"/>
            <ac:picMk id="14" creationId="{00000000-0000-0000-0000-000000000000}"/>
          </ac:picMkLst>
        </pc:picChg>
      </pc:sldChg>
      <pc:sldChg chg="delSp mod">
        <pc:chgData name="Praneet ." userId="576195e7a0646bb9" providerId="LiveId" clId="{625726E8-49F9-4DE3-BD8E-9B89966EA65C}" dt="2024-02-23T14:20:57.966" v="2" actId="478"/>
        <pc:sldMkLst>
          <pc:docMk/>
          <pc:sldMk cId="0" sldId="258"/>
        </pc:sldMkLst>
        <pc:picChg chg="del">
          <ac:chgData name="Praneet ." userId="576195e7a0646bb9" providerId="LiveId" clId="{625726E8-49F9-4DE3-BD8E-9B89966EA65C}" dt="2024-02-23T14:20:57.966" v="2" actId="478"/>
          <ac:picMkLst>
            <pc:docMk/>
            <pc:sldMk cId="0" sldId="258"/>
            <ac:picMk id="18" creationId="{00000000-0000-0000-0000-000000000000}"/>
          </ac:picMkLst>
        </pc:picChg>
      </pc:sldChg>
      <pc:sldChg chg="delSp mod">
        <pc:chgData name="Praneet ." userId="576195e7a0646bb9" providerId="LiveId" clId="{625726E8-49F9-4DE3-BD8E-9B89966EA65C}" dt="2024-02-23T14:21:02.752" v="3" actId="478"/>
        <pc:sldMkLst>
          <pc:docMk/>
          <pc:sldMk cId="0" sldId="259"/>
        </pc:sldMkLst>
        <pc:picChg chg="del">
          <ac:chgData name="Praneet ." userId="576195e7a0646bb9" providerId="LiveId" clId="{625726E8-49F9-4DE3-BD8E-9B89966EA65C}" dt="2024-02-23T14:21:02.752" v="3" actId="478"/>
          <ac:picMkLst>
            <pc:docMk/>
            <pc:sldMk cId="0" sldId="259"/>
            <ac:picMk id="14" creationId="{00000000-0000-0000-0000-000000000000}"/>
          </ac:picMkLst>
        </pc:picChg>
      </pc:sldChg>
      <pc:sldChg chg="delSp mod">
        <pc:chgData name="Praneet ." userId="576195e7a0646bb9" providerId="LiveId" clId="{625726E8-49F9-4DE3-BD8E-9B89966EA65C}" dt="2024-02-23T14:21:07.252" v="4" actId="478"/>
        <pc:sldMkLst>
          <pc:docMk/>
          <pc:sldMk cId="0" sldId="260"/>
        </pc:sldMkLst>
        <pc:picChg chg="del">
          <ac:chgData name="Praneet ." userId="576195e7a0646bb9" providerId="LiveId" clId="{625726E8-49F9-4DE3-BD8E-9B89966EA65C}" dt="2024-02-23T14:21:07.252" v="4" actId="478"/>
          <ac:picMkLst>
            <pc:docMk/>
            <pc:sldMk cId="0" sldId="260"/>
            <ac:picMk id="14" creationId="{00000000-0000-0000-0000-000000000000}"/>
          </ac:picMkLst>
        </pc:picChg>
      </pc:sldChg>
      <pc:sldChg chg="delSp mod ord">
        <pc:chgData name="Praneet ." userId="576195e7a0646bb9" providerId="LiveId" clId="{625726E8-49F9-4DE3-BD8E-9B89966EA65C}" dt="2024-02-23T14:21:16.468" v="7" actId="478"/>
        <pc:sldMkLst>
          <pc:docMk/>
          <pc:sldMk cId="0" sldId="261"/>
        </pc:sldMkLst>
        <pc:picChg chg="del">
          <ac:chgData name="Praneet ." userId="576195e7a0646bb9" providerId="LiveId" clId="{625726E8-49F9-4DE3-BD8E-9B89966EA65C}" dt="2024-02-23T14:21:16.468" v="7" actId="478"/>
          <ac:picMkLst>
            <pc:docMk/>
            <pc:sldMk cId="0" sldId="261"/>
            <ac:picMk id="12" creationId="{00000000-0000-0000-0000-000000000000}"/>
          </ac:picMkLst>
        </pc:picChg>
      </pc:sldChg>
      <pc:sldChg chg="delSp mod">
        <pc:chgData name="Praneet ." userId="576195e7a0646bb9" providerId="LiveId" clId="{625726E8-49F9-4DE3-BD8E-9B89966EA65C}" dt="2024-02-23T14:21:22.478" v="8" actId="478"/>
        <pc:sldMkLst>
          <pc:docMk/>
          <pc:sldMk cId="0" sldId="262"/>
        </pc:sldMkLst>
        <pc:picChg chg="del">
          <ac:chgData name="Praneet ." userId="576195e7a0646bb9" providerId="LiveId" clId="{625726E8-49F9-4DE3-BD8E-9B89966EA65C}" dt="2024-02-23T14:21:22.478" v="8" actId="478"/>
          <ac:picMkLst>
            <pc:docMk/>
            <pc:sldMk cId="0" sldId="262"/>
            <ac:picMk id="22" creationId="{00000000-0000-0000-0000-000000000000}"/>
          </ac:picMkLst>
        </pc:picChg>
      </pc:sldChg>
      <pc:sldChg chg="delSp mod">
        <pc:chgData name="Praneet ." userId="576195e7a0646bb9" providerId="LiveId" clId="{625726E8-49F9-4DE3-BD8E-9B89966EA65C}" dt="2024-02-23T14:21:27.129" v="9" actId="478"/>
        <pc:sldMkLst>
          <pc:docMk/>
          <pc:sldMk cId="0" sldId="263"/>
        </pc:sldMkLst>
        <pc:picChg chg="del">
          <ac:chgData name="Praneet ." userId="576195e7a0646bb9" providerId="LiveId" clId="{625726E8-49F9-4DE3-BD8E-9B89966EA65C}" dt="2024-02-23T14:21:27.129" v="9" actId="478"/>
          <ac:picMkLst>
            <pc:docMk/>
            <pc:sldMk cId="0" sldId="263"/>
            <ac:picMk id="12" creationId="{00000000-0000-0000-0000-000000000000}"/>
          </ac:picMkLst>
        </pc:picChg>
      </pc:sldChg>
      <pc:sldChg chg="addSp modSp new mod ord">
        <pc:chgData name="Praneet ." userId="576195e7a0646bb9" providerId="LiveId" clId="{625726E8-49F9-4DE3-BD8E-9B89966EA65C}" dt="2024-02-23T15:18:50.405" v="113" actId="14100"/>
        <pc:sldMkLst>
          <pc:docMk/>
          <pc:sldMk cId="3881476160" sldId="264"/>
        </pc:sldMkLst>
        <pc:spChg chg="add mod">
          <ac:chgData name="Praneet ." userId="576195e7a0646bb9" providerId="LiveId" clId="{625726E8-49F9-4DE3-BD8E-9B89966EA65C}" dt="2024-02-23T15:15:06.250" v="22" actId="767"/>
          <ac:spMkLst>
            <pc:docMk/>
            <pc:sldMk cId="3881476160" sldId="264"/>
            <ac:spMk id="4" creationId="{04BFB5AB-2DDA-3775-C70D-D387B9755B12}"/>
          </ac:spMkLst>
        </pc:spChg>
        <pc:spChg chg="add mod">
          <ac:chgData name="Praneet ." userId="576195e7a0646bb9" providerId="LiveId" clId="{625726E8-49F9-4DE3-BD8E-9B89966EA65C}" dt="2024-02-23T15:17:03.812" v="32" actId="1076"/>
          <ac:spMkLst>
            <pc:docMk/>
            <pc:sldMk cId="3881476160" sldId="264"/>
            <ac:spMk id="5" creationId="{076878C2-A8D4-E939-DCCE-9CA69E83EEE3}"/>
          </ac:spMkLst>
        </pc:spChg>
        <pc:spChg chg="add mod">
          <ac:chgData name="Praneet ." userId="576195e7a0646bb9" providerId="LiveId" clId="{625726E8-49F9-4DE3-BD8E-9B89966EA65C}" dt="2024-02-23T15:18:50.405" v="113" actId="14100"/>
          <ac:spMkLst>
            <pc:docMk/>
            <pc:sldMk cId="3881476160" sldId="264"/>
            <ac:spMk id="6" creationId="{658B4F34-5185-2C47-6890-6A63184A23EE}"/>
          </ac:spMkLst>
        </pc:spChg>
        <pc:picChg chg="add mod">
          <ac:chgData name="Praneet ." userId="576195e7a0646bb9" providerId="LiveId" clId="{625726E8-49F9-4DE3-BD8E-9B89966EA65C}" dt="2024-02-23T15:15:48.239" v="25" actId="14100"/>
          <ac:picMkLst>
            <pc:docMk/>
            <pc:sldMk cId="3881476160" sldId="264"/>
            <ac:picMk id="3" creationId="{ADBF8C6C-E159-343D-DCDC-07C9E98FFEB4}"/>
          </ac:picMkLst>
        </pc:picChg>
      </pc:sldChg>
      <pc:sldChg chg="addSp modSp new mod">
        <pc:chgData name="Praneet ." userId="576195e7a0646bb9" providerId="LiveId" clId="{625726E8-49F9-4DE3-BD8E-9B89966EA65C}" dt="2024-02-23T15:21:27.547" v="133" actId="14100"/>
        <pc:sldMkLst>
          <pc:docMk/>
          <pc:sldMk cId="1373446809" sldId="265"/>
        </pc:sldMkLst>
        <pc:spChg chg="add mod">
          <ac:chgData name="Praneet ." userId="576195e7a0646bb9" providerId="LiveId" clId="{625726E8-49F9-4DE3-BD8E-9B89966EA65C}" dt="2024-02-23T15:20:45.489" v="128" actId="255"/>
          <ac:spMkLst>
            <pc:docMk/>
            <pc:sldMk cId="1373446809" sldId="265"/>
            <ac:spMk id="2" creationId="{78494FC1-A29C-F39A-0179-A985D692252D}"/>
          </ac:spMkLst>
        </pc:spChg>
        <pc:picChg chg="add mod">
          <ac:chgData name="Praneet ." userId="576195e7a0646bb9" providerId="LiveId" clId="{625726E8-49F9-4DE3-BD8E-9B89966EA65C}" dt="2024-02-23T15:21:27.547" v="133" actId="14100"/>
          <ac:picMkLst>
            <pc:docMk/>
            <pc:sldMk cId="1373446809" sldId="265"/>
            <ac:picMk id="4" creationId="{196809FA-E05D-C0BE-45AE-0920F184CE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10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DA64A-6D77-9919-7C88-E3698FAD1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2A921-7B2D-34F5-4466-6A0FFCA42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1FA3AD-7C65-D5E5-8D32-2D29D1A2A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E1A92-FCC8-FF0D-C2D5-B8EB07E36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n6c6hjptUbg?si=gdTnyXTgik0reuHx" TargetMode="External"/><Relationship Id="rId3" Type="http://schemas.openxmlformats.org/officeDocument/2006/relationships/hyperlink" Target="https://youtu.be/UBSdMqO4lBk?si=Sht593Z0xsjVHnI2" TargetMode="External"/><Relationship Id="rId7" Type="http://schemas.openxmlformats.org/officeDocument/2006/relationships/hyperlink" Target="https://youtu.be/Ic_El2DkpjA?si=NT3YQoiRO3gbsR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fKd5Wlfg8lk?si=vh0s7dVFwLWlJ_uY" TargetMode="External"/><Relationship Id="rId5" Type="http://schemas.openxmlformats.org/officeDocument/2006/relationships/hyperlink" Target="https://youtu.be/u38l1tV5lkc?si=4cBAaOWOnLlaUxve" TargetMode="External"/><Relationship Id="rId4" Type="http://schemas.openxmlformats.org/officeDocument/2006/relationships/hyperlink" Target="https://youtu.be/38y33HYYoQE?si=MSBdGzzu7Rdxa3bZ" TargetMode="External"/><Relationship Id="rId9" Type="http://schemas.openxmlformats.org/officeDocument/2006/relationships/hyperlink" Target="https://youtu.be/JExh2DhqCG0?si=3JKPwDtmxA38PfYq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F8C6C-E159-343D-DCDC-07C9E98F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63736" y="0"/>
            <a:ext cx="9266663" cy="8229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878C2-A8D4-E939-DCCE-9CA69E83EEE3}"/>
              </a:ext>
            </a:extLst>
          </p:cNvPr>
          <p:cNvSpPr txBox="1"/>
          <p:nvPr/>
        </p:nvSpPr>
        <p:spPr>
          <a:xfrm>
            <a:off x="379141" y="1393902"/>
            <a:ext cx="51741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Flow Strategies and Process Design</a:t>
            </a:r>
            <a:endParaRPr lang="en-US" sz="6000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B4F34-5185-2C47-6890-6A63184A23EE}"/>
              </a:ext>
            </a:extLst>
          </p:cNvPr>
          <p:cNvSpPr txBox="1"/>
          <p:nvPr/>
        </p:nvSpPr>
        <p:spPr>
          <a:xfrm>
            <a:off x="758284" y="4962293"/>
            <a:ext cx="4404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Designed and Created By </a:t>
            </a:r>
            <a:r>
              <a:rPr lang="en-US" sz="2400" b="1" dirty="0"/>
              <a:t>Praneet</a:t>
            </a:r>
          </a:p>
          <a:p>
            <a:r>
              <a:rPr lang="en-US" sz="2400" b="1" dirty="0"/>
              <a:t>                        Roll No 2302570049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8147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1D578-ADE9-B614-5F79-64D5CC177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7D34EE-C090-E72D-F247-07A6482EB502}"/>
              </a:ext>
            </a:extLst>
          </p:cNvPr>
          <p:cNvSpPr txBox="1"/>
          <p:nvPr/>
        </p:nvSpPr>
        <p:spPr>
          <a:xfrm>
            <a:off x="4449337" y="624468"/>
            <a:ext cx="41200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9A7554-307E-D81E-5866-CEDB51FCE736}"/>
              </a:ext>
            </a:extLst>
          </p:cNvPr>
          <p:cNvSpPr txBox="1"/>
          <p:nvPr/>
        </p:nvSpPr>
        <p:spPr>
          <a:xfrm>
            <a:off x="1773043" y="1962615"/>
            <a:ext cx="998034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https://youtu.be/UBSdMqO4lBk?si=Sht593Z0xsjVHnI2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https://youtu.be/38y33HYYoQE?si=MSBdGzzu7Rdxa3bZ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https://youtu.be/u38l1tV5lkc?si=4cBAaOWOnLlaUxve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6"/>
              </a:rPr>
              <a:t>https://youtu.be/fKd5Wlfg8lk?si=vh0s7dVFwLWlJ_uY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7"/>
              </a:rPr>
              <a:t>https://youtu.be/Ic_El2DkpjA?si=NT3YQoiRO3gbsRDE</a:t>
            </a:r>
            <a:endParaRPr lang="en-IN" dirty="0"/>
          </a:p>
          <a:p>
            <a:endParaRPr lang="en-IN" dirty="0"/>
          </a:p>
          <a:p>
            <a:r>
              <a:rPr lang="en-US" dirty="0"/>
              <a:t> </a:t>
            </a:r>
            <a:r>
              <a:rPr lang="en-US" dirty="0">
                <a:hlinkClick r:id="rId8"/>
              </a:rPr>
              <a:t>https://youtu.be/n6c6hjptUbg?si=gdTnyXTgik0reuHx</a:t>
            </a:r>
            <a:endParaRPr lang="en-US" dirty="0"/>
          </a:p>
          <a:p>
            <a:endParaRPr lang="en-US" dirty="0"/>
          </a:p>
          <a:p>
            <a:endParaRPr lang="en-IN" dirty="0"/>
          </a:p>
          <a:p>
            <a:r>
              <a:rPr lang="en-US" dirty="0">
                <a:hlinkClick r:id="rId9"/>
              </a:rPr>
              <a:t>https://youtu.be/JExh2DhqCG0?si=3JKPwDtmxA38PfYq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19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494FC1-A29C-F39A-0179-A985D692252D}"/>
              </a:ext>
            </a:extLst>
          </p:cNvPr>
          <p:cNvSpPr txBox="1"/>
          <p:nvPr/>
        </p:nvSpPr>
        <p:spPr>
          <a:xfrm>
            <a:off x="1951463" y="2509024"/>
            <a:ext cx="4031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809FA-E05D-C0BE-45AE-0920F184C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96" y="0"/>
            <a:ext cx="8175703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4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Flow Strategies and Process Design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Exploring lean processing and operations, cellular manufacturing, and (re-)design of work systems.</a:t>
            </a: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61EE6-7FB8-E486-21B3-719EFD4D3D37}"/>
              </a:ext>
            </a:extLst>
          </p:cNvPr>
          <p:cNvSpPr txBox="1"/>
          <p:nvPr/>
        </p:nvSpPr>
        <p:spPr>
          <a:xfrm>
            <a:off x="6568068" y="6333893"/>
            <a:ext cx="526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https://youtu.be/UBSdMqO4lBk?si=Sht593Z0xsjVHnI2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67866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Lean Processing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817376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50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Efficiency Enhancement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484495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Optimizing processes to reduce waste and enhance productivity.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817376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50040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Streamlined Workflows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484495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Implementing strategies for smooth and efficient workflow management.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817376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5004197"/>
            <a:ext cx="293286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484614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Embracing a culture of continuous improvement and waste reduction.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70356-013A-C105-7402-609BA14908F5}"/>
              </a:ext>
            </a:extLst>
          </p:cNvPr>
          <p:cNvSpPr txBox="1"/>
          <p:nvPr/>
        </p:nvSpPr>
        <p:spPr>
          <a:xfrm>
            <a:off x="2542478" y="602166"/>
            <a:ext cx="542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https://youtu.be/38y33HYYoQE?si=MSBdGzzu7Rdxa3bZ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22646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Cellular Manufacturing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91672" y="3469362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Workstation Efficiency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Organizing machinery and equipment to optimize production.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4276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55957" y="3469362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5040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Enhanced Flexibility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98442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Adapting to changes by reconfiguring cells for varying production needs.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91672" y="5132665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1673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Reduced Lead Times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5647730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Minimizing lead times through efficient cellular arrangement.</a:t>
            </a:r>
            <a:endParaRPr lang="en-US" sz="17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61820-E23A-9A4A-CC1F-E7F3D1373B33}"/>
              </a:ext>
            </a:extLst>
          </p:cNvPr>
          <p:cNvSpPr txBox="1"/>
          <p:nvPr/>
        </p:nvSpPr>
        <p:spPr>
          <a:xfrm>
            <a:off x="1761893" y="457200"/>
            <a:ext cx="523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https://youtu.be/u38l1tV5lkc?si=4cBAaOWOnLlaUxve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36874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Work Measurement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507462"/>
            <a:ext cx="3163014" cy="2353389"/>
          </a:xfrm>
          <a:prstGeom prst="roundRect">
            <a:avLst>
              <a:gd name="adj" fmla="val 424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78179" y="3737253"/>
            <a:ext cx="27034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Time Standards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78179" y="4217670"/>
            <a:ext cx="270343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Establishing precise time standards for conducting tasks.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3507462"/>
            <a:ext cx="3163014" cy="2353389"/>
          </a:xfrm>
          <a:prstGeom prst="roundRect">
            <a:avLst>
              <a:gd name="adj" fmla="val 424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63364" y="3737253"/>
            <a:ext cx="270343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Performance Evaluation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63364" y="4564856"/>
            <a:ext cx="270343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Assessing employee performance and process efficiency.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3507462"/>
            <a:ext cx="3163014" cy="2353389"/>
          </a:xfrm>
          <a:prstGeom prst="roundRect">
            <a:avLst>
              <a:gd name="adj" fmla="val 424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48549" y="3737253"/>
            <a:ext cx="27034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Process Optimization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48549" y="4217670"/>
            <a:ext cx="270343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Identifying opportunities for process improvement through accurate measurement.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42DE7-EF93-2891-671A-3917361D1D88}"/>
              </a:ext>
            </a:extLst>
          </p:cNvPr>
          <p:cNvSpPr txBox="1"/>
          <p:nvPr/>
        </p:nvSpPr>
        <p:spPr>
          <a:xfrm>
            <a:off x="2732049" y="702527"/>
            <a:ext cx="517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https://youtu.be/fKd5Wlfg8lk?si=vh0s7dVFwLWlJ_uY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116812"/>
            <a:ext cx="72361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Aggregate Production Planning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3666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Resource Allocation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3935968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Distributing resources effectively to meet production targets.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48389" y="4846677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Planning for labor, raw materials, machinery, and other essentials.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847398" y="33666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Inventory Management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847398" y="3935968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Maintaining optimal inventory levels to support production demands.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847398" y="5202079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Strategizing to reduce excess inventory and associated costs.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346406" y="33666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Integrated Strategies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9346406" y="3935968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Aligning production planning with sales and marketing goals.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346406" y="4846677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Creating a cohesive plan that accounts for market trends and customer demand.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B0D6BE-922B-D535-8C74-AA57C5BD6728}"/>
              </a:ext>
            </a:extLst>
          </p:cNvPr>
          <p:cNvSpPr txBox="1"/>
          <p:nvPr/>
        </p:nvSpPr>
        <p:spPr>
          <a:xfrm>
            <a:off x="2787805" y="546410"/>
            <a:ext cx="520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https://youtu.be/Ic_El2DkpjA?si=NT3YQoiRO3gbsRDE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48389" y="3672007"/>
            <a:ext cx="8399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Scheduling: Flow Shop and Job Shop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89" y="4699635"/>
            <a:ext cx="4966692" cy="88868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570559" y="59215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Flow Shop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570559" y="6401991"/>
            <a:ext cx="452235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Optimizing production sequences for efficient, high-volume manufacturing.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081" y="4699635"/>
            <a:ext cx="4966811" cy="88868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537252" y="59215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Job Shop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7537252" y="6401991"/>
            <a:ext cx="452247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Customizing production schedules to accommodate unique project requirements.</a:t>
            </a: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31B6D-C3C5-51E2-AEED-F23E1CC296AB}"/>
              </a:ext>
            </a:extLst>
          </p:cNvPr>
          <p:cNvSpPr txBox="1"/>
          <p:nvPr/>
        </p:nvSpPr>
        <p:spPr>
          <a:xfrm>
            <a:off x="3044283" y="3189249"/>
            <a:ext cx="566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- https://youtu.be/n6c6hjptUbg?si=gdTnyXTgik0reuHx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4585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Management of Quality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01910" y="2486144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8874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6597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32556" y="2701409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7083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Quality Assurance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3188732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Implementing strategies to ensure high-quality outputs and customer satisfaction.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3897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41620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32556" y="4203740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Continuous Monitoring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6910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Adopting measures for ongoing assessment and improvement of quality processes.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589210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32556" y="5706070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Employee Training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19339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Investing in employee training to uphold quality standards and practices.</a:t>
            </a:r>
            <a:endParaRPr lang="en-US" sz="17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381D1A-29CC-6863-A40B-3DE0EFC75D3E}"/>
              </a:ext>
            </a:extLst>
          </p:cNvPr>
          <p:cNvSpPr txBox="1"/>
          <p:nvPr/>
        </p:nvSpPr>
        <p:spPr>
          <a:xfrm>
            <a:off x="4574084" y="501805"/>
            <a:ext cx="581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- https://youtu.be/3Sx96vWfF8w?si=CluIopEgUkjXm8fX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422208"/>
            <a:ext cx="949499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Strategic Planning for Production Design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672007"/>
            <a:ext cx="308895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2504123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Efficiency Ratios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5770602" y="3672007"/>
            <a:ext cx="3088958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5</a:t>
            </a:r>
            <a:endParaRPr lang="en-US" sz="5249" dirty="0"/>
          </a:p>
        </p:txBody>
      </p:sp>
      <p:sp>
        <p:nvSpPr>
          <p:cNvPr id="8" name="Text 5"/>
          <p:cNvSpPr/>
          <p:nvPr/>
        </p:nvSpPr>
        <p:spPr>
          <a:xfrm>
            <a:off x="5926336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Process Enhancements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770602" y="5096589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Optimizing workflows and operations for greater efficiency.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192816" y="3672007"/>
            <a:ext cx="308907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2M</a:t>
            </a:r>
            <a:endParaRPr lang="en-US" sz="5249" dirty="0"/>
          </a:p>
        </p:txBody>
      </p:sp>
      <p:sp>
        <p:nvSpPr>
          <p:cNvPr id="11" name="Text 8"/>
          <p:cNvSpPr/>
          <p:nvPr/>
        </p:nvSpPr>
        <p:spPr>
          <a:xfrm>
            <a:off x="9348549" y="46161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Employee Utilization</a:t>
            </a:r>
            <a:endParaRPr lang="en-US" sz="218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83F48-3659-72F1-6328-C70BBD16A2A5}"/>
              </a:ext>
            </a:extLst>
          </p:cNvPr>
          <p:cNvSpPr txBox="1"/>
          <p:nvPr/>
        </p:nvSpPr>
        <p:spPr>
          <a:xfrm>
            <a:off x="2348389" y="557561"/>
            <a:ext cx="59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- https://youtu.be/JExh2DhqCG0?si=3JKPwDtmxA38PfYq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501</Words>
  <Application>Microsoft Office PowerPoint</Application>
  <PresentationFormat>Custom</PresentationFormat>
  <Paragraphs>96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adonis-web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Praneet .</cp:lastModifiedBy>
  <cp:revision>3</cp:revision>
  <dcterms:created xsi:type="dcterms:W3CDTF">2024-02-23T14:20:01Z</dcterms:created>
  <dcterms:modified xsi:type="dcterms:W3CDTF">2024-03-02T12:15:02Z</dcterms:modified>
</cp:coreProperties>
</file>