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F6F73-A59E-412F-BED3-F5FCFDFBADE0}" v="8" dt="2024-02-23T15:03:29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et ." userId="576195e7a0646bb9" providerId="LiveId" clId="{942F6F73-A59E-412F-BED3-F5FCFDFBADE0}"/>
    <pc:docChg chg="undo custSel addSld modSld sldOrd">
      <pc:chgData name="Praneet ." userId="576195e7a0646bb9" providerId="LiveId" clId="{942F6F73-A59E-412F-BED3-F5FCFDFBADE0}" dt="2024-02-23T15:03:49.984" v="474" actId="14100"/>
      <pc:docMkLst>
        <pc:docMk/>
      </pc:docMkLst>
      <pc:sldChg chg="delSp modSp mod">
        <pc:chgData name="Praneet ." userId="576195e7a0646bb9" providerId="LiveId" clId="{942F6F73-A59E-412F-BED3-F5FCFDFBADE0}" dt="2024-02-23T14:11:44.639" v="3" actId="478"/>
        <pc:sldMkLst>
          <pc:docMk/>
          <pc:sldMk cId="0" sldId="256"/>
        </pc:sldMkLst>
        <pc:spChg chg="del mod">
          <ac:chgData name="Praneet ." userId="576195e7a0646bb9" providerId="LiveId" clId="{942F6F73-A59E-412F-BED3-F5FCFDFBADE0}" dt="2024-02-23T14:11:38.787" v="1" actId="478"/>
          <ac:spMkLst>
            <pc:docMk/>
            <pc:sldMk cId="0" sldId="256"/>
            <ac:spMk id="9" creationId="{00000000-0000-0000-0000-000000000000}"/>
          </ac:spMkLst>
        </pc:spChg>
        <pc:picChg chg="del">
          <ac:chgData name="Praneet ." userId="576195e7a0646bb9" providerId="LiveId" clId="{942F6F73-A59E-412F-BED3-F5FCFDFBADE0}" dt="2024-02-23T14:11:41.188" v="2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Praneet ." userId="576195e7a0646bb9" providerId="LiveId" clId="{942F6F73-A59E-412F-BED3-F5FCFDFBADE0}" dt="2024-02-23T14:11:44.639" v="3" actId="478"/>
          <ac:picMkLst>
            <pc:docMk/>
            <pc:sldMk cId="0" sldId="256"/>
            <ac:picMk id="10" creationId="{00000000-0000-0000-0000-000000000000}"/>
          </ac:picMkLst>
        </pc:picChg>
      </pc:sldChg>
      <pc:sldChg chg="delSp mod">
        <pc:chgData name="Praneet ." userId="576195e7a0646bb9" providerId="LiveId" clId="{942F6F73-A59E-412F-BED3-F5FCFDFBADE0}" dt="2024-02-23T14:11:49.411" v="4" actId="478"/>
        <pc:sldMkLst>
          <pc:docMk/>
          <pc:sldMk cId="0" sldId="257"/>
        </pc:sldMkLst>
        <pc:picChg chg="del">
          <ac:chgData name="Praneet ." userId="576195e7a0646bb9" providerId="LiveId" clId="{942F6F73-A59E-412F-BED3-F5FCFDFBADE0}" dt="2024-02-23T14:11:49.411" v="4" actId="478"/>
          <ac:picMkLst>
            <pc:docMk/>
            <pc:sldMk cId="0" sldId="257"/>
            <ac:picMk id="18" creationId="{00000000-0000-0000-0000-000000000000}"/>
          </ac:picMkLst>
        </pc:picChg>
      </pc:sldChg>
      <pc:sldChg chg="delSp mod">
        <pc:chgData name="Praneet ." userId="576195e7a0646bb9" providerId="LiveId" clId="{942F6F73-A59E-412F-BED3-F5FCFDFBADE0}" dt="2024-02-23T14:11:53.661" v="5" actId="478"/>
        <pc:sldMkLst>
          <pc:docMk/>
          <pc:sldMk cId="0" sldId="258"/>
        </pc:sldMkLst>
        <pc:picChg chg="del">
          <ac:chgData name="Praneet ." userId="576195e7a0646bb9" providerId="LiveId" clId="{942F6F73-A59E-412F-BED3-F5FCFDFBADE0}" dt="2024-02-23T14:11:53.661" v="5" actId="478"/>
          <ac:picMkLst>
            <pc:docMk/>
            <pc:sldMk cId="0" sldId="258"/>
            <ac:picMk id="14" creationId="{00000000-0000-0000-0000-000000000000}"/>
          </ac:picMkLst>
        </pc:picChg>
      </pc:sldChg>
      <pc:sldChg chg="delSp mod">
        <pc:chgData name="Praneet ." userId="576195e7a0646bb9" providerId="LiveId" clId="{942F6F73-A59E-412F-BED3-F5FCFDFBADE0}" dt="2024-02-23T14:11:58.955" v="6" actId="478"/>
        <pc:sldMkLst>
          <pc:docMk/>
          <pc:sldMk cId="0" sldId="259"/>
        </pc:sldMkLst>
        <pc:picChg chg="del">
          <ac:chgData name="Praneet ." userId="576195e7a0646bb9" providerId="LiveId" clId="{942F6F73-A59E-412F-BED3-F5FCFDFBADE0}" dt="2024-02-23T14:11:58.955" v="6" actId="478"/>
          <ac:picMkLst>
            <pc:docMk/>
            <pc:sldMk cId="0" sldId="259"/>
            <ac:picMk id="15" creationId="{00000000-0000-0000-0000-000000000000}"/>
          </ac:picMkLst>
        </pc:picChg>
      </pc:sldChg>
      <pc:sldChg chg="delSp mod">
        <pc:chgData name="Praneet ." userId="576195e7a0646bb9" providerId="LiveId" clId="{942F6F73-A59E-412F-BED3-F5FCFDFBADE0}" dt="2024-02-23T14:12:06.245" v="7" actId="478"/>
        <pc:sldMkLst>
          <pc:docMk/>
          <pc:sldMk cId="0" sldId="260"/>
        </pc:sldMkLst>
        <pc:picChg chg="del">
          <ac:chgData name="Praneet ." userId="576195e7a0646bb9" providerId="LiveId" clId="{942F6F73-A59E-412F-BED3-F5FCFDFBADE0}" dt="2024-02-23T14:12:06.245" v="7" actId="478"/>
          <ac:picMkLst>
            <pc:docMk/>
            <pc:sldMk cId="0" sldId="260"/>
            <ac:picMk id="21" creationId="{00000000-0000-0000-0000-000000000000}"/>
          </ac:picMkLst>
        </pc:picChg>
      </pc:sldChg>
      <pc:sldChg chg="delSp mod">
        <pc:chgData name="Praneet ." userId="576195e7a0646bb9" providerId="LiveId" clId="{942F6F73-A59E-412F-BED3-F5FCFDFBADE0}" dt="2024-02-23T14:12:12.214" v="8" actId="478"/>
        <pc:sldMkLst>
          <pc:docMk/>
          <pc:sldMk cId="0" sldId="261"/>
        </pc:sldMkLst>
        <pc:picChg chg="del">
          <ac:chgData name="Praneet ." userId="576195e7a0646bb9" providerId="LiveId" clId="{942F6F73-A59E-412F-BED3-F5FCFDFBADE0}" dt="2024-02-23T14:12:12.214" v="8" actId="478"/>
          <ac:picMkLst>
            <pc:docMk/>
            <pc:sldMk cId="0" sldId="261"/>
            <ac:picMk id="22" creationId="{00000000-0000-0000-0000-000000000000}"/>
          </ac:picMkLst>
        </pc:picChg>
      </pc:sldChg>
      <pc:sldChg chg="delSp mod">
        <pc:chgData name="Praneet ." userId="576195e7a0646bb9" providerId="LiveId" clId="{942F6F73-A59E-412F-BED3-F5FCFDFBADE0}" dt="2024-02-23T14:12:18.425" v="9" actId="478"/>
        <pc:sldMkLst>
          <pc:docMk/>
          <pc:sldMk cId="0" sldId="262"/>
        </pc:sldMkLst>
        <pc:picChg chg="del">
          <ac:chgData name="Praneet ." userId="576195e7a0646bb9" providerId="LiveId" clId="{942F6F73-A59E-412F-BED3-F5FCFDFBADE0}" dt="2024-02-23T14:12:18.425" v="9" actId="478"/>
          <ac:picMkLst>
            <pc:docMk/>
            <pc:sldMk cId="0" sldId="262"/>
            <ac:picMk id="14" creationId="{00000000-0000-0000-0000-000000000000}"/>
          </ac:picMkLst>
        </pc:picChg>
      </pc:sldChg>
      <pc:sldChg chg="delSp mod">
        <pc:chgData name="Praneet ." userId="576195e7a0646bb9" providerId="LiveId" clId="{942F6F73-A59E-412F-BED3-F5FCFDFBADE0}" dt="2024-02-23T14:12:23.099" v="10" actId="478"/>
        <pc:sldMkLst>
          <pc:docMk/>
          <pc:sldMk cId="0" sldId="263"/>
        </pc:sldMkLst>
        <pc:picChg chg="del">
          <ac:chgData name="Praneet ." userId="576195e7a0646bb9" providerId="LiveId" clId="{942F6F73-A59E-412F-BED3-F5FCFDFBADE0}" dt="2024-02-23T14:12:23.099" v="10" actId="478"/>
          <ac:picMkLst>
            <pc:docMk/>
            <pc:sldMk cId="0" sldId="263"/>
            <ac:picMk id="16" creationId="{00000000-0000-0000-0000-000000000000}"/>
          </ac:picMkLst>
        </pc:picChg>
      </pc:sldChg>
      <pc:sldChg chg="addSp modSp new mod ord">
        <pc:chgData name="Praneet ." userId="576195e7a0646bb9" providerId="LiveId" clId="{942F6F73-A59E-412F-BED3-F5FCFDFBADE0}" dt="2024-02-23T14:58:56.501" v="454" actId="207"/>
        <pc:sldMkLst>
          <pc:docMk/>
          <pc:sldMk cId="2296930215" sldId="264"/>
        </pc:sldMkLst>
        <pc:spChg chg="add mod">
          <ac:chgData name="Praneet ." userId="576195e7a0646bb9" providerId="LiveId" clId="{942F6F73-A59E-412F-BED3-F5FCFDFBADE0}" dt="2024-02-23T14:58:56.501" v="454" actId="207"/>
          <ac:spMkLst>
            <pc:docMk/>
            <pc:sldMk cId="2296930215" sldId="264"/>
            <ac:spMk id="4" creationId="{50ECAECD-C4E2-6EB6-F011-D49FEBF7B3DD}"/>
          </ac:spMkLst>
        </pc:spChg>
        <pc:spChg chg="add mod">
          <ac:chgData name="Praneet ." userId="576195e7a0646bb9" providerId="LiveId" clId="{942F6F73-A59E-412F-BED3-F5FCFDFBADE0}" dt="2024-02-23T14:47:32.285" v="22" actId="767"/>
          <ac:spMkLst>
            <pc:docMk/>
            <pc:sldMk cId="2296930215" sldId="264"/>
            <ac:spMk id="5" creationId="{C6228DC7-EEE0-5AB1-E1DE-932C520FBC4E}"/>
          </ac:spMkLst>
        </pc:spChg>
        <pc:spChg chg="add mod">
          <ac:chgData name="Praneet ." userId="576195e7a0646bb9" providerId="LiveId" clId="{942F6F73-A59E-412F-BED3-F5FCFDFBADE0}" dt="2024-02-23T14:56:36.750" v="440" actId="17032"/>
          <ac:spMkLst>
            <pc:docMk/>
            <pc:sldMk cId="2296930215" sldId="264"/>
            <ac:spMk id="6" creationId="{F157F95A-F9FD-58A2-55B6-BF29FD809323}"/>
          </ac:spMkLst>
        </pc:spChg>
        <pc:picChg chg="add mod">
          <ac:chgData name="Praneet ." userId="576195e7a0646bb9" providerId="LiveId" clId="{942F6F73-A59E-412F-BED3-F5FCFDFBADE0}" dt="2024-02-23T14:51:05.809" v="349" actId="1076"/>
          <ac:picMkLst>
            <pc:docMk/>
            <pc:sldMk cId="2296930215" sldId="264"/>
            <ac:picMk id="3" creationId="{A0541034-1D8E-E0DA-5EE1-2C7093C8B428}"/>
          </ac:picMkLst>
        </pc:picChg>
      </pc:sldChg>
      <pc:sldChg chg="addSp modSp new mod">
        <pc:chgData name="Praneet ." userId="576195e7a0646bb9" providerId="LiveId" clId="{942F6F73-A59E-412F-BED3-F5FCFDFBADE0}" dt="2024-02-23T15:03:49.984" v="474" actId="14100"/>
        <pc:sldMkLst>
          <pc:docMk/>
          <pc:sldMk cId="39194794" sldId="265"/>
        </pc:sldMkLst>
        <pc:spChg chg="add mod">
          <ac:chgData name="Praneet ." userId="576195e7a0646bb9" providerId="LiveId" clId="{942F6F73-A59E-412F-BED3-F5FCFDFBADE0}" dt="2024-02-23T14:59:35.650" v="466" actId="255"/>
          <ac:spMkLst>
            <pc:docMk/>
            <pc:sldMk cId="39194794" sldId="265"/>
            <ac:spMk id="2" creationId="{08D73354-32F3-3B7B-18A0-84B0090F41B9}"/>
          </ac:spMkLst>
        </pc:spChg>
        <pc:picChg chg="add mod">
          <ac:chgData name="Praneet ." userId="576195e7a0646bb9" providerId="LiveId" clId="{942F6F73-A59E-412F-BED3-F5FCFDFBADE0}" dt="2024-02-23T15:03:49.984" v="474" actId="14100"/>
          <ac:picMkLst>
            <pc:docMk/>
            <pc:sldMk cId="39194794" sldId="265"/>
            <ac:picMk id="4" creationId="{47E66FCC-F9B0-C755-AD0D-E1C81F8465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6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3Sx96vWfF8w?si=PFpPOOIiTj5hnsMM" TargetMode="External"/><Relationship Id="rId3" Type="http://schemas.openxmlformats.org/officeDocument/2006/relationships/hyperlink" Target="https://youtu.be/QXzIxnIPRMw?si=QUm55GNOVL8iJhB_" TargetMode="External"/><Relationship Id="rId7" Type="http://schemas.openxmlformats.org/officeDocument/2006/relationships/hyperlink" Target="https://youtu.be/6vGczbn26jE?si=GvoArCmEvcUwgxk7" TargetMode="External"/><Relationship Id="rId2" Type="http://schemas.openxmlformats.org/officeDocument/2006/relationships/hyperlink" Target="https://youtu.be/8ZUs4pt1sRk?si=PdhNa73xok8EN1M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8fiANopZV6A?si=Yc-soLtsnQZtY6yZ" TargetMode="External"/><Relationship Id="rId5" Type="http://schemas.openxmlformats.org/officeDocument/2006/relationships/hyperlink" Target="https://youtu.be/DiAMdJaEG9k?si=c0ApMnwSRJvgqZUN" TargetMode="External"/><Relationship Id="rId4" Type="http://schemas.openxmlformats.org/officeDocument/2006/relationships/hyperlink" Target="https://youtu.be/j501HN3IlqI?si=vXcYDtp8Zj1Ie5B6" TargetMode="External"/><Relationship Id="rId9" Type="http://schemas.openxmlformats.org/officeDocument/2006/relationships/hyperlink" Target="https://youtu.be/9JWhdJL9f0Y?si=qIteaXcmH5Bd97z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541034-1D8E-E0DA-5EE1-2C7093C8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4282"/>
            <a:ext cx="14630400" cy="8221036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  <a:reflection stA="45000" endPos="5400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ECAECD-C4E2-6EB6-F011-D49FEBF7B3DD}"/>
              </a:ext>
            </a:extLst>
          </p:cNvPr>
          <p:cNvSpPr txBox="1"/>
          <p:nvPr/>
        </p:nvSpPr>
        <p:spPr>
          <a:xfrm>
            <a:off x="8508380" y="0"/>
            <a:ext cx="6122020" cy="498598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Nature, Evolution and Scope of Production and Operations Management</a:t>
            </a:r>
            <a:endParaRPr lang="en-US" sz="60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7F95A-F9FD-58A2-55B6-BF29FD809323}"/>
              </a:ext>
            </a:extLst>
          </p:cNvPr>
          <p:cNvSpPr txBox="1"/>
          <p:nvPr/>
        </p:nvSpPr>
        <p:spPr>
          <a:xfrm>
            <a:off x="2877015" y="5531005"/>
            <a:ext cx="5207619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Designed and Created By </a:t>
            </a:r>
            <a:r>
              <a:rPr lang="en-US" sz="2400" b="1" dirty="0"/>
              <a:t>Praneet</a:t>
            </a:r>
          </a:p>
          <a:p>
            <a:r>
              <a:rPr lang="en-US" sz="2400" b="1" dirty="0"/>
              <a:t>                         Roll No   2302570049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9693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80DE-354E-DF21-A428-BCEDA341F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8102A-1739-3DB4-197F-BE1F027BC7EE}"/>
              </a:ext>
            </a:extLst>
          </p:cNvPr>
          <p:cNvSpPr txBox="1"/>
          <p:nvPr/>
        </p:nvSpPr>
        <p:spPr>
          <a:xfrm>
            <a:off x="4761572" y="579862"/>
            <a:ext cx="3880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8B482-B651-FB65-F9DF-313D6933B4B8}"/>
              </a:ext>
            </a:extLst>
          </p:cNvPr>
          <p:cNvSpPr txBox="1"/>
          <p:nvPr/>
        </p:nvSpPr>
        <p:spPr>
          <a:xfrm>
            <a:off x="1611351" y="1672681"/>
            <a:ext cx="11407698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</a:t>
            </a:r>
            <a:r>
              <a:rPr lang="en-US" dirty="0">
                <a:hlinkClick r:id="rId2"/>
              </a:rPr>
              <a:t>https://youtu.be/8ZUs4pt1sRk?si=PdhNa73xok8EN1Mv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3"/>
              </a:rPr>
              <a:t>https://youtu.be/QXzIxnIPRMw?si=QUm55GNOVL8iJhB_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4"/>
              </a:rPr>
              <a:t>https://youtu.be/j501HN3IlqI?si=vXcYDtp8Zj1Ie5B6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5"/>
              </a:rPr>
              <a:t>https://youtu.be/DiAMdJaEG9k?si=c0ApMnwSRJvgqZUN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6"/>
              </a:rPr>
              <a:t>https://youtu.be/8fiANopZV6A?si=Yc-soLtsnQZtY6yZ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7"/>
              </a:rPr>
              <a:t>https://youtu.be/6vGczbn26jE?si=GvoArCmEvcUwgxk7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8"/>
              </a:rPr>
              <a:t>https://youtu.be/3Sx96vWfF8w?si=PFpPOOIiTj5hnsMM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- </a:t>
            </a:r>
            <a:r>
              <a:rPr lang="en-US" dirty="0">
                <a:hlinkClick r:id="rId9"/>
              </a:rPr>
              <a:t>https://youtu.be/9JWhdJL9f0Y?si=qIteaXcmH5Bd97z9</a:t>
            </a:r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09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73354-32F3-3B7B-18A0-84B0090F41B9}"/>
              </a:ext>
            </a:extLst>
          </p:cNvPr>
          <p:cNvSpPr txBox="1"/>
          <p:nvPr/>
        </p:nvSpPr>
        <p:spPr>
          <a:xfrm>
            <a:off x="2062976" y="2531327"/>
            <a:ext cx="6434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66FCC-F9B0-C755-AD0D-E1C81F84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48710" y="0"/>
            <a:ext cx="8681689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Nature, Evolution and Scope of Production and Operations Management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Production and Operations Management involves overseeing the process of transforming resources into goods or services. It encompasses concepts of efficiency, quality, and sustainability.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C8FDA-F59B-FD7F-9571-08278AE0754F}"/>
              </a:ext>
            </a:extLst>
          </p:cNvPr>
          <p:cNvSpPr txBox="1"/>
          <p:nvPr/>
        </p:nvSpPr>
        <p:spPr>
          <a:xfrm>
            <a:off x="1048215" y="535258"/>
            <a:ext cx="726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https://youtu.be/8ZUs4pt1sRk?si=PdhNa73xok8EN1Mv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048708"/>
            <a:ext cx="91501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Operations as a Competitive Strategy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4681776" y="3291602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80666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Streamlining processes to reduce costs and improve productivity.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9411652" y="3291602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Lean Principles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Implementing techniques to eliminate waste and optimize operations.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5" name="Text 11"/>
          <p:cNvSpPr/>
          <p:nvPr/>
        </p:nvSpPr>
        <p:spPr>
          <a:xfrm>
            <a:off x="4650700" y="531030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Agility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Adapting quickly to market changes and customer demands.</a:t>
            </a:r>
            <a:endParaRPr lang="en-US" sz="17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8140D-2604-3899-8354-806258DED052}"/>
              </a:ext>
            </a:extLst>
          </p:cNvPr>
          <p:cNvSpPr txBox="1"/>
          <p:nvPr/>
        </p:nvSpPr>
        <p:spPr>
          <a:xfrm>
            <a:off x="4799767" y="468350"/>
            <a:ext cx="915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https://youtu.be/QXzIxnIPRMw?si=QUm55GNOVL8iJhB_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833438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Product and Service Design Factors and Issues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27776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Functionality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3346966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Designing products/services to meet specific user needs.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4307681"/>
            <a:ext cx="3341608" cy="186499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651421" y="27776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Aesthetics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651421" y="3346966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Considering the visual appeal and emotional impact of the design.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421" y="4663083"/>
            <a:ext cx="3341608" cy="248304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542621" y="27776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Sustainability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9542621" y="3346966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Integrating eco-friendly materials and production processes.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2621" y="4663083"/>
            <a:ext cx="3341608" cy="22321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96B902-C9F2-5269-880A-7172747EDB13}"/>
              </a:ext>
            </a:extLst>
          </p:cNvPr>
          <p:cNvSpPr txBox="1"/>
          <p:nvPr/>
        </p:nvSpPr>
        <p:spPr>
          <a:xfrm>
            <a:off x="1760220" y="312234"/>
            <a:ext cx="1088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https://youtu.be/j501HN3IlqI?si=vXcYDtp8Zj1Ie5B6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2945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Facility Location: Planning and Analysis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51453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55370" y="3273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Accessibility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55370" y="3754041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Strategically locating facilities for convenient access to suppliers and markets.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3051453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</p:sp>
      <p:sp>
        <p:nvSpPr>
          <p:cNvPr id="10" name="Text 6"/>
          <p:cNvSpPr/>
          <p:nvPr/>
        </p:nvSpPr>
        <p:spPr>
          <a:xfrm>
            <a:off x="5819656" y="3273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Cost Efficiency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19656" y="3754041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and minimizing transportation and operational costs.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5264587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1055370" y="54867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Market Demand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055370" y="5967174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Evaluating locational factors based on consumer demand and distribution networks.</a:t>
            </a: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10B55-2D53-2791-7C2F-62493C7C6814}"/>
              </a:ext>
            </a:extLst>
          </p:cNvPr>
          <p:cNvSpPr txBox="1"/>
          <p:nvPr/>
        </p:nvSpPr>
        <p:spPr>
          <a:xfrm>
            <a:off x="1159727" y="312234"/>
            <a:ext cx="83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https://youtu.be/DiAMdJaEG9k?si=c0ApMnwSRJvgqZUN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15465"/>
            <a:ext cx="98949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SMART Goals in Operations Management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51196" y="3169444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482334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Specific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482334" y="368450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Setting clear and unambiguous objectives for each aspect of operation.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0" name="Text 7"/>
          <p:cNvSpPr/>
          <p:nvPr/>
        </p:nvSpPr>
        <p:spPr>
          <a:xfrm>
            <a:off x="7582853" y="3169444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Measurable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68450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Defining criteria to track progress and evaluate goal achievement.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760220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1"/>
          <p:cNvSpPr/>
          <p:nvPr/>
        </p:nvSpPr>
        <p:spPr>
          <a:xfrm>
            <a:off x="1920121" y="483274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482334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Achievable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482334" y="534781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Establishing realistic objectives based on available resources and capabilities.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8" name="Text 15"/>
          <p:cNvSpPr/>
          <p:nvPr/>
        </p:nvSpPr>
        <p:spPr>
          <a:xfrm>
            <a:off x="7575352" y="4832747"/>
            <a:ext cx="2016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Time-bound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34781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Assigning deadlines to ensure goals are accomplished within a specified timeframe.</a:t>
            </a:r>
            <a:endParaRPr lang="en-US" sz="17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9BE38-A63D-ED90-F56C-299F6A546587}"/>
              </a:ext>
            </a:extLst>
          </p:cNvPr>
          <p:cNvSpPr txBox="1"/>
          <p:nvPr/>
        </p:nvSpPr>
        <p:spPr>
          <a:xfrm>
            <a:off x="1760220" y="468351"/>
            <a:ext cx="1142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https://youtu.be/8fiANopZV6A?si=Yc-soLtsnQZtY6yZ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1113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Resources for Leadership Development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16568" y="2833330"/>
            <a:ext cx="99893" cy="4284821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3206889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300692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1107460" y="3048595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30555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Mentors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53591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Guidance from experienced industry professionals.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70922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5092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1073051" y="4550926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557832"/>
            <a:ext cx="29507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Real-World Experiences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503824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 learning gained from hands-on projects and challenges.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21155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60115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9" name="Text 15"/>
          <p:cNvSpPr/>
          <p:nvPr/>
        </p:nvSpPr>
        <p:spPr>
          <a:xfrm>
            <a:off x="1076385" y="605325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Continuous Learning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54057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 to books, courses, and workshops for skill enhancement.</a:t>
            </a:r>
            <a:endParaRPr lang="en-US" sz="17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F675EE-F648-CAFD-227C-0DEBD86F05BF}"/>
              </a:ext>
            </a:extLst>
          </p:cNvPr>
          <p:cNvSpPr txBox="1"/>
          <p:nvPr/>
        </p:nvSpPr>
        <p:spPr>
          <a:xfrm>
            <a:off x="1416427" y="323384"/>
            <a:ext cx="872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https://youtu.be/6vGczbn26jE?si=GvoArCmEvcUwgxk7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438876"/>
            <a:ext cx="83553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Quality Management in Operations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577590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Standardization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724519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Implementing consistent processes to maintain product/service quality.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577590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Performance Metrics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4724519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KPIs to measure and improve operational performance.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577590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244102"/>
            <a:ext cx="30945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4724519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Embracing Kaizen principles for ongoing enhancement of processes.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A4186-4544-3F01-827A-CBA5859768A3}"/>
              </a:ext>
            </a:extLst>
          </p:cNvPr>
          <p:cNvSpPr txBox="1"/>
          <p:nvPr/>
        </p:nvSpPr>
        <p:spPr>
          <a:xfrm>
            <a:off x="1760220" y="1025911"/>
            <a:ext cx="1088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- https://youtu.be/3Sx96vWfF8w?si=PFpPOOIiTj5hnsMM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2105620"/>
            <a:ext cx="87141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Capacity Planning and Management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0" y="3133249"/>
            <a:ext cx="3703320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82391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Forecasting Demand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1982391" y="4835604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Predicting future capacity requirements based on market trends.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540" y="3133249"/>
            <a:ext cx="3703320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685711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Optimizing Resources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685711" y="4835604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Efficiently allocating machinery, labor, and space to meet demand.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6860" y="3133249"/>
            <a:ext cx="3703320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389031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389031" y="4835604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Designing systems capable of adapting to changing production needs.</a:t>
            </a: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BB301-FDE0-6836-9899-0586B255466B}"/>
              </a:ext>
            </a:extLst>
          </p:cNvPr>
          <p:cNvSpPr txBox="1"/>
          <p:nvPr/>
        </p:nvSpPr>
        <p:spPr>
          <a:xfrm>
            <a:off x="1982391" y="724829"/>
            <a:ext cx="581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- https://youtu.be/9JWhdJL9f0Y?si=qIteaXcmH5Bd97z9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567</Words>
  <Application>Microsoft Office PowerPoint</Application>
  <PresentationFormat>Custom</PresentationFormat>
  <Paragraphs>118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Barlow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Praneet .</cp:lastModifiedBy>
  <cp:revision>3</cp:revision>
  <dcterms:created xsi:type="dcterms:W3CDTF">2024-02-23T14:09:52Z</dcterms:created>
  <dcterms:modified xsi:type="dcterms:W3CDTF">2024-03-02T12:02:34Z</dcterms:modified>
</cp:coreProperties>
</file>