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FCF45-6EF2-4231-ADD0-A9CC33D0367A}" v="12" dt="2024-02-23T14:36:22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 ." userId="576195e7a0646bb9" providerId="LiveId" clId="{DDFFCF45-6EF2-4231-ADD0-A9CC33D0367A}"/>
    <pc:docChg chg="undo redo custSel addSld modSld sldOrd">
      <pc:chgData name="Praneet ." userId="576195e7a0646bb9" providerId="LiveId" clId="{DDFFCF45-6EF2-4231-ADD0-A9CC33D0367A}" dt="2024-02-23T14:37:42.003" v="284" actId="1076"/>
      <pc:docMkLst>
        <pc:docMk/>
      </pc:docMkLst>
      <pc:sldChg chg="addSp delSp modSp mod">
        <pc:chgData name="Praneet ." userId="576195e7a0646bb9" providerId="LiveId" clId="{DDFFCF45-6EF2-4231-ADD0-A9CC33D0367A}" dt="2024-02-23T14:26:36.756" v="91" actId="478"/>
        <pc:sldMkLst>
          <pc:docMk/>
          <pc:sldMk cId="0" sldId="256"/>
        </pc:sldMkLst>
        <pc:spChg chg="mod">
          <ac:chgData name="Praneet ." userId="576195e7a0646bb9" providerId="LiveId" clId="{DDFFCF45-6EF2-4231-ADD0-A9CC33D0367A}" dt="2024-02-23T13:43:28.846" v="51" actId="20577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Praneet ." userId="576195e7a0646bb9" providerId="LiveId" clId="{DDFFCF45-6EF2-4231-ADD0-A9CC33D0367A}" dt="2024-02-23T14:26:36.756" v="91" actId="478"/>
          <ac:spMkLst>
            <pc:docMk/>
            <pc:sldMk cId="0" sldId="256"/>
            <ac:spMk id="8" creationId="{1C315F9C-1805-A147-B368-959318BB722C}"/>
          </ac:spMkLst>
        </pc:spChg>
        <pc:spChg chg="del">
          <ac:chgData name="Praneet ." userId="576195e7a0646bb9" providerId="LiveId" clId="{DDFFCF45-6EF2-4231-ADD0-A9CC33D0367A}" dt="2024-02-23T13:36:52.994" v="1" actId="478"/>
          <ac:spMkLst>
            <pc:docMk/>
            <pc:sldMk cId="0" sldId="256"/>
            <ac:spMk id="9" creationId="{00000000-0000-0000-0000-000000000000}"/>
          </ac:spMkLst>
        </pc:spChg>
        <pc:picChg chg="mod">
          <ac:chgData name="Praneet ." userId="576195e7a0646bb9" providerId="LiveId" clId="{DDFFCF45-6EF2-4231-ADD0-A9CC33D0367A}" dt="2024-02-23T13:53:27.800" v="82" actId="14826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Praneet ." userId="576195e7a0646bb9" providerId="LiveId" clId="{DDFFCF45-6EF2-4231-ADD0-A9CC33D0367A}" dt="2024-02-23T13:37:13.106" v="2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Praneet ." userId="576195e7a0646bb9" providerId="LiveId" clId="{DDFFCF45-6EF2-4231-ADD0-A9CC33D0367A}" dt="2024-02-23T13:36:47.582" v="0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Sp mod">
        <pc:chgData name="Praneet ." userId="576195e7a0646bb9" providerId="LiveId" clId="{DDFFCF45-6EF2-4231-ADD0-A9CC33D0367A}" dt="2024-02-23T13:37:17.775" v="3" actId="478"/>
        <pc:sldMkLst>
          <pc:docMk/>
          <pc:sldMk cId="0" sldId="257"/>
        </pc:sldMkLst>
        <pc:picChg chg="del">
          <ac:chgData name="Praneet ." userId="576195e7a0646bb9" providerId="LiveId" clId="{DDFFCF45-6EF2-4231-ADD0-A9CC33D0367A}" dt="2024-02-23T13:37:17.775" v="3" actId="478"/>
          <ac:picMkLst>
            <pc:docMk/>
            <pc:sldMk cId="0" sldId="257"/>
            <ac:picMk id="18" creationId="{00000000-0000-0000-0000-000000000000}"/>
          </ac:picMkLst>
        </pc:picChg>
      </pc:sldChg>
      <pc:sldChg chg="addSp delSp modSp mod">
        <pc:chgData name="Praneet ." userId="576195e7a0646bb9" providerId="LiveId" clId="{DDFFCF45-6EF2-4231-ADD0-A9CC33D0367A}" dt="2024-02-23T13:53:25.635" v="78" actId="14100"/>
        <pc:sldMkLst>
          <pc:docMk/>
          <pc:sldMk cId="0" sldId="258"/>
        </pc:sldMkLst>
        <pc:picChg chg="del">
          <ac:chgData name="Praneet ." userId="576195e7a0646bb9" providerId="LiveId" clId="{DDFFCF45-6EF2-4231-ADD0-A9CC33D0367A}" dt="2024-02-23T13:37:22.838" v="4" actId="478"/>
          <ac:picMkLst>
            <pc:docMk/>
            <pc:sldMk cId="0" sldId="258"/>
            <ac:picMk id="11" creationId="{00000000-0000-0000-0000-000000000000}"/>
          </ac:picMkLst>
        </pc:picChg>
        <pc:picChg chg="add del mod">
          <ac:chgData name="Praneet ." userId="576195e7a0646bb9" providerId="LiveId" clId="{DDFFCF45-6EF2-4231-ADD0-A9CC33D0367A}" dt="2024-02-23T13:53:25.635" v="78" actId="14100"/>
          <ac:picMkLst>
            <pc:docMk/>
            <pc:sldMk cId="0" sldId="258"/>
            <ac:picMk id="12" creationId="{E1691FFE-9C8D-73C7-F283-0BC4888D8F90}"/>
          </ac:picMkLst>
        </pc:picChg>
      </pc:sldChg>
      <pc:sldChg chg="delSp mod">
        <pc:chgData name="Praneet ." userId="576195e7a0646bb9" providerId="LiveId" clId="{DDFFCF45-6EF2-4231-ADD0-A9CC33D0367A}" dt="2024-02-23T13:37:27.853" v="5" actId="478"/>
        <pc:sldMkLst>
          <pc:docMk/>
          <pc:sldMk cId="0" sldId="259"/>
        </pc:sldMkLst>
        <pc:picChg chg="del">
          <ac:chgData name="Praneet ." userId="576195e7a0646bb9" providerId="LiveId" clId="{DDFFCF45-6EF2-4231-ADD0-A9CC33D0367A}" dt="2024-02-23T13:37:27.853" v="5" actId="478"/>
          <ac:picMkLst>
            <pc:docMk/>
            <pc:sldMk cId="0" sldId="259"/>
            <ac:picMk id="22" creationId="{00000000-0000-0000-0000-000000000000}"/>
          </ac:picMkLst>
        </pc:picChg>
      </pc:sldChg>
      <pc:sldChg chg="delSp mod">
        <pc:chgData name="Praneet ." userId="576195e7a0646bb9" providerId="LiveId" clId="{DDFFCF45-6EF2-4231-ADD0-A9CC33D0367A}" dt="2024-02-23T13:37:32.704" v="6" actId="478"/>
        <pc:sldMkLst>
          <pc:docMk/>
          <pc:sldMk cId="0" sldId="260"/>
        </pc:sldMkLst>
        <pc:picChg chg="del">
          <ac:chgData name="Praneet ." userId="576195e7a0646bb9" providerId="LiveId" clId="{DDFFCF45-6EF2-4231-ADD0-A9CC33D0367A}" dt="2024-02-23T13:37:32.704" v="6" actId="478"/>
          <ac:picMkLst>
            <pc:docMk/>
            <pc:sldMk cId="0" sldId="260"/>
            <ac:picMk id="14" creationId="{00000000-0000-0000-0000-000000000000}"/>
          </ac:picMkLst>
        </pc:picChg>
      </pc:sldChg>
      <pc:sldChg chg="delSp mod">
        <pc:chgData name="Praneet ." userId="576195e7a0646bb9" providerId="LiveId" clId="{DDFFCF45-6EF2-4231-ADD0-A9CC33D0367A}" dt="2024-02-23T13:37:39.113" v="7" actId="478"/>
        <pc:sldMkLst>
          <pc:docMk/>
          <pc:sldMk cId="0" sldId="261"/>
        </pc:sldMkLst>
        <pc:picChg chg="del">
          <ac:chgData name="Praneet ." userId="576195e7a0646bb9" providerId="LiveId" clId="{DDFFCF45-6EF2-4231-ADD0-A9CC33D0367A}" dt="2024-02-23T13:37:39.113" v="7" actId="478"/>
          <ac:picMkLst>
            <pc:docMk/>
            <pc:sldMk cId="0" sldId="261"/>
            <ac:picMk id="14" creationId="{00000000-0000-0000-0000-000000000000}"/>
          </ac:picMkLst>
        </pc:picChg>
      </pc:sldChg>
      <pc:sldChg chg="delSp modSp mod">
        <pc:chgData name="Praneet ." userId="576195e7a0646bb9" providerId="LiveId" clId="{DDFFCF45-6EF2-4231-ADD0-A9CC33D0367A}" dt="2024-02-23T13:54:08.525" v="85" actId="14100"/>
        <pc:sldMkLst>
          <pc:docMk/>
          <pc:sldMk cId="0" sldId="262"/>
        </pc:sldMkLst>
        <pc:picChg chg="mod">
          <ac:chgData name="Praneet ." userId="576195e7a0646bb9" providerId="LiveId" clId="{DDFFCF45-6EF2-4231-ADD0-A9CC33D0367A}" dt="2024-02-23T13:54:08.525" v="85" actId="14100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Praneet ." userId="576195e7a0646bb9" providerId="LiveId" clId="{DDFFCF45-6EF2-4231-ADD0-A9CC33D0367A}" dt="2024-02-23T13:37:43.654" v="8" actId="478"/>
          <ac:picMkLst>
            <pc:docMk/>
            <pc:sldMk cId="0" sldId="262"/>
            <ac:picMk id="15" creationId="{00000000-0000-0000-0000-000000000000}"/>
          </ac:picMkLst>
        </pc:picChg>
      </pc:sldChg>
      <pc:sldChg chg="delSp mod">
        <pc:chgData name="Praneet ." userId="576195e7a0646bb9" providerId="LiveId" clId="{DDFFCF45-6EF2-4231-ADD0-A9CC33D0367A}" dt="2024-02-23T13:37:50.303" v="9" actId="478"/>
        <pc:sldMkLst>
          <pc:docMk/>
          <pc:sldMk cId="0" sldId="263"/>
        </pc:sldMkLst>
        <pc:picChg chg="del">
          <ac:chgData name="Praneet ." userId="576195e7a0646bb9" providerId="LiveId" clId="{DDFFCF45-6EF2-4231-ADD0-A9CC33D0367A}" dt="2024-02-23T13:37:50.303" v="9" actId="478"/>
          <ac:picMkLst>
            <pc:docMk/>
            <pc:sldMk cId="0" sldId="263"/>
            <ac:picMk id="15" creationId="{00000000-0000-0000-0000-000000000000}"/>
          </ac:picMkLst>
        </pc:picChg>
      </pc:sldChg>
      <pc:sldChg chg="addSp modSp new mod ord">
        <pc:chgData name="Praneet ." userId="576195e7a0646bb9" providerId="LiveId" clId="{DDFFCF45-6EF2-4231-ADD0-A9CC33D0367A}" dt="2024-02-23T14:31:15.317" v="242" actId="255"/>
        <pc:sldMkLst>
          <pc:docMk/>
          <pc:sldMk cId="3951419180" sldId="264"/>
        </pc:sldMkLst>
        <pc:spChg chg="add mod">
          <ac:chgData name="Praneet ." userId="576195e7a0646bb9" providerId="LiveId" clId="{DDFFCF45-6EF2-4231-ADD0-A9CC33D0367A}" dt="2024-02-23T14:31:15.317" v="242" actId="255"/>
          <ac:spMkLst>
            <pc:docMk/>
            <pc:sldMk cId="3951419180" sldId="264"/>
            <ac:spMk id="2" creationId="{3C3D916E-75AF-ABBC-7ED9-5DCA8BB692C5}"/>
          </ac:spMkLst>
        </pc:spChg>
        <pc:spChg chg="add mod">
          <ac:chgData name="Praneet ." userId="576195e7a0646bb9" providerId="LiveId" clId="{DDFFCF45-6EF2-4231-ADD0-A9CC33D0367A}" dt="2024-02-23T14:27:35.708" v="97" actId="255"/>
          <ac:spMkLst>
            <pc:docMk/>
            <pc:sldMk cId="3951419180" sldId="264"/>
            <ac:spMk id="4" creationId="{8B55DBE4-E6A7-CD60-A1A2-8076A2D9D401}"/>
          </ac:spMkLst>
        </pc:spChg>
        <pc:spChg chg="add mod">
          <ac:chgData name="Praneet ." userId="576195e7a0646bb9" providerId="LiveId" clId="{DDFFCF45-6EF2-4231-ADD0-A9CC33D0367A}" dt="2024-02-23T14:28:35.288" v="123" actId="1076"/>
          <ac:spMkLst>
            <pc:docMk/>
            <pc:sldMk cId="3951419180" sldId="264"/>
            <ac:spMk id="5" creationId="{E0AF624F-8632-3227-AAE5-35EA48F8B74A}"/>
          </ac:spMkLst>
        </pc:spChg>
        <pc:picChg chg="add mod">
          <ac:chgData name="Praneet ." userId="576195e7a0646bb9" providerId="LiveId" clId="{DDFFCF45-6EF2-4231-ADD0-A9CC33D0367A}" dt="2024-02-23T14:26:49.616" v="92" actId="14100"/>
          <ac:picMkLst>
            <pc:docMk/>
            <pc:sldMk cId="3951419180" sldId="264"/>
            <ac:picMk id="3" creationId="{BEEADFEA-FFD7-F18A-A210-F6D72C6E04AE}"/>
          </ac:picMkLst>
        </pc:picChg>
      </pc:sldChg>
      <pc:sldChg chg="addSp delSp modSp new mod">
        <pc:chgData name="Praneet ." userId="576195e7a0646bb9" providerId="LiveId" clId="{DDFFCF45-6EF2-4231-ADD0-A9CC33D0367A}" dt="2024-02-23T14:37:42.003" v="284" actId="1076"/>
        <pc:sldMkLst>
          <pc:docMk/>
          <pc:sldMk cId="901323050" sldId="265"/>
        </pc:sldMkLst>
        <pc:spChg chg="add mod">
          <ac:chgData name="Praneet ." userId="576195e7a0646bb9" providerId="LiveId" clId="{DDFFCF45-6EF2-4231-ADD0-A9CC33D0367A}" dt="2024-02-23T14:37:42.003" v="284" actId="1076"/>
          <ac:spMkLst>
            <pc:docMk/>
            <pc:sldMk cId="901323050" sldId="265"/>
            <ac:spMk id="2" creationId="{4DDF2C80-B41B-A24A-67B7-6808B649F3D6}"/>
          </ac:spMkLst>
        </pc:spChg>
        <pc:spChg chg="add del mod">
          <ac:chgData name="Praneet ." userId="576195e7a0646bb9" providerId="LiveId" clId="{DDFFCF45-6EF2-4231-ADD0-A9CC33D0367A}" dt="2024-02-23T14:34:34.841" v="277" actId="478"/>
          <ac:spMkLst>
            <pc:docMk/>
            <pc:sldMk cId="901323050" sldId="265"/>
            <ac:spMk id="3" creationId="{53101E07-5ED2-62A1-9D16-A62C4382DBDC}"/>
          </ac:spMkLst>
        </pc:spChg>
        <pc:picChg chg="add mod ord">
          <ac:chgData name="Praneet ." userId="576195e7a0646bb9" providerId="LiveId" clId="{DDFFCF45-6EF2-4231-ADD0-A9CC33D0367A}" dt="2024-02-23T14:37:27.796" v="282" actId="167"/>
          <ac:picMkLst>
            <pc:docMk/>
            <pc:sldMk cId="901323050" sldId="265"/>
            <ac:picMk id="5" creationId="{9FE35DEE-960E-CF94-5DBC-BA9FF9E62D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80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m_WNYqLbNTI?si=tA9WphRoM1hBteJk" TargetMode="External"/><Relationship Id="rId3" Type="http://schemas.openxmlformats.org/officeDocument/2006/relationships/hyperlink" Target="https://youtu.be/gObnd3rI5sY?si=fKn0WnsP6DvT2Bg4" TargetMode="External"/><Relationship Id="rId7" Type="http://schemas.openxmlformats.org/officeDocument/2006/relationships/hyperlink" Target="https://youtu.be/81VRieCm2Q0?si=wAnNuineEG6xAEN" TargetMode="External"/><Relationship Id="rId2" Type="http://schemas.openxmlformats.org/officeDocument/2006/relationships/hyperlink" Target="https://youtu.be/7soaurr5wFI?si=N6-SoZE21Ikm_Mn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RKhcqYh4T0c?si=H57oQ86cOm9nYlEc" TargetMode="External"/><Relationship Id="rId5" Type="http://schemas.openxmlformats.org/officeDocument/2006/relationships/hyperlink" Target="https://youtu.be/s2dTW-nAzcw?si=dN7BEnchCDuxjh_V" TargetMode="External"/><Relationship Id="rId4" Type="http://schemas.openxmlformats.org/officeDocument/2006/relationships/hyperlink" Target="https://youtu.be/aRgz6zsabiE?si=s7PrNO3C7cVqFPt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ADFEA-FFD7-F18A-A210-F6D72C6E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072" y="0"/>
            <a:ext cx="7103327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5DBE4-E6A7-CD60-A1A2-8076A2D9D401}"/>
              </a:ext>
            </a:extLst>
          </p:cNvPr>
          <p:cNvSpPr txBox="1"/>
          <p:nvPr/>
        </p:nvSpPr>
        <p:spPr>
          <a:xfrm>
            <a:off x="423746" y="1951462"/>
            <a:ext cx="65457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Starting the Venture</a:t>
            </a:r>
            <a:endParaRPr lang="en-US" sz="66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F624F-8632-3227-AAE5-35EA48F8B74A}"/>
              </a:ext>
            </a:extLst>
          </p:cNvPr>
          <p:cNvSpPr txBox="1"/>
          <p:nvPr/>
        </p:nvSpPr>
        <p:spPr>
          <a:xfrm>
            <a:off x="2754351" y="4059731"/>
            <a:ext cx="3646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(Idea To Investment)</a:t>
            </a:r>
            <a:endParaRPr lang="en-I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D916E-75AF-ABBC-7ED9-5DCA8BB692C5}"/>
              </a:ext>
            </a:extLst>
          </p:cNvPr>
          <p:cNvSpPr txBox="1"/>
          <p:nvPr/>
        </p:nvSpPr>
        <p:spPr>
          <a:xfrm>
            <a:off x="713678" y="5754029"/>
            <a:ext cx="529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Designed and Created By </a:t>
            </a:r>
            <a:r>
              <a:rPr lang="en-US" sz="2400" b="1" dirty="0"/>
              <a:t>Praneet</a:t>
            </a:r>
          </a:p>
          <a:p>
            <a:r>
              <a:rPr lang="en-US" sz="2400" b="1" dirty="0"/>
              <a:t>                               Roll No 2302570049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5141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2F696-5B23-A086-7E28-25B9A53B07D8}"/>
              </a:ext>
            </a:extLst>
          </p:cNvPr>
          <p:cNvSpPr txBox="1"/>
          <p:nvPr/>
        </p:nvSpPr>
        <p:spPr>
          <a:xfrm>
            <a:off x="4995746" y="446050"/>
            <a:ext cx="4393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DCA52-2ABF-33B8-C7FF-DD154D6C43D1}"/>
              </a:ext>
            </a:extLst>
          </p:cNvPr>
          <p:cNvSpPr txBox="1"/>
          <p:nvPr/>
        </p:nvSpPr>
        <p:spPr>
          <a:xfrm>
            <a:off x="2252546" y="1739590"/>
            <a:ext cx="1038178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</a:t>
            </a:r>
            <a:r>
              <a:rPr lang="en-US" dirty="0">
                <a:hlinkClick r:id="rId2"/>
              </a:rPr>
              <a:t>https://youtu.be/7soaurr5wFI?si=N6-SoZE21Ikm_Mnp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3"/>
              </a:rPr>
              <a:t>https://youtu.be/gObnd3rI5sY?si=fKn0WnsP6DvT2Bg4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4"/>
              </a:rPr>
              <a:t>https://youtu.be/aRgz6zsabiE?si=s7PrNO3C7cVqFPta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5"/>
              </a:rPr>
              <a:t>https://youtu.be/s2dTW-nAzcw?si=dN7BEnchCDuxjh_V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6"/>
              </a:rPr>
              <a:t>https://youtu.be/RKhcqYh4T0c?si=H57oQ86cOm9nYlEc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7"/>
              </a:rPr>
              <a:t>https://youtu.be/81VRieCm2Q0?si=wAnNuineEG6xAEN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8"/>
              </a:rPr>
              <a:t>https://youtu.be/m_WNYqLbNTI?si=tA9WphRoM1hBteJk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8"/>
              </a:rPr>
              <a:t>https://youtu.be/m_WNYqLbNTI?si=tA9WphRoM1hBteJk</a:t>
            </a:r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2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2BF41-C334-EAAC-E5A0-43328EDA3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56773-5F1D-1253-E1AC-D5A6A788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51" y="919976"/>
            <a:ext cx="11430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F0DC1-81D9-9236-2CC8-04F44B3247DB}"/>
              </a:ext>
            </a:extLst>
          </p:cNvPr>
          <p:cNvSpPr txBox="1"/>
          <p:nvPr/>
        </p:nvSpPr>
        <p:spPr>
          <a:xfrm>
            <a:off x="1471961" y="3158016"/>
            <a:ext cx="584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506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23624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Starting the Venture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49007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Generating business ideas involves sources of new ideas, methods of generating ideas, and creative problem solving. Additionally, it includes environmental scanning, competitor and industry analysis, feasibility study, drawing a business plan, preparing a project report, and presenting the business plan to investors.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53366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CDB14-0E37-E081-A132-603BF22E7902}"/>
              </a:ext>
            </a:extLst>
          </p:cNvPr>
          <p:cNvSpPr txBox="1"/>
          <p:nvPr/>
        </p:nvSpPr>
        <p:spPr>
          <a:xfrm>
            <a:off x="947854" y="6278136"/>
            <a:ext cx="788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https://youtu.be/7soaurr5wFI?si=N6-SoZE21Ikm_Mnp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71067"/>
            <a:ext cx="55565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Sources of New Ideas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1793" y="3113961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148608"/>
            <a:ext cx="30822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Innovative Technologies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advancements and technologies often present opportunities for innovative business ideas.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60601" y="3113961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Trends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Observing the trends and changes in consumer behavior can inspire new business concepts.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4172" y="5132665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Social Challenges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societal issues and finding solutions can lead to impactful business ventures.</a:t>
            </a: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CE70F-AA81-27D8-EA50-F436B8EA347D}"/>
              </a:ext>
            </a:extLst>
          </p:cNvPr>
          <p:cNvSpPr txBox="1"/>
          <p:nvPr/>
        </p:nvSpPr>
        <p:spPr>
          <a:xfrm>
            <a:off x="994172" y="579862"/>
            <a:ext cx="896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https://youtu.be/gObnd3rI5sY?si=fKn0WnsP6DvT2Bg4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64818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Creative Problem Solving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31239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Out-of-the-Box Thinking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Encouraging unconventional approaches to problem-solving can uncover unique business ideas.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Working with diverse teams can bring different perspectives and lead to innovative solutions.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Experimentation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and iterating on various solutions can generate breakthrough business ideas.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1A232-AC7D-05B8-991A-DC5A81D611F0}"/>
              </a:ext>
            </a:extLst>
          </p:cNvPr>
          <p:cNvSpPr txBox="1"/>
          <p:nvPr/>
        </p:nvSpPr>
        <p:spPr>
          <a:xfrm>
            <a:off x="2118732" y="669072"/>
            <a:ext cx="1010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https://youtu.be/aRgz6zsabiE?si=s7PrNO3C7cVqFPta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6374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23924" y="2885123"/>
            <a:ext cx="4727615" cy="590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53"/>
              </a:lnSpc>
              <a:buNone/>
            </a:pPr>
            <a:r>
              <a:rPr lang="en-US" sz="372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Feasibility Study</a:t>
            </a:r>
            <a:endParaRPr lang="en-US" sz="3723" dirty="0"/>
          </a:p>
        </p:txBody>
      </p:sp>
      <p:sp>
        <p:nvSpPr>
          <p:cNvPr id="6" name="Shape 3"/>
          <p:cNvSpPr/>
          <p:nvPr/>
        </p:nvSpPr>
        <p:spPr>
          <a:xfrm>
            <a:off x="3088719" y="3759637"/>
            <a:ext cx="37743" cy="3948470"/>
          </a:xfrm>
          <a:prstGeom prst="roundRect">
            <a:avLst>
              <a:gd name="adj" fmla="val 225466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3320236" y="4101048"/>
            <a:ext cx="661868" cy="37743"/>
          </a:xfrm>
          <a:prstGeom prst="roundRect">
            <a:avLst>
              <a:gd name="adj" fmla="val 225466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2894826" y="3907274"/>
            <a:ext cx="425410" cy="425410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046750" y="3942755"/>
            <a:ext cx="121444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2"/>
              </a:lnSpc>
              <a:buNone/>
            </a:pPr>
            <a:r>
              <a:rPr lang="en-US" sz="223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34" dirty="0"/>
          </a:p>
        </p:txBody>
      </p:sp>
      <p:sp>
        <p:nvSpPr>
          <p:cNvPr id="10" name="Text 7"/>
          <p:cNvSpPr/>
          <p:nvPr/>
        </p:nvSpPr>
        <p:spPr>
          <a:xfrm>
            <a:off x="4147542" y="3948708"/>
            <a:ext cx="2363748" cy="2953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7"/>
              </a:lnSpc>
              <a:buNone/>
            </a:pPr>
            <a:r>
              <a:rPr lang="en-US" sz="186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Feasibility</a:t>
            </a:r>
            <a:endParaRPr lang="en-US" sz="1861" dirty="0"/>
          </a:p>
        </p:txBody>
      </p:sp>
      <p:sp>
        <p:nvSpPr>
          <p:cNvPr id="11" name="Text 8"/>
          <p:cNvSpPr/>
          <p:nvPr/>
        </p:nvSpPr>
        <p:spPr>
          <a:xfrm>
            <a:off x="4147542" y="4357449"/>
            <a:ext cx="7658814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2"/>
              </a:lnSpc>
              <a:buNone/>
            </a:pPr>
            <a:r>
              <a:rPr lang="en-US" sz="14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Assessing the demand for the proposed product or service in the target market.</a:t>
            </a:r>
            <a:endParaRPr lang="en-US" sz="1489" dirty="0"/>
          </a:p>
        </p:txBody>
      </p:sp>
      <p:sp>
        <p:nvSpPr>
          <p:cNvPr id="12" name="Shape 9"/>
          <p:cNvSpPr/>
          <p:nvPr/>
        </p:nvSpPr>
        <p:spPr>
          <a:xfrm>
            <a:off x="3320236" y="5379422"/>
            <a:ext cx="661868" cy="37743"/>
          </a:xfrm>
          <a:prstGeom prst="roundRect">
            <a:avLst>
              <a:gd name="adj" fmla="val 225466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2894826" y="5185648"/>
            <a:ext cx="425410" cy="425410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033534" y="5221129"/>
            <a:ext cx="147876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2"/>
              </a:lnSpc>
              <a:buNone/>
            </a:pPr>
            <a:r>
              <a:rPr lang="en-US" sz="223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34" dirty="0"/>
          </a:p>
        </p:txBody>
      </p:sp>
      <p:sp>
        <p:nvSpPr>
          <p:cNvPr id="15" name="Text 12"/>
          <p:cNvSpPr/>
          <p:nvPr/>
        </p:nvSpPr>
        <p:spPr>
          <a:xfrm>
            <a:off x="4147542" y="5227082"/>
            <a:ext cx="3584853" cy="2953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7"/>
              </a:lnSpc>
              <a:buNone/>
            </a:pPr>
            <a:r>
              <a:rPr lang="en-US" sz="186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Technical/Operational Feasibility</a:t>
            </a:r>
            <a:endParaRPr lang="en-US" sz="1861" dirty="0"/>
          </a:p>
        </p:txBody>
      </p:sp>
      <p:sp>
        <p:nvSpPr>
          <p:cNvPr id="16" name="Text 13"/>
          <p:cNvSpPr/>
          <p:nvPr/>
        </p:nvSpPr>
        <p:spPr>
          <a:xfrm>
            <a:off x="4147542" y="5635823"/>
            <a:ext cx="7658814" cy="604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2"/>
              </a:lnSpc>
              <a:buNone/>
            </a:pPr>
            <a:r>
              <a:rPr lang="en-US" sz="14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Evaluating the technical and operational requirements and capabilities to execute the business plan.</a:t>
            </a:r>
            <a:endParaRPr lang="en-US" sz="1489" dirty="0"/>
          </a:p>
        </p:txBody>
      </p:sp>
      <p:sp>
        <p:nvSpPr>
          <p:cNvPr id="17" name="Shape 14"/>
          <p:cNvSpPr/>
          <p:nvPr/>
        </p:nvSpPr>
        <p:spPr>
          <a:xfrm>
            <a:off x="3320236" y="6960215"/>
            <a:ext cx="661868" cy="37743"/>
          </a:xfrm>
          <a:prstGeom prst="roundRect">
            <a:avLst>
              <a:gd name="adj" fmla="val 225466"/>
            </a:avLst>
          </a:prstGeom>
          <a:solidFill>
            <a:srgbClr val="C7C7D0"/>
          </a:solidFill>
          <a:ln/>
        </p:spPr>
      </p:sp>
      <p:sp>
        <p:nvSpPr>
          <p:cNvPr id="18" name="Shape 15"/>
          <p:cNvSpPr/>
          <p:nvPr/>
        </p:nvSpPr>
        <p:spPr>
          <a:xfrm>
            <a:off x="2894826" y="6766441"/>
            <a:ext cx="425410" cy="425410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031748" y="6801922"/>
            <a:ext cx="151448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2"/>
              </a:lnSpc>
              <a:buNone/>
            </a:pPr>
            <a:r>
              <a:rPr lang="en-US" sz="223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34" dirty="0"/>
          </a:p>
        </p:txBody>
      </p:sp>
      <p:sp>
        <p:nvSpPr>
          <p:cNvPr id="20" name="Text 17"/>
          <p:cNvSpPr/>
          <p:nvPr/>
        </p:nvSpPr>
        <p:spPr>
          <a:xfrm>
            <a:off x="4147542" y="6807875"/>
            <a:ext cx="2363748" cy="2953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7"/>
              </a:lnSpc>
              <a:buNone/>
            </a:pPr>
            <a:r>
              <a:rPr lang="en-US" sz="186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Feasibility</a:t>
            </a:r>
            <a:endParaRPr lang="en-US" sz="1861" dirty="0"/>
          </a:p>
        </p:txBody>
      </p:sp>
      <p:sp>
        <p:nvSpPr>
          <p:cNvPr id="21" name="Text 18"/>
          <p:cNvSpPr/>
          <p:nvPr/>
        </p:nvSpPr>
        <p:spPr>
          <a:xfrm>
            <a:off x="4147542" y="7216616"/>
            <a:ext cx="7658814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2"/>
              </a:lnSpc>
              <a:buNone/>
            </a:pPr>
            <a:r>
              <a:rPr lang="en-US" sz="14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the costs, revenues, and financial projections for the business idea.</a:t>
            </a:r>
            <a:endParaRPr lang="en-US" sz="148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19D9E-25ED-8E6E-FCFB-01D795B935B7}"/>
              </a:ext>
            </a:extLst>
          </p:cNvPr>
          <p:cNvSpPr txBox="1"/>
          <p:nvPr/>
        </p:nvSpPr>
        <p:spPr>
          <a:xfrm>
            <a:off x="8318809" y="3200399"/>
            <a:ext cx="60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https://youtu.be/s2dTW-nAzcw?si=dN7BEnchCDuxjh_V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876"/>
            <a:ext cx="5806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Drawing Business Plan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Documentation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Compiling all the pertinent information and strategies into a comprehensive plan.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Strategic Vision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Outlining the long-term goals and the approach to achieve them effectively.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Analysis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Conducting an in-depth assessment of the market to inform business strategies.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014B7-2AD3-1C36-5BF8-3BD97A850246}"/>
              </a:ext>
            </a:extLst>
          </p:cNvPr>
          <p:cNvSpPr txBox="1"/>
          <p:nvPr/>
        </p:nvSpPr>
        <p:spPr>
          <a:xfrm>
            <a:off x="1884556" y="780585"/>
            <a:ext cx="110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https://youtu.be/RKhcqYh4T0c?si=H57oQ86cOm9nYlEc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8784"/>
            <a:ext cx="63074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Preparing Project Report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37498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059436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Information Compilation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87039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Gathering all the data and insights into a consolidated document.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837498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0594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 Presentation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539853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Presenting information using visual aids for better understanding and impact.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837498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5943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Analysis and Recommendations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8703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the findings and proposing actionable recommendations for the project.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C795F-AC7A-0A38-175E-75F19247C338}"/>
              </a:ext>
            </a:extLst>
          </p:cNvPr>
          <p:cNvSpPr txBox="1"/>
          <p:nvPr/>
        </p:nvSpPr>
        <p:spPr>
          <a:xfrm>
            <a:off x="2037993" y="457200"/>
            <a:ext cx="1033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https://youtu.be/81VRieCm2Q0?si=wAnNuineEG6xAEN_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858" y="0"/>
            <a:ext cx="3579541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1421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Presenting Business Plan to Investors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3621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266003"/>
            <a:ext cx="34887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Persuasive Communication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746421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Conveying the business idea and its potential with clarity and persuasion.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3621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2660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Interactive Sessions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74642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Engaging discussions and addressing queries from potential investors effectively.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64587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4943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Evidence of Viability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974794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Presenting robust data and analysis that substantiates the feasibility and potential of the business idea.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6A13C-4E74-C225-9B35-B5A65BE8A7AA}"/>
              </a:ext>
            </a:extLst>
          </p:cNvPr>
          <p:cNvSpPr txBox="1"/>
          <p:nvPr/>
        </p:nvSpPr>
        <p:spPr>
          <a:xfrm>
            <a:off x="1193180" y="446048"/>
            <a:ext cx="625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https://youtu.be/m_WNYqLbNTI?si=tA9WphRoM1hBteJk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9066"/>
            <a:ext cx="62624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Opportunity Recognition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87779"/>
            <a:ext cx="10554414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19539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Adaptability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3625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and seizing opportunities in evolving market conditions.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18790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32875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Insights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Gaining a deep understanding of customer needs to recognize opportunities for innovation.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8040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 Assessment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Evaluating potential risks and transforming them into entrepreneurial opportunities.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CBAA2-A3E6-1DCF-D7A7-0B246AF4E314}"/>
              </a:ext>
            </a:extLst>
          </p:cNvPr>
          <p:cNvSpPr txBox="1"/>
          <p:nvPr/>
        </p:nvSpPr>
        <p:spPr>
          <a:xfrm>
            <a:off x="2267783" y="591015"/>
            <a:ext cx="84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https://youtu.be/m_WNYqLbNTI?si=tA9WphRoM1hBteJk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636</Words>
  <Application>Microsoft Office PowerPoint</Application>
  <PresentationFormat>Custom</PresentationFormat>
  <Paragraphs>113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Praneet .</cp:lastModifiedBy>
  <cp:revision>3</cp:revision>
  <dcterms:created xsi:type="dcterms:W3CDTF">2024-02-23T13:34:38Z</dcterms:created>
  <dcterms:modified xsi:type="dcterms:W3CDTF">2024-03-02T11:55:58Z</dcterms:modified>
</cp:coreProperties>
</file>