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4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1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62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3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9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2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1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6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2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9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0" y="2681652"/>
            <a:ext cx="12027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COSTING TECHNIQUES: MARGINAL COSTING AND ACTIVITY-BASED COSTING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82489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292" y="666042"/>
            <a:ext cx="560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MARGINAL COSTING: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01369"/>
            <a:ext cx="417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DEFINITION: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022443"/>
            <a:ext cx="1086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Marginal costing is a costing technique where only variable costs are considered for decision-making. It segregates fixed and variable costs to determine the cost of producing one additional unit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261830"/>
            <a:ext cx="417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KEY FEATURES: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193929"/>
            <a:ext cx="10568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Only variable costs are considered in the product cost.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Fixed costs are treated as period costs and are not assigned to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Useful for short-term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132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61" y="1138488"/>
            <a:ext cx="719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EXAMPLE: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15461" y="1976082"/>
            <a:ext cx="102694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a company produces 1,000 units of a product with the following costs: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Variable Cost per Unit: $20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Fixed Costs: $10,000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3723" y="3007134"/>
            <a:ext cx="442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Calculation: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2854" y="3651269"/>
            <a:ext cx="9601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Variable Costs = Variable Cost per Unit * Number of Units = $20 * 1,000 = $20,000</a:t>
            </a:r>
          </a:p>
          <a:p>
            <a:r>
              <a:rPr lang="en-US" sz="2800" dirty="0"/>
              <a:t>Total Cost = Total Variable Costs + Total Fixed Costs = $20,000 + $10,000 = $30,000</a:t>
            </a:r>
          </a:p>
          <a:p>
            <a:r>
              <a:rPr lang="en-US" sz="2800" dirty="0"/>
              <a:t>Marginal Cost per Unit = Total Variable Costs / Number of Units = $20,000 / 1,000 = $20 per unit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2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877" y="639458"/>
            <a:ext cx="953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ACTIVITY-BASED COSTING (ABC):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3723" y="1338635"/>
            <a:ext cx="444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DEFINITION: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4061" y="2184873"/>
            <a:ext cx="9750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Activity-Based Costing is a costing method that identifies and assigns costs to activities based on their consumption of resources. It provides a more accurate way of assigning costs to products and services by considering the specific activities that drive costs.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4062" y="3459823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Key Features: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723" y="4246684"/>
            <a:ext cx="98913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Allocates costs to activities, then to products based on their use of those activities.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Provides a detailed understanding of how costs are incurred.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Useful for businesses with diverse products and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9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123" y="944855"/>
            <a:ext cx="761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EXAMPLE: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9761" y="2021992"/>
            <a:ext cx="10559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company that produces two products, A and B. It has the following activities and associated costs:</a:t>
            </a:r>
          </a:p>
          <a:p>
            <a:r>
              <a:rPr lang="en-US" sz="2400" dirty="0"/>
              <a:t>Activity 1: Setup Costs - $5,000</a:t>
            </a:r>
          </a:p>
          <a:p>
            <a:r>
              <a:rPr lang="en-US" sz="2400" dirty="0"/>
              <a:t>Activity 2: Machine Hours - $10,000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9231" y="4220389"/>
            <a:ext cx="808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Allocation: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79231" y="5095348"/>
            <a:ext cx="81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Product A requires 2 setups and 100 machine hours.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 B requires 1 setup and 50 machine hours.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477" y="1266035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CALCULATION: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26477" y="2263894"/>
            <a:ext cx="105331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 Rate for Setup = Setup Costs / Total Number of Setups = $5,000 / 3 = $1,666.67 per setup</a:t>
            </a:r>
          </a:p>
          <a:p>
            <a:r>
              <a:rPr lang="en-US" sz="2000" dirty="0"/>
              <a:t>Activity Rate for Machine Hours = Machine Hours Costs / Total Machine Hours = $10,000 / 150 = $66.67 per machine hour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6815" y="3824653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Product Costs: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6815" y="4554415"/>
            <a:ext cx="100232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 A Cost = (2 setups * $1,666.67) + (100 machine hours * $66.67) = $3,333.34 + $6,666.67 = $10,000.01</a:t>
            </a:r>
          </a:p>
          <a:p>
            <a:r>
              <a:rPr lang="en-US" sz="2800" dirty="0"/>
              <a:t>Product B Cost = (1 setup * $1,666.67) + (50 machine hours * $66.67) = $1,666.67 + $3,333.34 = $4,999.99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4" y="1099038"/>
            <a:ext cx="802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COMPARISON: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24254" y="2576145"/>
            <a:ext cx="10401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Marginal Costing focuses on variable costs only, simplifying short-term decision-making.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Activity-Based Costing considers all costs, offering a detailed understanding of cost distribution based on activities.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Marginal Costing suits simpler scenarios, while ABC is more suitable for complex, diverse operations.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9522" y="2189284"/>
            <a:ext cx="9486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summary, Marginal Costing is straightforward and ideal for short-term decisions, while Activity-Based Costing provides a more nuanced approach for businesses with complex operations. Choosing between them depends on the nature and complexity of the business environment.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10055" y="896814"/>
            <a:ext cx="8141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/>
              <a:t>CONCLUSION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026871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515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Kumar</dc:creator>
  <cp:lastModifiedBy>Ayush Kumar</cp:lastModifiedBy>
  <cp:revision>9</cp:revision>
  <dcterms:created xsi:type="dcterms:W3CDTF">2023-11-20T00:26:58Z</dcterms:created>
  <dcterms:modified xsi:type="dcterms:W3CDTF">2023-11-20T00:54:40Z</dcterms:modified>
</cp:coreProperties>
</file>