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5" r:id="rId5"/>
    <p:sldId id="266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4A89CD-BAE6-427E-A1B6-A87F4D0CCB7C}" v="55" dt="2023-12-05T00:27:15.773"/>
    <p1510:client id="{C3934FA3-BE5A-4214-AD05-A9CC27AC5D2F}" v="1" dt="2023-12-05T18:21:30.8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1" autoAdjust="0"/>
    <p:restoredTop sz="94660"/>
  </p:normalViewPr>
  <p:slideViewPr>
    <p:cSldViewPr snapToGrid="0">
      <p:cViewPr varScale="1">
        <p:scale>
          <a:sx n="81" d="100"/>
          <a:sy n="81" d="100"/>
        </p:scale>
        <p:origin x="44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liver Arce" userId="aceaf6436e11856b" providerId="LiveId" clId="{C3934FA3-BE5A-4214-AD05-A9CC27AC5D2F}"/>
    <pc:docChg chg="custSel modSld">
      <pc:chgData name="Oliver Arce" userId="aceaf6436e11856b" providerId="LiveId" clId="{C3934FA3-BE5A-4214-AD05-A9CC27AC5D2F}" dt="2023-12-05T18:21:40.734" v="20" actId="14100"/>
      <pc:docMkLst>
        <pc:docMk/>
      </pc:docMkLst>
      <pc:sldChg chg="addSp delSp modSp mod">
        <pc:chgData name="Oliver Arce" userId="aceaf6436e11856b" providerId="LiveId" clId="{C3934FA3-BE5A-4214-AD05-A9CC27AC5D2F}" dt="2023-12-05T18:21:40.734" v="20" actId="14100"/>
        <pc:sldMkLst>
          <pc:docMk/>
          <pc:sldMk cId="3523068493" sldId="265"/>
        </pc:sldMkLst>
        <pc:spChg chg="mod">
          <ac:chgData name="Oliver Arce" userId="aceaf6436e11856b" providerId="LiveId" clId="{C3934FA3-BE5A-4214-AD05-A9CC27AC5D2F}" dt="2023-12-05T18:19:40.114" v="15" actId="20577"/>
          <ac:spMkLst>
            <pc:docMk/>
            <pc:sldMk cId="3523068493" sldId="265"/>
            <ac:spMk id="5" creationId="{2DB41CCB-2CCA-4C71-7D6B-D08FFDD74BCA}"/>
          </ac:spMkLst>
        </pc:spChg>
        <pc:picChg chg="add mod">
          <ac:chgData name="Oliver Arce" userId="aceaf6436e11856b" providerId="LiveId" clId="{C3934FA3-BE5A-4214-AD05-A9CC27AC5D2F}" dt="2023-12-05T18:21:40.734" v="20" actId="14100"/>
          <ac:picMkLst>
            <pc:docMk/>
            <pc:sldMk cId="3523068493" sldId="265"/>
            <ac:picMk id="3" creationId="{0A01F28B-0CBA-CFEE-F0CA-9D14BF374937}"/>
          </ac:picMkLst>
        </pc:picChg>
        <pc:picChg chg="del">
          <ac:chgData name="Oliver Arce" userId="aceaf6436e11856b" providerId="LiveId" clId="{C3934FA3-BE5A-4214-AD05-A9CC27AC5D2F}" dt="2023-12-05T18:21:26.109" v="16" actId="478"/>
          <ac:picMkLst>
            <pc:docMk/>
            <pc:sldMk cId="3523068493" sldId="265"/>
            <ac:picMk id="4" creationId="{23A359EA-2006-00C8-8A41-25EBEE1D54C6}"/>
          </ac:picMkLst>
        </pc:picChg>
      </pc:sldChg>
    </pc:docChg>
  </pc:docChgLst>
  <pc:docChgLst>
    <pc:chgData name="Oliver Arce" userId="aceaf6436e11856b" providerId="LiveId" clId="{894A89CD-BAE6-427E-A1B6-A87F4D0CCB7C}"/>
    <pc:docChg chg="undo custSel addSld delSld modSld">
      <pc:chgData name="Oliver Arce" userId="aceaf6436e11856b" providerId="LiveId" clId="{894A89CD-BAE6-427E-A1B6-A87F4D0CCB7C}" dt="2023-12-05T00:27:55.677" v="363" actId="1076"/>
      <pc:docMkLst>
        <pc:docMk/>
      </pc:docMkLst>
      <pc:sldChg chg="modSp mod">
        <pc:chgData name="Oliver Arce" userId="aceaf6436e11856b" providerId="LiveId" clId="{894A89CD-BAE6-427E-A1B6-A87F4D0CCB7C}" dt="2023-12-03T23:29:51.038" v="19" actId="1076"/>
        <pc:sldMkLst>
          <pc:docMk/>
          <pc:sldMk cId="1783734561" sldId="256"/>
        </pc:sldMkLst>
        <pc:spChg chg="mod">
          <ac:chgData name="Oliver Arce" userId="aceaf6436e11856b" providerId="LiveId" clId="{894A89CD-BAE6-427E-A1B6-A87F4D0CCB7C}" dt="2023-12-03T23:29:41.084" v="18" actId="255"/>
          <ac:spMkLst>
            <pc:docMk/>
            <pc:sldMk cId="1783734561" sldId="256"/>
            <ac:spMk id="2" creationId="{DC67F77D-DF4A-B649-FB63-C558A2560BCA}"/>
          </ac:spMkLst>
        </pc:spChg>
        <pc:spChg chg="mod">
          <ac:chgData name="Oliver Arce" userId="aceaf6436e11856b" providerId="LiveId" clId="{894A89CD-BAE6-427E-A1B6-A87F4D0CCB7C}" dt="2023-12-03T23:29:51.038" v="19" actId="1076"/>
          <ac:spMkLst>
            <pc:docMk/>
            <pc:sldMk cId="1783734561" sldId="256"/>
            <ac:spMk id="3" creationId="{910B5191-B2B9-51BE-DFBF-7F1F34F532EF}"/>
          </ac:spMkLst>
        </pc:spChg>
      </pc:sldChg>
      <pc:sldChg chg="addSp delSp modSp mod">
        <pc:chgData name="Oliver Arce" userId="aceaf6436e11856b" providerId="LiveId" clId="{894A89CD-BAE6-427E-A1B6-A87F4D0CCB7C}" dt="2023-12-04T22:59:33.139" v="338" actId="26606"/>
        <pc:sldMkLst>
          <pc:docMk/>
          <pc:sldMk cId="31082368" sldId="257"/>
        </pc:sldMkLst>
        <pc:spChg chg="mod">
          <ac:chgData name="Oliver Arce" userId="aceaf6436e11856b" providerId="LiveId" clId="{894A89CD-BAE6-427E-A1B6-A87F4D0CCB7C}" dt="2023-12-04T22:59:33.139" v="338" actId="26606"/>
          <ac:spMkLst>
            <pc:docMk/>
            <pc:sldMk cId="31082368" sldId="257"/>
            <ac:spMk id="2" creationId="{6212C296-BAB9-4C82-DCF3-96C9C4CD7E31}"/>
          </ac:spMkLst>
        </pc:spChg>
        <pc:spChg chg="add del mod">
          <ac:chgData name="Oliver Arce" userId="aceaf6436e11856b" providerId="LiveId" clId="{894A89CD-BAE6-427E-A1B6-A87F4D0CCB7C}" dt="2023-12-04T20:53:02.097" v="319" actId="22"/>
          <ac:spMkLst>
            <pc:docMk/>
            <pc:sldMk cId="31082368" sldId="257"/>
            <ac:spMk id="5" creationId="{0F30E130-A057-2DE3-A80A-A4947A2D0114}"/>
          </ac:spMkLst>
        </pc:spChg>
        <pc:spChg chg="del">
          <ac:chgData name="Oliver Arce" userId="aceaf6436e11856b" providerId="LiveId" clId="{894A89CD-BAE6-427E-A1B6-A87F4D0CCB7C}" dt="2023-12-04T22:59:33.139" v="338" actId="26606"/>
          <ac:spMkLst>
            <pc:docMk/>
            <pc:sldMk cId="31082368" sldId="257"/>
            <ac:spMk id="9" creationId="{A8384FB5-9ADC-4DDC-881B-597D56F5B15D}"/>
          </ac:spMkLst>
        </pc:spChg>
        <pc:spChg chg="del">
          <ac:chgData name="Oliver Arce" userId="aceaf6436e11856b" providerId="LiveId" clId="{894A89CD-BAE6-427E-A1B6-A87F4D0CCB7C}" dt="2023-12-04T22:59:33.139" v="338" actId="26606"/>
          <ac:spMkLst>
            <pc:docMk/>
            <pc:sldMk cId="31082368" sldId="257"/>
            <ac:spMk id="11" creationId="{1199E1B1-A8C0-4FE8-A5A8-1CB41D69F857}"/>
          </ac:spMkLst>
        </pc:spChg>
        <pc:spChg chg="del">
          <ac:chgData name="Oliver Arce" userId="aceaf6436e11856b" providerId="LiveId" clId="{894A89CD-BAE6-427E-A1B6-A87F4D0CCB7C}" dt="2023-12-04T22:59:33.139" v="338" actId="26606"/>
          <ac:spMkLst>
            <pc:docMk/>
            <pc:sldMk cId="31082368" sldId="257"/>
            <ac:spMk id="13" creationId="{84A8DE83-DE75-4B41-9DB4-A7EC0B0DEC0B}"/>
          </ac:spMkLst>
        </pc:spChg>
        <pc:spChg chg="del">
          <ac:chgData name="Oliver Arce" userId="aceaf6436e11856b" providerId="LiveId" clId="{894A89CD-BAE6-427E-A1B6-A87F4D0CCB7C}" dt="2023-12-04T22:59:33.139" v="338" actId="26606"/>
          <ac:spMkLst>
            <pc:docMk/>
            <pc:sldMk cId="31082368" sldId="257"/>
            <ac:spMk id="15" creationId="{A7009A0A-BEF5-4EAC-AF15-E4F9F002E239}"/>
          </ac:spMkLst>
        </pc:spChg>
        <pc:spChg chg="add">
          <ac:chgData name="Oliver Arce" userId="aceaf6436e11856b" providerId="LiveId" clId="{894A89CD-BAE6-427E-A1B6-A87F4D0CCB7C}" dt="2023-12-04T22:59:33.139" v="338" actId="26606"/>
          <ac:spMkLst>
            <pc:docMk/>
            <pc:sldMk cId="31082368" sldId="257"/>
            <ac:spMk id="20" creationId="{A8384FB5-9ADC-4DDC-881B-597D56F5B15D}"/>
          </ac:spMkLst>
        </pc:spChg>
        <pc:spChg chg="add">
          <ac:chgData name="Oliver Arce" userId="aceaf6436e11856b" providerId="LiveId" clId="{894A89CD-BAE6-427E-A1B6-A87F4D0CCB7C}" dt="2023-12-04T22:59:33.139" v="338" actId="26606"/>
          <ac:spMkLst>
            <pc:docMk/>
            <pc:sldMk cId="31082368" sldId="257"/>
            <ac:spMk id="22" creationId="{91E5A9A7-95C6-4F4F-B00E-C82E07FE62EF}"/>
          </ac:spMkLst>
        </pc:spChg>
        <pc:spChg chg="add">
          <ac:chgData name="Oliver Arce" userId="aceaf6436e11856b" providerId="LiveId" clId="{894A89CD-BAE6-427E-A1B6-A87F4D0CCB7C}" dt="2023-12-04T22:59:33.139" v="338" actId="26606"/>
          <ac:spMkLst>
            <pc:docMk/>
            <pc:sldMk cId="31082368" sldId="257"/>
            <ac:spMk id="24" creationId="{D07DD2DE-F619-49DD-B5E7-03A290FF4ED1}"/>
          </ac:spMkLst>
        </pc:spChg>
        <pc:spChg chg="add">
          <ac:chgData name="Oliver Arce" userId="aceaf6436e11856b" providerId="LiveId" clId="{894A89CD-BAE6-427E-A1B6-A87F4D0CCB7C}" dt="2023-12-04T22:59:33.139" v="338" actId="26606"/>
          <ac:spMkLst>
            <pc:docMk/>
            <pc:sldMk cId="31082368" sldId="257"/>
            <ac:spMk id="26" creationId="{85149191-5F60-4A28-AAFF-039F96B0F3EC}"/>
          </ac:spMkLst>
        </pc:spChg>
        <pc:spChg chg="add">
          <ac:chgData name="Oliver Arce" userId="aceaf6436e11856b" providerId="LiveId" clId="{894A89CD-BAE6-427E-A1B6-A87F4D0CCB7C}" dt="2023-12-04T22:59:33.139" v="338" actId="26606"/>
          <ac:spMkLst>
            <pc:docMk/>
            <pc:sldMk cId="31082368" sldId="257"/>
            <ac:spMk id="28" creationId="{F8260ED5-17F7-4158-B241-D51DD4CF1B7E}"/>
          </ac:spMkLst>
        </pc:spChg>
        <pc:picChg chg="del">
          <ac:chgData name="Oliver Arce" userId="aceaf6436e11856b" providerId="LiveId" clId="{894A89CD-BAE6-427E-A1B6-A87F4D0CCB7C}" dt="2023-12-04T20:52:58.636" v="318" actId="478"/>
          <ac:picMkLst>
            <pc:docMk/>
            <pc:sldMk cId="31082368" sldId="257"/>
            <ac:picMk id="4" creationId="{39F6381F-03BE-9116-0E15-1A76392913E2}"/>
          </ac:picMkLst>
        </pc:picChg>
        <pc:picChg chg="add mod ord">
          <ac:chgData name="Oliver Arce" userId="aceaf6436e11856b" providerId="LiveId" clId="{894A89CD-BAE6-427E-A1B6-A87F4D0CCB7C}" dt="2023-12-04T22:59:33.139" v="338" actId="26606"/>
          <ac:picMkLst>
            <pc:docMk/>
            <pc:sldMk cId="31082368" sldId="257"/>
            <ac:picMk id="7" creationId="{7D5EEC50-2862-8DC0-C27A-40FB63BBE9E0}"/>
          </ac:picMkLst>
        </pc:picChg>
      </pc:sldChg>
      <pc:sldChg chg="addSp delSp modSp mod">
        <pc:chgData name="Oliver Arce" userId="aceaf6436e11856b" providerId="LiveId" clId="{894A89CD-BAE6-427E-A1B6-A87F4D0CCB7C}" dt="2023-12-04T23:12:53.422" v="350" actId="1076"/>
        <pc:sldMkLst>
          <pc:docMk/>
          <pc:sldMk cId="1144423078" sldId="261"/>
        </pc:sldMkLst>
        <pc:spChg chg="mod">
          <ac:chgData name="Oliver Arce" userId="aceaf6436e11856b" providerId="LiveId" clId="{894A89CD-BAE6-427E-A1B6-A87F4D0CCB7C}" dt="2023-12-04T22:59:15.339" v="335" actId="26606"/>
          <ac:spMkLst>
            <pc:docMk/>
            <pc:sldMk cId="1144423078" sldId="261"/>
            <ac:spMk id="2" creationId="{B3E15C1C-2FBB-C940-89AA-E1A2228DB79A}"/>
          </ac:spMkLst>
        </pc:spChg>
        <pc:spChg chg="add del mod">
          <ac:chgData name="Oliver Arce" userId="aceaf6436e11856b" providerId="LiveId" clId="{894A89CD-BAE6-427E-A1B6-A87F4D0CCB7C}" dt="2023-12-04T22:33:08.022" v="322"/>
          <ac:spMkLst>
            <pc:docMk/>
            <pc:sldMk cId="1144423078" sldId="261"/>
            <ac:spMk id="4" creationId="{950AB6F1-C114-15DF-A493-22D7B764B820}"/>
          </ac:spMkLst>
        </pc:spChg>
        <pc:spChg chg="add del mod">
          <ac:chgData name="Oliver Arce" userId="aceaf6436e11856b" providerId="LiveId" clId="{894A89CD-BAE6-427E-A1B6-A87F4D0CCB7C}" dt="2023-12-04T22:40:43.145" v="329"/>
          <ac:spMkLst>
            <pc:docMk/>
            <pc:sldMk cId="1144423078" sldId="261"/>
            <ac:spMk id="6" creationId="{83077603-AA24-7356-0711-A853CD3E9B53}"/>
          </ac:spMkLst>
        </pc:spChg>
        <pc:spChg chg="add del mod">
          <ac:chgData name="Oliver Arce" userId="aceaf6436e11856b" providerId="LiveId" clId="{894A89CD-BAE6-427E-A1B6-A87F4D0CCB7C}" dt="2023-12-04T23:12:40.728" v="347"/>
          <ac:spMkLst>
            <pc:docMk/>
            <pc:sldMk cId="1144423078" sldId="261"/>
            <ac:spMk id="8" creationId="{4B5E365D-52EA-99CA-0808-C57F7E9F4104}"/>
          </ac:spMkLst>
        </pc:spChg>
        <pc:spChg chg="del">
          <ac:chgData name="Oliver Arce" userId="aceaf6436e11856b" providerId="LiveId" clId="{894A89CD-BAE6-427E-A1B6-A87F4D0CCB7C}" dt="2023-12-04T22:59:15.339" v="335" actId="26606"/>
          <ac:spMkLst>
            <pc:docMk/>
            <pc:sldMk cId="1144423078" sldId="261"/>
            <ac:spMk id="10" creationId="{A8384FB5-9ADC-4DDC-881B-597D56F5B15D}"/>
          </ac:spMkLst>
        </pc:spChg>
        <pc:spChg chg="del">
          <ac:chgData name="Oliver Arce" userId="aceaf6436e11856b" providerId="LiveId" clId="{894A89CD-BAE6-427E-A1B6-A87F4D0CCB7C}" dt="2023-12-04T22:59:15.339" v="335" actId="26606"/>
          <ac:spMkLst>
            <pc:docMk/>
            <pc:sldMk cId="1144423078" sldId="261"/>
            <ac:spMk id="12" creationId="{1199E1B1-A8C0-4FE8-A5A8-1CB41D69F857}"/>
          </ac:spMkLst>
        </pc:spChg>
        <pc:spChg chg="del">
          <ac:chgData name="Oliver Arce" userId="aceaf6436e11856b" providerId="LiveId" clId="{894A89CD-BAE6-427E-A1B6-A87F4D0CCB7C}" dt="2023-12-04T22:59:15.339" v="335" actId="26606"/>
          <ac:spMkLst>
            <pc:docMk/>
            <pc:sldMk cId="1144423078" sldId="261"/>
            <ac:spMk id="14" creationId="{84A8DE83-DE75-4B41-9DB4-A7EC0B0DEC0B}"/>
          </ac:spMkLst>
        </pc:spChg>
        <pc:spChg chg="del">
          <ac:chgData name="Oliver Arce" userId="aceaf6436e11856b" providerId="LiveId" clId="{894A89CD-BAE6-427E-A1B6-A87F4D0CCB7C}" dt="2023-12-04T22:59:15.339" v="335" actId="26606"/>
          <ac:spMkLst>
            <pc:docMk/>
            <pc:sldMk cId="1144423078" sldId="261"/>
            <ac:spMk id="16" creationId="{A7009A0A-BEF5-4EAC-AF15-E4F9F002E239}"/>
          </ac:spMkLst>
        </pc:spChg>
        <pc:spChg chg="add">
          <ac:chgData name="Oliver Arce" userId="aceaf6436e11856b" providerId="LiveId" clId="{894A89CD-BAE6-427E-A1B6-A87F4D0CCB7C}" dt="2023-12-04T22:59:15.339" v="335" actId="26606"/>
          <ac:spMkLst>
            <pc:docMk/>
            <pc:sldMk cId="1144423078" sldId="261"/>
            <ac:spMk id="21" creationId="{A8384FB5-9ADC-4DDC-881B-597D56F5B15D}"/>
          </ac:spMkLst>
        </pc:spChg>
        <pc:spChg chg="add">
          <ac:chgData name="Oliver Arce" userId="aceaf6436e11856b" providerId="LiveId" clId="{894A89CD-BAE6-427E-A1B6-A87F4D0CCB7C}" dt="2023-12-04T22:59:15.339" v="335" actId="26606"/>
          <ac:spMkLst>
            <pc:docMk/>
            <pc:sldMk cId="1144423078" sldId="261"/>
            <ac:spMk id="23" creationId="{91E5A9A7-95C6-4F4F-B00E-C82E07FE62EF}"/>
          </ac:spMkLst>
        </pc:spChg>
        <pc:spChg chg="add">
          <ac:chgData name="Oliver Arce" userId="aceaf6436e11856b" providerId="LiveId" clId="{894A89CD-BAE6-427E-A1B6-A87F4D0CCB7C}" dt="2023-12-04T22:59:15.339" v="335" actId="26606"/>
          <ac:spMkLst>
            <pc:docMk/>
            <pc:sldMk cId="1144423078" sldId="261"/>
            <ac:spMk id="25" creationId="{D07DD2DE-F619-49DD-B5E7-03A290FF4ED1}"/>
          </ac:spMkLst>
        </pc:spChg>
        <pc:spChg chg="add">
          <ac:chgData name="Oliver Arce" userId="aceaf6436e11856b" providerId="LiveId" clId="{894A89CD-BAE6-427E-A1B6-A87F4D0CCB7C}" dt="2023-12-04T22:59:15.339" v="335" actId="26606"/>
          <ac:spMkLst>
            <pc:docMk/>
            <pc:sldMk cId="1144423078" sldId="261"/>
            <ac:spMk id="27" creationId="{85149191-5F60-4A28-AAFF-039F96B0F3EC}"/>
          </ac:spMkLst>
        </pc:spChg>
        <pc:spChg chg="add">
          <ac:chgData name="Oliver Arce" userId="aceaf6436e11856b" providerId="LiveId" clId="{894A89CD-BAE6-427E-A1B6-A87F4D0CCB7C}" dt="2023-12-04T22:59:15.339" v="335" actId="26606"/>
          <ac:spMkLst>
            <pc:docMk/>
            <pc:sldMk cId="1144423078" sldId="261"/>
            <ac:spMk id="29" creationId="{F8260ED5-17F7-4158-B241-D51DD4CF1B7E}"/>
          </ac:spMkLst>
        </pc:spChg>
        <pc:picChg chg="del">
          <ac:chgData name="Oliver Arce" userId="aceaf6436e11856b" providerId="LiveId" clId="{894A89CD-BAE6-427E-A1B6-A87F4D0CCB7C}" dt="2023-12-04T22:32:58.206" v="321" actId="478"/>
          <ac:picMkLst>
            <pc:docMk/>
            <pc:sldMk cId="1144423078" sldId="261"/>
            <ac:picMk id="5" creationId="{6C10AFD4-5B1D-A1EE-9D56-6EDF75EEC19B}"/>
          </ac:picMkLst>
        </pc:picChg>
        <pc:picChg chg="add del mod">
          <ac:chgData name="Oliver Arce" userId="aceaf6436e11856b" providerId="LiveId" clId="{894A89CD-BAE6-427E-A1B6-A87F4D0CCB7C}" dt="2023-12-04T23:12:38.137" v="346" actId="478"/>
          <ac:picMkLst>
            <pc:docMk/>
            <pc:sldMk cId="1144423078" sldId="261"/>
            <ac:picMk id="7" creationId="{00354DDA-FCAC-8120-095F-4C4ACAC32CB4}"/>
          </ac:picMkLst>
        </pc:picChg>
        <pc:picChg chg="add mod">
          <ac:chgData name="Oliver Arce" userId="aceaf6436e11856b" providerId="LiveId" clId="{894A89CD-BAE6-427E-A1B6-A87F4D0CCB7C}" dt="2023-12-04T23:12:53.422" v="350" actId="1076"/>
          <ac:picMkLst>
            <pc:docMk/>
            <pc:sldMk cId="1144423078" sldId="261"/>
            <ac:picMk id="9" creationId="{D7377D50-222A-F6C8-BE9A-7E04040191FF}"/>
          </ac:picMkLst>
        </pc:picChg>
        <pc:picChg chg="add del mod">
          <ac:chgData name="Oliver Arce" userId="aceaf6436e11856b" providerId="LiveId" clId="{894A89CD-BAE6-427E-A1B6-A87F4D0CCB7C}" dt="2023-12-04T22:38:59.628" v="328" actId="21"/>
          <ac:picMkLst>
            <pc:docMk/>
            <pc:sldMk cId="1144423078" sldId="261"/>
            <ac:picMk id="1026" creationId="{06F3E2A9-176E-777F-A521-AD82E5F95586}"/>
          </ac:picMkLst>
        </pc:picChg>
      </pc:sldChg>
      <pc:sldChg chg="addSp delSp modSp mod">
        <pc:chgData name="Oliver Arce" userId="aceaf6436e11856b" providerId="LiveId" clId="{894A89CD-BAE6-427E-A1B6-A87F4D0CCB7C}" dt="2023-12-05T00:02:07.044" v="353" actId="1076"/>
        <pc:sldMkLst>
          <pc:docMk/>
          <pc:sldMk cId="1271891374" sldId="263"/>
        </pc:sldMkLst>
        <pc:spChg chg="mod">
          <ac:chgData name="Oliver Arce" userId="aceaf6436e11856b" providerId="LiveId" clId="{894A89CD-BAE6-427E-A1B6-A87F4D0CCB7C}" dt="2023-12-04T22:59:10.843" v="334" actId="26606"/>
          <ac:spMkLst>
            <pc:docMk/>
            <pc:sldMk cId="1271891374" sldId="263"/>
            <ac:spMk id="2" creationId="{B3E15C1C-2FBB-C940-89AA-E1A2228DB79A}"/>
          </ac:spMkLst>
        </pc:spChg>
        <pc:spChg chg="add del mod">
          <ac:chgData name="Oliver Arce" userId="aceaf6436e11856b" providerId="LiveId" clId="{894A89CD-BAE6-427E-A1B6-A87F4D0CCB7C}" dt="2023-12-04T22:40:56.271" v="331"/>
          <ac:spMkLst>
            <pc:docMk/>
            <pc:sldMk cId="1271891374" sldId="263"/>
            <ac:spMk id="4" creationId="{F5738486-CA17-CCD2-8BE3-4F101F8B282A}"/>
          </ac:spMkLst>
        </pc:spChg>
        <pc:spChg chg="add del mod">
          <ac:chgData name="Oliver Arce" userId="aceaf6436e11856b" providerId="LiveId" clId="{894A89CD-BAE6-427E-A1B6-A87F4D0CCB7C}" dt="2023-12-04T22:58:55.095" v="333"/>
          <ac:spMkLst>
            <pc:docMk/>
            <pc:sldMk cId="1271891374" sldId="263"/>
            <ac:spMk id="6" creationId="{57360DB1-3F90-4A64-4C7C-6BCEE4086CD5}"/>
          </ac:spMkLst>
        </pc:spChg>
        <pc:spChg chg="add del mod">
          <ac:chgData name="Oliver Arce" userId="aceaf6436e11856b" providerId="LiveId" clId="{894A89CD-BAE6-427E-A1B6-A87F4D0CCB7C}" dt="2023-12-05T00:02:03.252" v="352"/>
          <ac:spMkLst>
            <pc:docMk/>
            <pc:sldMk cId="1271891374" sldId="263"/>
            <ac:spMk id="7" creationId="{847EB6CE-B88B-28BE-46F2-370B19D01E84}"/>
          </ac:spMkLst>
        </pc:spChg>
        <pc:spChg chg="del">
          <ac:chgData name="Oliver Arce" userId="aceaf6436e11856b" providerId="LiveId" clId="{894A89CD-BAE6-427E-A1B6-A87F4D0CCB7C}" dt="2023-12-04T22:59:10.843" v="334" actId="26606"/>
          <ac:spMkLst>
            <pc:docMk/>
            <pc:sldMk cId="1271891374" sldId="263"/>
            <ac:spMk id="10" creationId="{A8384FB5-9ADC-4DDC-881B-597D56F5B15D}"/>
          </ac:spMkLst>
        </pc:spChg>
        <pc:spChg chg="del">
          <ac:chgData name="Oliver Arce" userId="aceaf6436e11856b" providerId="LiveId" clId="{894A89CD-BAE6-427E-A1B6-A87F4D0CCB7C}" dt="2023-12-04T22:59:10.843" v="334" actId="26606"/>
          <ac:spMkLst>
            <pc:docMk/>
            <pc:sldMk cId="1271891374" sldId="263"/>
            <ac:spMk id="12" creationId="{1199E1B1-A8C0-4FE8-A5A8-1CB41D69F857}"/>
          </ac:spMkLst>
        </pc:spChg>
        <pc:spChg chg="del">
          <ac:chgData name="Oliver Arce" userId="aceaf6436e11856b" providerId="LiveId" clId="{894A89CD-BAE6-427E-A1B6-A87F4D0CCB7C}" dt="2023-12-04T22:59:10.843" v="334" actId="26606"/>
          <ac:spMkLst>
            <pc:docMk/>
            <pc:sldMk cId="1271891374" sldId="263"/>
            <ac:spMk id="14" creationId="{84A8DE83-DE75-4B41-9DB4-A7EC0B0DEC0B}"/>
          </ac:spMkLst>
        </pc:spChg>
        <pc:spChg chg="del">
          <ac:chgData name="Oliver Arce" userId="aceaf6436e11856b" providerId="LiveId" clId="{894A89CD-BAE6-427E-A1B6-A87F4D0CCB7C}" dt="2023-12-04T22:59:10.843" v="334" actId="26606"/>
          <ac:spMkLst>
            <pc:docMk/>
            <pc:sldMk cId="1271891374" sldId="263"/>
            <ac:spMk id="16" creationId="{A7009A0A-BEF5-4EAC-AF15-E4F9F002E239}"/>
          </ac:spMkLst>
        </pc:spChg>
        <pc:spChg chg="add">
          <ac:chgData name="Oliver Arce" userId="aceaf6436e11856b" providerId="LiveId" clId="{894A89CD-BAE6-427E-A1B6-A87F4D0CCB7C}" dt="2023-12-04T22:59:10.843" v="334" actId="26606"/>
          <ac:spMkLst>
            <pc:docMk/>
            <pc:sldMk cId="1271891374" sldId="263"/>
            <ac:spMk id="2057" creationId="{A8384FB5-9ADC-4DDC-881B-597D56F5B15D}"/>
          </ac:spMkLst>
        </pc:spChg>
        <pc:spChg chg="add">
          <ac:chgData name="Oliver Arce" userId="aceaf6436e11856b" providerId="LiveId" clId="{894A89CD-BAE6-427E-A1B6-A87F4D0CCB7C}" dt="2023-12-04T22:59:10.843" v="334" actId="26606"/>
          <ac:spMkLst>
            <pc:docMk/>
            <pc:sldMk cId="1271891374" sldId="263"/>
            <ac:spMk id="2059" creationId="{91E5A9A7-95C6-4F4F-B00E-C82E07FE62EF}"/>
          </ac:spMkLst>
        </pc:spChg>
        <pc:spChg chg="add">
          <ac:chgData name="Oliver Arce" userId="aceaf6436e11856b" providerId="LiveId" clId="{894A89CD-BAE6-427E-A1B6-A87F4D0CCB7C}" dt="2023-12-04T22:59:10.843" v="334" actId="26606"/>
          <ac:spMkLst>
            <pc:docMk/>
            <pc:sldMk cId="1271891374" sldId="263"/>
            <ac:spMk id="2061" creationId="{D07DD2DE-F619-49DD-B5E7-03A290FF4ED1}"/>
          </ac:spMkLst>
        </pc:spChg>
        <pc:spChg chg="add">
          <ac:chgData name="Oliver Arce" userId="aceaf6436e11856b" providerId="LiveId" clId="{894A89CD-BAE6-427E-A1B6-A87F4D0CCB7C}" dt="2023-12-04T22:59:10.843" v="334" actId="26606"/>
          <ac:spMkLst>
            <pc:docMk/>
            <pc:sldMk cId="1271891374" sldId="263"/>
            <ac:spMk id="2063" creationId="{85149191-5F60-4A28-AAFF-039F96B0F3EC}"/>
          </ac:spMkLst>
        </pc:spChg>
        <pc:spChg chg="add">
          <ac:chgData name="Oliver Arce" userId="aceaf6436e11856b" providerId="LiveId" clId="{894A89CD-BAE6-427E-A1B6-A87F4D0CCB7C}" dt="2023-12-04T22:59:10.843" v="334" actId="26606"/>
          <ac:spMkLst>
            <pc:docMk/>
            <pc:sldMk cId="1271891374" sldId="263"/>
            <ac:spMk id="2065" creationId="{F8260ED5-17F7-4158-B241-D51DD4CF1B7E}"/>
          </ac:spMkLst>
        </pc:spChg>
        <pc:picChg chg="del">
          <ac:chgData name="Oliver Arce" userId="aceaf6436e11856b" providerId="LiveId" clId="{894A89CD-BAE6-427E-A1B6-A87F4D0CCB7C}" dt="2023-12-04T22:40:47.793" v="330" actId="478"/>
          <ac:picMkLst>
            <pc:docMk/>
            <pc:sldMk cId="1271891374" sldId="263"/>
            <ac:picMk id="5" creationId="{6C10AFD4-5B1D-A1EE-9D56-6EDF75EEC19B}"/>
          </ac:picMkLst>
        </pc:picChg>
        <pc:picChg chg="add mod">
          <ac:chgData name="Oliver Arce" userId="aceaf6436e11856b" providerId="LiveId" clId="{894A89CD-BAE6-427E-A1B6-A87F4D0CCB7C}" dt="2023-12-05T00:02:07.044" v="353" actId="1076"/>
          <ac:picMkLst>
            <pc:docMk/>
            <pc:sldMk cId="1271891374" sldId="263"/>
            <ac:picMk id="8" creationId="{CC1294E4-81AF-D58E-A71C-7C3D26E2270A}"/>
          </ac:picMkLst>
        </pc:picChg>
        <pc:picChg chg="add del mod">
          <ac:chgData name="Oliver Arce" userId="aceaf6436e11856b" providerId="LiveId" clId="{894A89CD-BAE6-427E-A1B6-A87F4D0CCB7C}" dt="2023-12-04T22:58:52.001" v="332" actId="478"/>
          <ac:picMkLst>
            <pc:docMk/>
            <pc:sldMk cId="1271891374" sldId="263"/>
            <ac:picMk id="2050" creationId="{41E72B0E-4DC7-21C2-BB94-D8A8D4D671F4}"/>
          </ac:picMkLst>
        </pc:picChg>
        <pc:picChg chg="add del mod">
          <ac:chgData name="Oliver Arce" userId="aceaf6436e11856b" providerId="LiveId" clId="{894A89CD-BAE6-427E-A1B6-A87F4D0CCB7C}" dt="2023-12-05T00:02:01.020" v="351" actId="478"/>
          <ac:picMkLst>
            <pc:docMk/>
            <pc:sldMk cId="1271891374" sldId="263"/>
            <ac:picMk id="2052" creationId="{9791E382-171A-3D94-DA35-2F4EA4C7D6E2}"/>
          </ac:picMkLst>
        </pc:picChg>
      </pc:sldChg>
      <pc:sldChg chg="addSp delSp modSp mod">
        <pc:chgData name="Oliver Arce" userId="aceaf6436e11856b" providerId="LiveId" clId="{894A89CD-BAE6-427E-A1B6-A87F4D0CCB7C}" dt="2023-12-04T22:59:28.909" v="337" actId="26606"/>
        <pc:sldMkLst>
          <pc:docMk/>
          <pc:sldMk cId="77791369" sldId="264"/>
        </pc:sldMkLst>
        <pc:spChg chg="mod">
          <ac:chgData name="Oliver Arce" userId="aceaf6436e11856b" providerId="LiveId" clId="{894A89CD-BAE6-427E-A1B6-A87F4D0CCB7C}" dt="2023-12-04T22:59:28.909" v="337" actId="26606"/>
          <ac:spMkLst>
            <pc:docMk/>
            <pc:sldMk cId="77791369" sldId="264"/>
            <ac:spMk id="2" creationId="{6212C296-BAB9-4C82-DCF3-96C9C4CD7E31}"/>
          </ac:spMkLst>
        </pc:spChg>
        <pc:spChg chg="add del mod">
          <ac:chgData name="Oliver Arce" userId="aceaf6436e11856b" providerId="LiveId" clId="{894A89CD-BAE6-427E-A1B6-A87F4D0CCB7C}" dt="2023-12-04T19:55:44.562" v="298" actId="22"/>
          <ac:spMkLst>
            <pc:docMk/>
            <pc:sldMk cId="77791369" sldId="264"/>
            <ac:spMk id="4" creationId="{E7B93707-121F-8765-E1BF-7F52944A67CC}"/>
          </ac:spMkLst>
        </pc:spChg>
        <pc:spChg chg="del">
          <ac:chgData name="Oliver Arce" userId="aceaf6436e11856b" providerId="LiveId" clId="{894A89CD-BAE6-427E-A1B6-A87F4D0CCB7C}" dt="2023-12-03T23:25:59.438" v="4"/>
          <ac:spMkLst>
            <pc:docMk/>
            <pc:sldMk cId="77791369" sldId="264"/>
            <ac:spMk id="5" creationId="{C09411AD-6D25-CD7E-2498-6CE8885921CA}"/>
          </ac:spMkLst>
        </pc:spChg>
        <pc:spChg chg="add del mod">
          <ac:chgData name="Oliver Arce" userId="aceaf6436e11856b" providerId="LiveId" clId="{894A89CD-BAE6-427E-A1B6-A87F4D0CCB7C}" dt="2023-12-04T19:55:26.550" v="296" actId="21"/>
          <ac:spMkLst>
            <pc:docMk/>
            <pc:sldMk cId="77791369" sldId="264"/>
            <ac:spMk id="8" creationId="{36C38162-AC09-7AF4-1BC2-11F09B216974}"/>
          </ac:spMkLst>
        </pc:spChg>
        <pc:spChg chg="del">
          <ac:chgData name="Oliver Arce" userId="aceaf6436e11856b" providerId="LiveId" clId="{894A89CD-BAE6-427E-A1B6-A87F4D0CCB7C}" dt="2023-12-04T22:59:28.909" v="337" actId="26606"/>
          <ac:spMkLst>
            <pc:docMk/>
            <pc:sldMk cId="77791369" sldId="264"/>
            <ac:spMk id="9" creationId="{A8384FB5-9ADC-4DDC-881B-597D56F5B15D}"/>
          </ac:spMkLst>
        </pc:spChg>
        <pc:spChg chg="del">
          <ac:chgData name="Oliver Arce" userId="aceaf6436e11856b" providerId="LiveId" clId="{894A89CD-BAE6-427E-A1B6-A87F4D0CCB7C}" dt="2023-12-04T22:59:28.909" v="337" actId="26606"/>
          <ac:spMkLst>
            <pc:docMk/>
            <pc:sldMk cId="77791369" sldId="264"/>
            <ac:spMk id="11" creationId="{1199E1B1-A8C0-4FE8-A5A8-1CB41D69F857}"/>
          </ac:spMkLst>
        </pc:spChg>
        <pc:spChg chg="del">
          <ac:chgData name="Oliver Arce" userId="aceaf6436e11856b" providerId="LiveId" clId="{894A89CD-BAE6-427E-A1B6-A87F4D0CCB7C}" dt="2023-12-04T22:59:28.909" v="337" actId="26606"/>
          <ac:spMkLst>
            <pc:docMk/>
            <pc:sldMk cId="77791369" sldId="264"/>
            <ac:spMk id="13" creationId="{84A8DE83-DE75-4B41-9DB4-A7EC0B0DEC0B}"/>
          </ac:spMkLst>
        </pc:spChg>
        <pc:spChg chg="del">
          <ac:chgData name="Oliver Arce" userId="aceaf6436e11856b" providerId="LiveId" clId="{894A89CD-BAE6-427E-A1B6-A87F4D0CCB7C}" dt="2023-12-04T22:59:28.909" v="337" actId="26606"/>
          <ac:spMkLst>
            <pc:docMk/>
            <pc:sldMk cId="77791369" sldId="264"/>
            <ac:spMk id="15" creationId="{A7009A0A-BEF5-4EAC-AF15-E4F9F002E239}"/>
          </ac:spMkLst>
        </pc:spChg>
        <pc:spChg chg="add del mod">
          <ac:chgData name="Oliver Arce" userId="aceaf6436e11856b" providerId="LiveId" clId="{894A89CD-BAE6-427E-A1B6-A87F4D0CCB7C}" dt="2023-12-04T19:57:11.478" v="303" actId="21"/>
          <ac:spMkLst>
            <pc:docMk/>
            <pc:sldMk cId="77791369" sldId="264"/>
            <ac:spMk id="16" creationId="{9200ECBB-DA3F-0DF2-D9C0-B0268490CF06}"/>
          </ac:spMkLst>
        </pc:spChg>
        <pc:spChg chg="add">
          <ac:chgData name="Oliver Arce" userId="aceaf6436e11856b" providerId="LiveId" clId="{894A89CD-BAE6-427E-A1B6-A87F4D0CCB7C}" dt="2023-12-04T22:59:28.909" v="337" actId="26606"/>
          <ac:spMkLst>
            <pc:docMk/>
            <pc:sldMk cId="77791369" sldId="264"/>
            <ac:spMk id="23" creationId="{A8384FB5-9ADC-4DDC-881B-597D56F5B15D}"/>
          </ac:spMkLst>
        </pc:spChg>
        <pc:spChg chg="add">
          <ac:chgData name="Oliver Arce" userId="aceaf6436e11856b" providerId="LiveId" clId="{894A89CD-BAE6-427E-A1B6-A87F4D0CCB7C}" dt="2023-12-04T22:59:28.909" v="337" actId="26606"/>
          <ac:spMkLst>
            <pc:docMk/>
            <pc:sldMk cId="77791369" sldId="264"/>
            <ac:spMk id="25" creationId="{91E5A9A7-95C6-4F4F-B00E-C82E07FE62EF}"/>
          </ac:spMkLst>
        </pc:spChg>
        <pc:spChg chg="add">
          <ac:chgData name="Oliver Arce" userId="aceaf6436e11856b" providerId="LiveId" clId="{894A89CD-BAE6-427E-A1B6-A87F4D0CCB7C}" dt="2023-12-04T22:59:28.909" v="337" actId="26606"/>
          <ac:spMkLst>
            <pc:docMk/>
            <pc:sldMk cId="77791369" sldId="264"/>
            <ac:spMk id="27" creationId="{D07DD2DE-F619-49DD-B5E7-03A290FF4ED1}"/>
          </ac:spMkLst>
        </pc:spChg>
        <pc:spChg chg="add">
          <ac:chgData name="Oliver Arce" userId="aceaf6436e11856b" providerId="LiveId" clId="{894A89CD-BAE6-427E-A1B6-A87F4D0CCB7C}" dt="2023-12-04T22:59:28.909" v="337" actId="26606"/>
          <ac:spMkLst>
            <pc:docMk/>
            <pc:sldMk cId="77791369" sldId="264"/>
            <ac:spMk id="29" creationId="{85149191-5F60-4A28-AAFF-039F96B0F3EC}"/>
          </ac:spMkLst>
        </pc:spChg>
        <pc:spChg chg="add">
          <ac:chgData name="Oliver Arce" userId="aceaf6436e11856b" providerId="LiveId" clId="{894A89CD-BAE6-427E-A1B6-A87F4D0CCB7C}" dt="2023-12-04T22:59:28.909" v="337" actId="26606"/>
          <ac:spMkLst>
            <pc:docMk/>
            <pc:sldMk cId="77791369" sldId="264"/>
            <ac:spMk id="31" creationId="{F8260ED5-17F7-4158-B241-D51DD4CF1B7E}"/>
          </ac:spMkLst>
        </pc:spChg>
        <pc:picChg chg="add del mod">
          <ac:chgData name="Oliver Arce" userId="aceaf6436e11856b" providerId="LiveId" clId="{894A89CD-BAE6-427E-A1B6-A87F4D0CCB7C}" dt="2023-12-04T19:55:29.439" v="297" actId="21"/>
          <ac:picMkLst>
            <pc:docMk/>
            <pc:sldMk cId="77791369" sldId="264"/>
            <ac:picMk id="6" creationId="{55390CE4-5170-73EC-0D0E-767704E0779C}"/>
          </ac:picMkLst>
        </pc:picChg>
        <pc:picChg chg="add del mod ord">
          <ac:chgData name="Oliver Arce" userId="aceaf6436e11856b" providerId="LiveId" clId="{894A89CD-BAE6-427E-A1B6-A87F4D0CCB7C}" dt="2023-12-04T19:56:59.908" v="302" actId="21"/>
          <ac:picMkLst>
            <pc:docMk/>
            <pc:sldMk cId="77791369" sldId="264"/>
            <ac:picMk id="7" creationId="{3353855F-0A2D-16BA-7AD2-16BA672AA4A8}"/>
          </ac:picMkLst>
        </pc:picChg>
        <pc:picChg chg="add del mod">
          <ac:chgData name="Oliver Arce" userId="aceaf6436e11856b" providerId="LiveId" clId="{894A89CD-BAE6-427E-A1B6-A87F4D0CCB7C}" dt="2023-12-04T20:02:46.712" v="314" actId="478"/>
          <ac:picMkLst>
            <pc:docMk/>
            <pc:sldMk cId="77791369" sldId="264"/>
            <ac:picMk id="12" creationId="{3D9DCED4-B134-845C-09FB-F2442D1F4F6C}"/>
          </ac:picMkLst>
        </pc:picChg>
        <pc:picChg chg="add mod">
          <ac:chgData name="Oliver Arce" userId="aceaf6436e11856b" providerId="LiveId" clId="{894A89CD-BAE6-427E-A1B6-A87F4D0CCB7C}" dt="2023-12-04T22:59:28.909" v="337" actId="26606"/>
          <ac:picMkLst>
            <pc:docMk/>
            <pc:sldMk cId="77791369" sldId="264"/>
            <ac:picMk id="18" creationId="{E1FB295B-37D2-717F-FB77-0EEA97138647}"/>
          </ac:picMkLst>
        </pc:picChg>
      </pc:sldChg>
      <pc:sldChg chg="addSp delSp modSp mod">
        <pc:chgData name="Oliver Arce" userId="aceaf6436e11856b" providerId="LiveId" clId="{894A89CD-BAE6-427E-A1B6-A87F4D0CCB7C}" dt="2023-12-05T00:27:55.677" v="363" actId="1076"/>
        <pc:sldMkLst>
          <pc:docMk/>
          <pc:sldMk cId="3523068493" sldId="265"/>
        </pc:sldMkLst>
        <pc:spChg chg="mod">
          <ac:chgData name="Oliver Arce" userId="aceaf6436e11856b" providerId="LiveId" clId="{894A89CD-BAE6-427E-A1B6-A87F4D0CCB7C}" dt="2023-12-04T22:59:42.698" v="339" actId="26606"/>
          <ac:spMkLst>
            <pc:docMk/>
            <pc:sldMk cId="3523068493" sldId="265"/>
            <ac:spMk id="2" creationId="{6212C296-BAB9-4C82-DCF3-96C9C4CD7E31}"/>
          </ac:spMkLst>
        </pc:spChg>
        <pc:spChg chg="mod">
          <ac:chgData name="Oliver Arce" userId="aceaf6436e11856b" providerId="LiveId" clId="{894A89CD-BAE6-427E-A1B6-A87F4D0CCB7C}" dt="2023-12-05T00:27:55.677" v="363" actId="1076"/>
          <ac:spMkLst>
            <pc:docMk/>
            <pc:sldMk cId="3523068493" sldId="265"/>
            <ac:spMk id="5" creationId="{2DB41CCB-2CCA-4C71-7D6B-D08FFDD74BCA}"/>
          </ac:spMkLst>
        </pc:spChg>
        <pc:spChg chg="del">
          <ac:chgData name="Oliver Arce" userId="aceaf6436e11856b" providerId="LiveId" clId="{894A89CD-BAE6-427E-A1B6-A87F4D0CCB7C}" dt="2023-12-04T22:59:42.698" v="339" actId="26606"/>
          <ac:spMkLst>
            <pc:docMk/>
            <pc:sldMk cId="3523068493" sldId="265"/>
            <ac:spMk id="9" creationId="{A8384FB5-9ADC-4DDC-881B-597D56F5B15D}"/>
          </ac:spMkLst>
        </pc:spChg>
        <pc:spChg chg="del">
          <ac:chgData name="Oliver Arce" userId="aceaf6436e11856b" providerId="LiveId" clId="{894A89CD-BAE6-427E-A1B6-A87F4D0CCB7C}" dt="2023-12-04T22:59:42.698" v="339" actId="26606"/>
          <ac:spMkLst>
            <pc:docMk/>
            <pc:sldMk cId="3523068493" sldId="265"/>
            <ac:spMk id="11" creationId="{1199E1B1-A8C0-4FE8-A5A8-1CB41D69F857}"/>
          </ac:spMkLst>
        </pc:spChg>
        <pc:spChg chg="del">
          <ac:chgData name="Oliver Arce" userId="aceaf6436e11856b" providerId="LiveId" clId="{894A89CD-BAE6-427E-A1B6-A87F4D0CCB7C}" dt="2023-12-04T22:59:42.698" v="339" actId="26606"/>
          <ac:spMkLst>
            <pc:docMk/>
            <pc:sldMk cId="3523068493" sldId="265"/>
            <ac:spMk id="13" creationId="{84A8DE83-DE75-4B41-9DB4-A7EC0B0DEC0B}"/>
          </ac:spMkLst>
        </pc:spChg>
        <pc:spChg chg="del">
          <ac:chgData name="Oliver Arce" userId="aceaf6436e11856b" providerId="LiveId" clId="{894A89CD-BAE6-427E-A1B6-A87F4D0CCB7C}" dt="2023-12-04T22:59:42.698" v="339" actId="26606"/>
          <ac:spMkLst>
            <pc:docMk/>
            <pc:sldMk cId="3523068493" sldId="265"/>
            <ac:spMk id="15" creationId="{A7009A0A-BEF5-4EAC-AF15-E4F9F002E239}"/>
          </ac:spMkLst>
        </pc:spChg>
        <pc:spChg chg="add">
          <ac:chgData name="Oliver Arce" userId="aceaf6436e11856b" providerId="LiveId" clId="{894A89CD-BAE6-427E-A1B6-A87F4D0CCB7C}" dt="2023-12-04T22:59:42.698" v="339" actId="26606"/>
          <ac:spMkLst>
            <pc:docMk/>
            <pc:sldMk cId="3523068493" sldId="265"/>
            <ac:spMk id="1031" creationId="{2E17E911-875F-4DE5-8699-99D9F1805A5D}"/>
          </ac:spMkLst>
        </pc:spChg>
        <pc:spChg chg="add">
          <ac:chgData name="Oliver Arce" userId="aceaf6436e11856b" providerId="LiveId" clId="{894A89CD-BAE6-427E-A1B6-A87F4D0CCB7C}" dt="2023-12-04T22:59:42.698" v="339" actId="26606"/>
          <ac:spMkLst>
            <pc:docMk/>
            <pc:sldMk cId="3523068493" sldId="265"/>
            <ac:spMk id="1033" creationId="{CD9FE4EF-C4D8-49A0-B2FF-81D8DB7D8A24}"/>
          </ac:spMkLst>
        </pc:spChg>
        <pc:spChg chg="add">
          <ac:chgData name="Oliver Arce" userId="aceaf6436e11856b" providerId="LiveId" clId="{894A89CD-BAE6-427E-A1B6-A87F4D0CCB7C}" dt="2023-12-04T22:59:42.698" v="339" actId="26606"/>
          <ac:spMkLst>
            <pc:docMk/>
            <pc:sldMk cId="3523068493" sldId="265"/>
            <ac:spMk id="1035" creationId="{4300840D-0A0B-4512-BACA-B439D5B9C57C}"/>
          </ac:spMkLst>
        </pc:spChg>
        <pc:spChg chg="add">
          <ac:chgData name="Oliver Arce" userId="aceaf6436e11856b" providerId="LiveId" clId="{894A89CD-BAE6-427E-A1B6-A87F4D0CCB7C}" dt="2023-12-04T22:59:42.698" v="339" actId="26606"/>
          <ac:spMkLst>
            <pc:docMk/>
            <pc:sldMk cId="3523068493" sldId="265"/>
            <ac:spMk id="1037" creationId="{D2B78728-A580-49A7-84F9-6EF6F583ADE0}"/>
          </ac:spMkLst>
        </pc:spChg>
        <pc:spChg chg="add">
          <ac:chgData name="Oliver Arce" userId="aceaf6436e11856b" providerId="LiveId" clId="{894A89CD-BAE6-427E-A1B6-A87F4D0CCB7C}" dt="2023-12-04T22:59:42.698" v="339" actId="26606"/>
          <ac:spMkLst>
            <pc:docMk/>
            <pc:sldMk cId="3523068493" sldId="265"/>
            <ac:spMk id="1039" creationId="{38FAA1A1-D861-433F-88FA-1E9D6FD31D11}"/>
          </ac:spMkLst>
        </pc:spChg>
        <pc:spChg chg="add">
          <ac:chgData name="Oliver Arce" userId="aceaf6436e11856b" providerId="LiveId" clId="{894A89CD-BAE6-427E-A1B6-A87F4D0CCB7C}" dt="2023-12-04T22:59:42.698" v="339" actId="26606"/>
          <ac:spMkLst>
            <pc:docMk/>
            <pc:sldMk cId="3523068493" sldId="265"/>
            <ac:spMk id="1041" creationId="{8D71EDA1-87BF-4D5D-AB79-F346FD19278A}"/>
          </ac:spMkLst>
        </pc:spChg>
        <pc:picChg chg="add del mod">
          <ac:chgData name="Oliver Arce" userId="aceaf6436e11856b" providerId="LiveId" clId="{894A89CD-BAE6-427E-A1B6-A87F4D0CCB7C}" dt="2023-12-05T00:26:41.894" v="354" actId="478"/>
          <ac:picMkLst>
            <pc:docMk/>
            <pc:sldMk cId="3523068493" sldId="265"/>
            <ac:picMk id="3" creationId="{030D1A67-6EC4-5004-686A-4D4114DDD3DA}"/>
          </ac:picMkLst>
        </pc:picChg>
        <pc:picChg chg="add mod">
          <ac:chgData name="Oliver Arce" userId="aceaf6436e11856b" providerId="LiveId" clId="{894A89CD-BAE6-427E-A1B6-A87F4D0CCB7C}" dt="2023-12-05T00:27:49.080" v="362" actId="14100"/>
          <ac:picMkLst>
            <pc:docMk/>
            <pc:sldMk cId="3523068493" sldId="265"/>
            <ac:picMk id="4" creationId="{23A359EA-2006-00C8-8A41-25EBEE1D54C6}"/>
          </ac:picMkLst>
        </pc:picChg>
        <pc:picChg chg="add del mod">
          <ac:chgData name="Oliver Arce" userId="aceaf6436e11856b" providerId="LiveId" clId="{894A89CD-BAE6-427E-A1B6-A87F4D0CCB7C}" dt="2023-12-04T23:00:03.025" v="342" actId="21"/>
          <ac:picMkLst>
            <pc:docMk/>
            <pc:sldMk cId="3523068493" sldId="265"/>
            <ac:picMk id="1026" creationId="{E26AB3CE-CF78-E680-FA7B-80B4FE5B2824}"/>
          </ac:picMkLst>
        </pc:picChg>
        <pc:picChg chg="add del mod">
          <ac:chgData name="Oliver Arce" userId="aceaf6436e11856b" providerId="LiveId" clId="{894A89CD-BAE6-427E-A1B6-A87F4D0CCB7C}" dt="2023-12-04T19:13:05.571" v="271" actId="21"/>
          <ac:picMkLst>
            <pc:docMk/>
            <pc:sldMk cId="3523068493" sldId="265"/>
            <ac:picMk id="1028" creationId="{64C8387E-466D-E72E-6D58-8A4F9B848CF3}"/>
          </ac:picMkLst>
        </pc:picChg>
      </pc:sldChg>
      <pc:sldChg chg="addSp delSp modSp mod">
        <pc:chgData name="Oliver Arce" userId="aceaf6436e11856b" providerId="LiveId" clId="{894A89CD-BAE6-427E-A1B6-A87F4D0CCB7C}" dt="2023-12-04T22:59:20.382" v="336" actId="26606"/>
        <pc:sldMkLst>
          <pc:docMk/>
          <pc:sldMk cId="3536780272" sldId="266"/>
        </pc:sldMkLst>
        <pc:spChg chg="mod">
          <ac:chgData name="Oliver Arce" userId="aceaf6436e11856b" providerId="LiveId" clId="{894A89CD-BAE6-427E-A1B6-A87F4D0CCB7C}" dt="2023-12-04T22:59:20.382" v="336" actId="26606"/>
          <ac:spMkLst>
            <pc:docMk/>
            <pc:sldMk cId="3536780272" sldId="266"/>
            <ac:spMk id="2" creationId="{6212C296-BAB9-4C82-DCF3-96C9C4CD7E31}"/>
          </ac:spMkLst>
        </pc:spChg>
        <pc:spChg chg="del">
          <ac:chgData name="Oliver Arce" userId="aceaf6436e11856b" providerId="LiveId" clId="{894A89CD-BAE6-427E-A1B6-A87F4D0CCB7C}" dt="2023-12-03T23:25:15.704" v="0"/>
          <ac:spMkLst>
            <pc:docMk/>
            <pc:sldMk cId="3536780272" sldId="266"/>
            <ac:spMk id="5" creationId="{9720E3D6-6457-1416-F89F-600446CE778E}"/>
          </ac:spMkLst>
        </pc:spChg>
        <pc:spChg chg="add del mod">
          <ac:chgData name="Oliver Arce" userId="aceaf6436e11856b" providerId="LiveId" clId="{894A89CD-BAE6-427E-A1B6-A87F4D0CCB7C}" dt="2023-12-04T19:16:30.866" v="276" actId="22"/>
          <ac:spMkLst>
            <pc:docMk/>
            <pc:sldMk cId="3536780272" sldId="266"/>
            <ac:spMk id="5" creationId="{9B99B57D-06F1-B5F8-9572-342CF62F94AF}"/>
          </ac:spMkLst>
        </pc:spChg>
        <pc:spChg chg="add del mod">
          <ac:chgData name="Oliver Arce" userId="aceaf6436e11856b" providerId="LiveId" clId="{894A89CD-BAE6-427E-A1B6-A87F4D0CCB7C}" dt="2023-12-03T23:26:16.845" v="9"/>
          <ac:spMkLst>
            <pc:docMk/>
            <pc:sldMk cId="3536780272" sldId="266"/>
            <ac:spMk id="8" creationId="{24899551-8E9A-07CA-3F03-9E31C26A4394}"/>
          </ac:spMkLst>
        </pc:spChg>
        <pc:spChg chg="del">
          <ac:chgData name="Oliver Arce" userId="aceaf6436e11856b" providerId="LiveId" clId="{894A89CD-BAE6-427E-A1B6-A87F4D0CCB7C}" dt="2023-12-04T22:59:20.382" v="336" actId="26606"/>
          <ac:spMkLst>
            <pc:docMk/>
            <pc:sldMk cId="3536780272" sldId="266"/>
            <ac:spMk id="9" creationId="{A8384FB5-9ADC-4DDC-881B-597D56F5B15D}"/>
          </ac:spMkLst>
        </pc:spChg>
        <pc:spChg chg="del">
          <ac:chgData name="Oliver Arce" userId="aceaf6436e11856b" providerId="LiveId" clId="{894A89CD-BAE6-427E-A1B6-A87F4D0CCB7C}" dt="2023-12-04T22:59:20.382" v="336" actId="26606"/>
          <ac:spMkLst>
            <pc:docMk/>
            <pc:sldMk cId="3536780272" sldId="266"/>
            <ac:spMk id="11" creationId="{1199E1B1-A8C0-4FE8-A5A8-1CB41D69F857}"/>
          </ac:spMkLst>
        </pc:spChg>
        <pc:spChg chg="add del mod">
          <ac:chgData name="Oliver Arce" userId="aceaf6436e11856b" providerId="LiveId" clId="{894A89CD-BAE6-427E-A1B6-A87F4D0CCB7C}" dt="2023-12-04T00:18:52.103" v="124" actId="22"/>
          <ac:spMkLst>
            <pc:docMk/>
            <pc:sldMk cId="3536780272" sldId="266"/>
            <ac:spMk id="12" creationId="{C99CC138-01D1-AF3D-10D3-4E47E3B5729D}"/>
          </ac:spMkLst>
        </pc:spChg>
        <pc:spChg chg="del">
          <ac:chgData name="Oliver Arce" userId="aceaf6436e11856b" providerId="LiveId" clId="{894A89CD-BAE6-427E-A1B6-A87F4D0CCB7C}" dt="2023-12-04T22:59:20.382" v="336" actId="26606"/>
          <ac:spMkLst>
            <pc:docMk/>
            <pc:sldMk cId="3536780272" sldId="266"/>
            <ac:spMk id="13" creationId="{84A8DE83-DE75-4B41-9DB4-A7EC0B0DEC0B}"/>
          </ac:spMkLst>
        </pc:spChg>
        <pc:spChg chg="del">
          <ac:chgData name="Oliver Arce" userId="aceaf6436e11856b" providerId="LiveId" clId="{894A89CD-BAE6-427E-A1B6-A87F4D0CCB7C}" dt="2023-12-04T22:59:20.382" v="336" actId="26606"/>
          <ac:spMkLst>
            <pc:docMk/>
            <pc:sldMk cId="3536780272" sldId="266"/>
            <ac:spMk id="15" creationId="{A7009A0A-BEF5-4EAC-AF15-E4F9F002E239}"/>
          </ac:spMkLst>
        </pc:spChg>
        <pc:spChg chg="add">
          <ac:chgData name="Oliver Arce" userId="aceaf6436e11856b" providerId="LiveId" clId="{894A89CD-BAE6-427E-A1B6-A87F4D0CCB7C}" dt="2023-12-04T22:59:20.382" v="336" actId="26606"/>
          <ac:spMkLst>
            <pc:docMk/>
            <pc:sldMk cId="3536780272" sldId="266"/>
            <ac:spMk id="20" creationId="{A8384FB5-9ADC-4DDC-881B-597D56F5B15D}"/>
          </ac:spMkLst>
        </pc:spChg>
        <pc:spChg chg="add">
          <ac:chgData name="Oliver Arce" userId="aceaf6436e11856b" providerId="LiveId" clId="{894A89CD-BAE6-427E-A1B6-A87F4D0CCB7C}" dt="2023-12-04T22:59:20.382" v="336" actId="26606"/>
          <ac:spMkLst>
            <pc:docMk/>
            <pc:sldMk cId="3536780272" sldId="266"/>
            <ac:spMk id="22" creationId="{91E5A9A7-95C6-4F4F-B00E-C82E07FE62EF}"/>
          </ac:spMkLst>
        </pc:spChg>
        <pc:spChg chg="add">
          <ac:chgData name="Oliver Arce" userId="aceaf6436e11856b" providerId="LiveId" clId="{894A89CD-BAE6-427E-A1B6-A87F4D0CCB7C}" dt="2023-12-04T22:59:20.382" v="336" actId="26606"/>
          <ac:spMkLst>
            <pc:docMk/>
            <pc:sldMk cId="3536780272" sldId="266"/>
            <ac:spMk id="24" creationId="{D07DD2DE-F619-49DD-B5E7-03A290FF4ED1}"/>
          </ac:spMkLst>
        </pc:spChg>
        <pc:spChg chg="add">
          <ac:chgData name="Oliver Arce" userId="aceaf6436e11856b" providerId="LiveId" clId="{894A89CD-BAE6-427E-A1B6-A87F4D0CCB7C}" dt="2023-12-04T22:59:20.382" v="336" actId="26606"/>
          <ac:spMkLst>
            <pc:docMk/>
            <pc:sldMk cId="3536780272" sldId="266"/>
            <ac:spMk id="26" creationId="{85149191-5F60-4A28-AAFF-039F96B0F3EC}"/>
          </ac:spMkLst>
        </pc:spChg>
        <pc:spChg chg="add">
          <ac:chgData name="Oliver Arce" userId="aceaf6436e11856b" providerId="LiveId" clId="{894A89CD-BAE6-427E-A1B6-A87F4D0CCB7C}" dt="2023-12-04T22:59:20.382" v="336" actId="26606"/>
          <ac:spMkLst>
            <pc:docMk/>
            <pc:sldMk cId="3536780272" sldId="266"/>
            <ac:spMk id="28" creationId="{F8260ED5-17F7-4158-B241-D51DD4CF1B7E}"/>
          </ac:spMkLst>
        </pc:spChg>
        <pc:picChg chg="add del mod ord">
          <ac:chgData name="Oliver Arce" userId="aceaf6436e11856b" providerId="LiveId" clId="{894A89CD-BAE6-427E-A1B6-A87F4D0CCB7C}" dt="2023-12-04T19:13:25.771" v="273" actId="478"/>
          <ac:picMkLst>
            <pc:docMk/>
            <pc:sldMk cId="3536780272" sldId="266"/>
            <ac:picMk id="4" creationId="{243FE96D-FFF4-CE55-0EF5-19AE6D599AD0}"/>
          </ac:picMkLst>
        </pc:picChg>
        <pc:picChg chg="add del mod">
          <ac:chgData name="Oliver Arce" userId="aceaf6436e11856b" providerId="LiveId" clId="{894A89CD-BAE6-427E-A1B6-A87F4D0CCB7C}" dt="2023-12-04T19:13:30.459" v="274" actId="478"/>
          <ac:picMkLst>
            <pc:docMk/>
            <pc:sldMk cId="3536780272" sldId="266"/>
            <ac:picMk id="6" creationId="{40BF3022-30CC-3B0D-0492-193A59B5BA36}"/>
          </ac:picMkLst>
        </pc:picChg>
        <pc:picChg chg="add del mod">
          <ac:chgData name="Oliver Arce" userId="aceaf6436e11856b" providerId="LiveId" clId="{894A89CD-BAE6-427E-A1B6-A87F4D0CCB7C}" dt="2023-12-03T23:26:02.518" v="5" actId="478"/>
          <ac:picMkLst>
            <pc:docMk/>
            <pc:sldMk cId="3536780272" sldId="266"/>
            <ac:picMk id="6" creationId="{5BB3ECD6-1E15-E8ED-DF82-6FC40E7A7047}"/>
          </ac:picMkLst>
        </pc:picChg>
        <pc:picChg chg="add del mod">
          <ac:chgData name="Oliver Arce" userId="aceaf6436e11856b" providerId="LiveId" clId="{894A89CD-BAE6-427E-A1B6-A87F4D0CCB7C}" dt="2023-12-04T00:27:08.093" v="186" actId="478"/>
          <ac:picMkLst>
            <pc:docMk/>
            <pc:sldMk cId="3536780272" sldId="266"/>
            <ac:picMk id="8" creationId="{0A9E589C-FF41-90E0-807F-F72171F7FFB2}"/>
          </ac:picMkLst>
        </pc:picChg>
        <pc:picChg chg="add mod ord">
          <ac:chgData name="Oliver Arce" userId="aceaf6436e11856b" providerId="LiveId" clId="{894A89CD-BAE6-427E-A1B6-A87F4D0CCB7C}" dt="2023-12-04T22:59:20.382" v="336" actId="26606"/>
          <ac:picMkLst>
            <pc:docMk/>
            <pc:sldMk cId="3536780272" sldId="266"/>
            <ac:picMk id="8" creationId="{52551893-55D7-99F3-4051-D0E44C0D65C4}"/>
          </ac:picMkLst>
        </pc:picChg>
        <pc:picChg chg="add del mod">
          <ac:chgData name="Oliver Arce" userId="aceaf6436e11856b" providerId="LiveId" clId="{894A89CD-BAE6-427E-A1B6-A87F4D0CCB7C}" dt="2023-12-04T19:18:05.822" v="282" actId="21"/>
          <ac:picMkLst>
            <pc:docMk/>
            <pc:sldMk cId="3536780272" sldId="266"/>
            <ac:picMk id="12" creationId="{D500956F-7AAE-2B5A-241F-42B437C09728}"/>
          </ac:picMkLst>
        </pc:picChg>
      </pc:sldChg>
      <pc:sldChg chg="addSp delSp modSp add del mod">
        <pc:chgData name="Oliver Arce" userId="aceaf6436e11856b" providerId="LiveId" clId="{894A89CD-BAE6-427E-A1B6-A87F4D0CCB7C}" dt="2023-12-04T20:53:15.048" v="320" actId="2696"/>
        <pc:sldMkLst>
          <pc:docMk/>
          <pc:sldMk cId="2550118520" sldId="267"/>
        </pc:sldMkLst>
        <pc:spChg chg="mod">
          <ac:chgData name="Oliver Arce" userId="aceaf6436e11856b" providerId="LiveId" clId="{894A89CD-BAE6-427E-A1B6-A87F4D0CCB7C}" dt="2023-12-03T23:35:56.358" v="28" actId="20577"/>
          <ac:spMkLst>
            <pc:docMk/>
            <pc:sldMk cId="2550118520" sldId="267"/>
            <ac:spMk id="2" creationId="{6212C296-BAB9-4C82-DCF3-96C9C4CD7E31}"/>
          </ac:spMkLst>
        </pc:spChg>
        <pc:spChg chg="add del mod">
          <ac:chgData name="Oliver Arce" userId="aceaf6436e11856b" providerId="LiveId" clId="{894A89CD-BAE6-427E-A1B6-A87F4D0CCB7C}" dt="2023-12-03T23:35:44.599" v="22"/>
          <ac:spMkLst>
            <pc:docMk/>
            <pc:sldMk cId="2550118520" sldId="267"/>
            <ac:spMk id="5" creationId="{3E5D113B-68D5-AA38-6270-FDEF522642C5}"/>
          </ac:spMkLst>
        </pc:spChg>
        <pc:spChg chg="add mod">
          <ac:chgData name="Oliver Arce" userId="aceaf6436e11856b" providerId="LiveId" clId="{894A89CD-BAE6-427E-A1B6-A87F4D0CCB7C}" dt="2023-12-04T00:31:20.447" v="234" actId="1076"/>
          <ac:spMkLst>
            <pc:docMk/>
            <pc:sldMk cId="2550118520" sldId="267"/>
            <ac:spMk id="12" creationId="{8F6BA381-7971-06BC-13DC-00DDC2576DB2}"/>
          </ac:spMkLst>
        </pc:spChg>
        <pc:spChg chg="add del mod">
          <ac:chgData name="Oliver Arce" userId="aceaf6436e11856b" providerId="LiveId" clId="{894A89CD-BAE6-427E-A1B6-A87F4D0CCB7C}" dt="2023-12-04T00:30:03.740" v="219"/>
          <ac:spMkLst>
            <pc:docMk/>
            <pc:sldMk cId="2550118520" sldId="267"/>
            <ac:spMk id="37" creationId="{CE3CD1EA-BBD2-0CE9-6F63-606D512D3B92}"/>
          </ac:spMkLst>
        </pc:spChg>
        <pc:spChg chg="add mod">
          <ac:chgData name="Oliver Arce" userId="aceaf6436e11856b" providerId="LiveId" clId="{894A89CD-BAE6-427E-A1B6-A87F4D0CCB7C}" dt="2023-12-04T00:30:36.608" v="229" actId="1076"/>
          <ac:spMkLst>
            <pc:docMk/>
            <pc:sldMk cId="2550118520" sldId="267"/>
            <ac:spMk id="38" creationId="{499BA377-78EC-AF1E-85E8-C19EB64D9DAB}"/>
          </ac:spMkLst>
        </pc:spChg>
        <pc:spChg chg="add mod">
          <ac:chgData name="Oliver Arce" userId="aceaf6436e11856b" providerId="LiveId" clId="{894A89CD-BAE6-427E-A1B6-A87F4D0CCB7C}" dt="2023-12-04T00:30:56.689" v="231" actId="1076"/>
          <ac:spMkLst>
            <pc:docMk/>
            <pc:sldMk cId="2550118520" sldId="267"/>
            <ac:spMk id="39" creationId="{93D58E36-10D6-F491-4B45-A0D6A256E0C3}"/>
          </ac:spMkLst>
        </pc:spChg>
        <pc:spChg chg="add mod">
          <ac:chgData name="Oliver Arce" userId="aceaf6436e11856b" providerId="LiveId" clId="{894A89CD-BAE6-427E-A1B6-A87F4D0CCB7C}" dt="2023-12-04T00:31:23.968" v="235" actId="1076"/>
          <ac:spMkLst>
            <pc:docMk/>
            <pc:sldMk cId="2550118520" sldId="267"/>
            <ac:spMk id="40" creationId="{AE1F8C76-EDF6-A0B8-9B63-0F02AC11E332}"/>
          </ac:spMkLst>
        </pc:spChg>
        <pc:picChg chg="del">
          <ac:chgData name="Oliver Arce" userId="aceaf6436e11856b" providerId="LiveId" clId="{894A89CD-BAE6-427E-A1B6-A87F4D0CCB7C}" dt="2023-12-03T23:35:35.330" v="21" actId="478"/>
          <ac:picMkLst>
            <pc:docMk/>
            <pc:sldMk cId="2550118520" sldId="267"/>
            <ac:picMk id="4" creationId="{39F6381F-03BE-9116-0E15-1A76392913E2}"/>
          </ac:picMkLst>
        </pc:picChg>
        <pc:picChg chg="add mod">
          <ac:chgData name="Oliver Arce" userId="aceaf6436e11856b" providerId="LiveId" clId="{894A89CD-BAE6-427E-A1B6-A87F4D0CCB7C}" dt="2023-12-04T00:29:06.663" v="208" actId="1076"/>
          <ac:picMkLst>
            <pc:docMk/>
            <pc:sldMk cId="2550118520" sldId="267"/>
            <ac:picMk id="6" creationId="{08C3842C-DCEA-10AF-795A-082EDAE32C43}"/>
          </ac:picMkLst>
        </pc:picChg>
        <pc:picChg chg="add mod">
          <ac:chgData name="Oliver Arce" userId="aceaf6436e11856b" providerId="LiveId" clId="{894A89CD-BAE6-427E-A1B6-A87F4D0CCB7C}" dt="2023-12-04T00:29:43.440" v="214" actId="1076"/>
          <ac:picMkLst>
            <pc:docMk/>
            <pc:sldMk cId="2550118520" sldId="267"/>
            <ac:picMk id="7" creationId="{93B8562A-5234-479B-8E6B-0117DED84FE8}"/>
          </ac:picMkLst>
        </pc:picChg>
        <pc:picChg chg="add mod">
          <ac:chgData name="Oliver Arce" userId="aceaf6436e11856b" providerId="LiveId" clId="{894A89CD-BAE6-427E-A1B6-A87F4D0CCB7C}" dt="2023-12-04T00:29:37.550" v="213" actId="1076"/>
          <ac:picMkLst>
            <pc:docMk/>
            <pc:sldMk cId="2550118520" sldId="267"/>
            <ac:picMk id="8" creationId="{B12114BA-CCB0-0399-5EA0-0B30B65F53E2}"/>
          </ac:picMkLst>
        </pc:picChg>
        <pc:picChg chg="add mod">
          <ac:chgData name="Oliver Arce" userId="aceaf6436e11856b" providerId="LiveId" clId="{894A89CD-BAE6-427E-A1B6-A87F4D0CCB7C}" dt="2023-12-04T00:29:47.162" v="215" actId="1076"/>
          <ac:picMkLst>
            <pc:docMk/>
            <pc:sldMk cId="2550118520" sldId="267"/>
            <ac:picMk id="10" creationId="{F920B844-B7DE-A38D-A815-B1888A457037}"/>
          </ac:picMkLst>
        </pc:picChg>
        <pc:cxnChg chg="add mod">
          <ac:chgData name="Oliver Arce" userId="aceaf6436e11856b" providerId="LiveId" clId="{894A89CD-BAE6-427E-A1B6-A87F4D0CCB7C}" dt="2023-12-04T00:29:47.162" v="215" actId="1076"/>
          <ac:cxnSpMkLst>
            <pc:docMk/>
            <pc:sldMk cId="2550118520" sldId="267"/>
            <ac:cxnSpMk id="4" creationId="{662D8744-FD24-C404-5C9C-289812363F60}"/>
          </ac:cxnSpMkLst>
        </pc:cxnChg>
        <pc:cxnChg chg="add del mod">
          <ac:chgData name="Oliver Arce" userId="aceaf6436e11856b" providerId="LiveId" clId="{894A89CD-BAE6-427E-A1B6-A87F4D0CCB7C}" dt="2023-12-03T23:41:33.238" v="77" actId="11529"/>
          <ac:cxnSpMkLst>
            <pc:docMk/>
            <pc:sldMk cId="2550118520" sldId="267"/>
            <ac:cxnSpMk id="16" creationId="{F0A37A08-DD46-8DC9-C5C0-D2028F2ABB1E}"/>
          </ac:cxnSpMkLst>
        </pc:cxnChg>
        <pc:cxnChg chg="add mod">
          <ac:chgData name="Oliver Arce" userId="aceaf6436e11856b" providerId="LiveId" clId="{894A89CD-BAE6-427E-A1B6-A87F4D0CCB7C}" dt="2023-12-04T00:29:37.550" v="213" actId="1076"/>
          <ac:cxnSpMkLst>
            <pc:docMk/>
            <pc:sldMk cId="2550118520" sldId="267"/>
            <ac:cxnSpMk id="18" creationId="{2D1C97FF-A62E-9823-9EF6-8CACD9202560}"/>
          </ac:cxnSpMkLst>
        </pc:cxnChg>
        <pc:cxnChg chg="add del mod">
          <ac:chgData name="Oliver Arce" userId="aceaf6436e11856b" providerId="LiveId" clId="{894A89CD-BAE6-427E-A1B6-A87F4D0CCB7C}" dt="2023-12-04T00:28:38.883" v="203" actId="478"/>
          <ac:cxnSpMkLst>
            <pc:docMk/>
            <pc:sldMk cId="2550118520" sldId="267"/>
            <ac:cxnSpMk id="20" creationId="{0C5DC9A1-7815-5FDE-43D7-34FC9FD6A4A2}"/>
          </ac:cxnSpMkLst>
        </pc:cxnChg>
        <pc:cxnChg chg="add mod">
          <ac:chgData name="Oliver Arce" userId="aceaf6436e11856b" providerId="LiveId" clId="{894A89CD-BAE6-427E-A1B6-A87F4D0CCB7C}" dt="2023-12-04T00:31:20.447" v="234" actId="1076"/>
          <ac:cxnSpMkLst>
            <pc:docMk/>
            <pc:sldMk cId="2550118520" sldId="267"/>
            <ac:cxnSpMk id="23" creationId="{2F919278-360B-FC9B-9E95-A5444E90C6D7}"/>
          </ac:cxnSpMkLst>
        </pc:cxnChg>
        <pc:cxnChg chg="add mod">
          <ac:chgData name="Oliver Arce" userId="aceaf6436e11856b" providerId="LiveId" clId="{894A89CD-BAE6-427E-A1B6-A87F4D0CCB7C}" dt="2023-12-04T00:31:20.447" v="234" actId="1076"/>
          <ac:cxnSpMkLst>
            <pc:docMk/>
            <pc:sldMk cId="2550118520" sldId="267"/>
            <ac:cxnSpMk id="25" creationId="{52058543-9958-3EC4-4137-73960AB27B7E}"/>
          </ac:cxnSpMkLst>
        </pc:cxnChg>
      </pc:sldChg>
      <pc:sldChg chg="addSp delSp modSp add del mod">
        <pc:chgData name="Oliver Arce" userId="aceaf6436e11856b" providerId="LiveId" clId="{894A89CD-BAE6-427E-A1B6-A87F4D0CCB7C}" dt="2023-12-04T19:13:35.461" v="275" actId="2696"/>
        <pc:sldMkLst>
          <pc:docMk/>
          <pc:sldMk cId="2237293423" sldId="268"/>
        </pc:sldMkLst>
        <pc:spChg chg="mod">
          <ac:chgData name="Oliver Arce" userId="aceaf6436e11856b" providerId="LiveId" clId="{894A89CD-BAE6-427E-A1B6-A87F4D0CCB7C}" dt="2023-12-04T00:25:23.169" v="174" actId="20577"/>
          <ac:spMkLst>
            <pc:docMk/>
            <pc:sldMk cId="2237293423" sldId="268"/>
            <ac:spMk id="2" creationId="{6212C296-BAB9-4C82-DCF3-96C9C4CD7E31}"/>
          </ac:spMkLst>
        </pc:spChg>
        <pc:spChg chg="add del mod">
          <ac:chgData name="Oliver Arce" userId="aceaf6436e11856b" providerId="LiveId" clId="{894A89CD-BAE6-427E-A1B6-A87F4D0CCB7C}" dt="2023-12-04T00:24:43.023" v="166" actId="22"/>
          <ac:spMkLst>
            <pc:docMk/>
            <pc:sldMk cId="2237293423" sldId="268"/>
            <ac:spMk id="5" creationId="{8E99C597-17F4-1681-1500-B2429DB3597B}"/>
          </ac:spMkLst>
        </pc:spChg>
        <pc:picChg chg="del">
          <ac:chgData name="Oliver Arce" userId="aceaf6436e11856b" providerId="LiveId" clId="{894A89CD-BAE6-427E-A1B6-A87F4D0CCB7C}" dt="2023-12-04T00:22:05.807" v="151" actId="478"/>
          <ac:picMkLst>
            <pc:docMk/>
            <pc:sldMk cId="2237293423" sldId="268"/>
            <ac:picMk id="4" creationId="{243FE96D-FFF4-CE55-0EF5-19AE6D599AD0}"/>
          </ac:picMkLst>
        </pc:picChg>
        <pc:picChg chg="del">
          <ac:chgData name="Oliver Arce" userId="aceaf6436e11856b" providerId="LiveId" clId="{894A89CD-BAE6-427E-A1B6-A87F4D0CCB7C}" dt="2023-12-04T00:22:09.484" v="152" actId="478"/>
          <ac:picMkLst>
            <pc:docMk/>
            <pc:sldMk cId="2237293423" sldId="268"/>
            <ac:picMk id="6" creationId="{40BF3022-30CC-3B0D-0492-193A59B5BA36}"/>
          </ac:picMkLst>
        </pc:picChg>
        <pc:picChg chg="del">
          <ac:chgData name="Oliver Arce" userId="aceaf6436e11856b" providerId="LiveId" clId="{894A89CD-BAE6-427E-A1B6-A87F4D0CCB7C}" dt="2023-12-04T00:22:11.024" v="153" actId="478"/>
          <ac:picMkLst>
            <pc:docMk/>
            <pc:sldMk cId="2237293423" sldId="268"/>
            <ac:picMk id="8" creationId="{0A9E589C-FF41-90E0-807F-F72171F7FFB2}"/>
          </ac:picMkLst>
        </pc:picChg>
        <pc:picChg chg="add mod ord">
          <ac:chgData name="Oliver Arce" userId="aceaf6436e11856b" providerId="LiveId" clId="{894A89CD-BAE6-427E-A1B6-A87F4D0CCB7C}" dt="2023-12-04T00:27:44.556" v="194" actId="14100"/>
          <ac:picMkLst>
            <pc:docMk/>
            <pc:sldMk cId="2237293423" sldId="268"/>
            <ac:picMk id="10" creationId="{4F38F855-27C0-7A93-EC2F-1F296AFB8903}"/>
          </ac:picMkLst>
        </pc:picChg>
        <pc:picChg chg="add mod">
          <ac:chgData name="Oliver Arce" userId="aceaf6436e11856b" providerId="LiveId" clId="{894A89CD-BAE6-427E-A1B6-A87F4D0CCB7C}" dt="2023-12-04T00:27:50.260" v="195" actId="1076"/>
          <ac:picMkLst>
            <pc:docMk/>
            <pc:sldMk cId="2237293423" sldId="268"/>
            <ac:picMk id="14" creationId="{D73DDB2B-C59F-9502-3C05-9E31D5C8ECC2}"/>
          </ac:picMkLst>
        </pc:picChg>
        <pc:picChg chg="add mod">
          <ac:chgData name="Oliver Arce" userId="aceaf6436e11856b" providerId="LiveId" clId="{894A89CD-BAE6-427E-A1B6-A87F4D0CCB7C}" dt="2023-12-04T00:27:38.958" v="193" actId="14100"/>
          <ac:picMkLst>
            <pc:docMk/>
            <pc:sldMk cId="2237293423" sldId="268"/>
            <ac:picMk id="16" creationId="{E4247861-C83F-CFA9-C9B3-B6FB3C59818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B0466-0512-CE38-D9DB-DA357C5B2A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5F2596-12D2-C739-A467-174310519F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7A46FF-C7B8-E32F-36C4-CBACC13C5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5A3CA-7632-4289-B479-1732DBD6EB61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C26D2B-A071-6477-331A-1C384D73C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FD9114-957C-B402-411A-B359D1393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10CB9-BF03-4691-8507-D41198834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489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7C16E-B4C9-3A48-0FA0-7004AC0C7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3F99F2-C0BE-EF4E-ED2A-6A4FD53A35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053CEF-C67D-213B-12AC-353D09D71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5A3CA-7632-4289-B479-1732DBD6EB61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C935A6-0671-E027-8C2D-9B4B9C284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36A19C-446A-B230-DA49-198F01F59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10CB9-BF03-4691-8507-D41198834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438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4B0074-DBA0-3E56-F258-C99742EC89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4FDCAF-5BDA-58D7-DE65-B25C668F69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287D4-354E-E0C2-8CF9-3D3627BA2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5A3CA-7632-4289-B479-1732DBD6EB61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A73E02-A5A4-782D-7D64-CE375FD17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131588-38BE-9B79-84A3-3DF2B9649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10CB9-BF03-4691-8507-D41198834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678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00F16-443E-8096-C16C-EA60170BC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FF143-733B-4235-0F1E-B3DB8253E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CC3F57-9F22-61C6-1402-97F5182F6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5A3CA-7632-4289-B479-1732DBD6EB61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041DD0-5BBB-332D-32A1-F87850840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D6BA22-17C8-8ECB-BE3E-E9E838A96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10CB9-BF03-4691-8507-D41198834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936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45F6D-6184-7613-6E8B-6C3AF50CB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E38B61-4750-E026-96A0-8F591E50F8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3FD062-8530-8FCF-88E4-E29B2E97E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5A3CA-7632-4289-B479-1732DBD6EB61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9E249B-992B-8976-41B1-B31ADBC41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AA5EBA-53BA-B524-EBCF-4DC183885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10CB9-BF03-4691-8507-D41198834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878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42345-0381-1D03-CD94-964940CC9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1BB07-0880-C266-6D89-B630FB24CA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E6375C-77A5-618B-AAF6-C3B24B902D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83416A-C01F-4289-6736-B98314B3C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5A3CA-7632-4289-B479-1732DBD6EB61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FC31FC-EBC1-149C-0C69-D6D7B9ED9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19BFD4-6676-F683-CD2C-5E9CA52E8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10CB9-BF03-4691-8507-D41198834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16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9E49F-6A9C-85D5-FDAA-4A0BDB067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531E6-52E4-3E5D-AF5C-655E25AC93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23C9D7-B062-5D28-9C62-893A36CF42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905B4E-ACC9-B2BB-87AC-2565646E07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8B142D-FC2B-2605-6916-513E54F1ED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A20F53-32D4-4693-87AB-4AA374936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5A3CA-7632-4289-B479-1732DBD6EB61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BA6980-4838-286F-EAAB-5029214ED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9DE3FF-B6A0-617E-5367-02444D977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10CB9-BF03-4691-8507-D41198834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618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732FC-C1F6-7357-E1A6-EE4609D86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62BCBB-61CA-5D72-725C-38669A9B0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5A3CA-7632-4289-B479-1732DBD6EB61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CCB758-6373-15B9-1542-6BFCAF86E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FC9D04-A577-5BEE-F772-0BD363569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10CB9-BF03-4691-8507-D41198834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74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13684E-AC40-7E62-C139-CF6429B8B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5A3CA-7632-4289-B479-1732DBD6EB61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6BBA6D-CB72-EC5B-70D6-177227848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1A55E1-B056-22FD-DB39-7D6BC1397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10CB9-BF03-4691-8507-D41198834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765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6382D-B891-D6AB-72E1-EC4BEFEC5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CC517-C20D-07AA-E12B-3659B841AF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24B9D7-B187-7FD5-5568-1E9C132738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638E5D-6454-F9C1-B463-BB4462477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5A3CA-7632-4289-B479-1732DBD6EB61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08B8D0-30DB-12F1-2B2A-700C75467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496C6F-C35A-E309-71C4-F4C71861E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10CB9-BF03-4691-8507-D41198834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10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B8C92-97D0-6EE7-E1D7-D250134F7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68708E-F3B3-5968-DB00-72517ECEEA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F32B51-D923-5905-181E-C4E283CBCC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1696D1-A6FB-0153-BCA5-DE3A86F99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5A3CA-7632-4289-B479-1732DBD6EB61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F57E38-6162-379C-DF2B-21315ADAF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F646CF-101A-B463-B841-583B0D952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10CB9-BF03-4691-8507-D41198834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430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3E8382-10AE-379B-47AD-857A82289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C4470D-80F8-4434-C3C7-6CFFB75D5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45EA03-B301-5A99-6A78-5EE9DB8B67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85A3CA-7632-4289-B479-1732DBD6EB61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7F27DB-F202-8E40-50CF-369D4F9A28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DF05F-E378-FE3E-8FF4-51F2038E33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A10CB9-BF03-4691-8507-D41198834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73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C790BE2-4E4F-4AAF-81A2-4A6F4885E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12191999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4"/>
            <a:ext cx="12192000" cy="6402581"/>
          </a:xfrm>
          <a:prstGeom prst="rect">
            <a:avLst/>
          </a:prstGeom>
          <a:gradFill>
            <a:gsLst>
              <a:gs pos="1000">
                <a:schemeClr val="accent1">
                  <a:lumMod val="75000"/>
                  <a:alpha val="59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12088DD-B1AD-40E0-8B86-1D87A2CCD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63054" y="-2653923"/>
            <a:ext cx="6858001" cy="12165846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rgbClr val="000000">
                  <a:alpha val="28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94763" y="0"/>
            <a:ext cx="6096001" cy="6858000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chemeClr val="accent1">
                  <a:lumMod val="75000"/>
                  <a:alpha val="50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C395952-4E26-45A2-8756-2ADFD6E53C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-3"/>
            <a:ext cx="12182871" cy="6871922"/>
          </a:xfrm>
          <a:prstGeom prst="rect">
            <a:avLst/>
          </a:prstGeom>
          <a:gradFill>
            <a:gsLst>
              <a:gs pos="13000">
                <a:srgbClr val="000000">
                  <a:alpha val="35000"/>
                </a:srgbClr>
              </a:gs>
              <a:gs pos="99000">
                <a:schemeClr val="accent1">
                  <a:lumMod val="75000"/>
                  <a:alpha val="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734BADF-9461-4621-B112-2D7BABEA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713" y="4049"/>
            <a:ext cx="10216576" cy="4729040"/>
          </a:xfrm>
          <a:custGeom>
            <a:avLst/>
            <a:gdLst>
              <a:gd name="connsiteX0" fmla="*/ 0 w 10216576"/>
              <a:gd name="connsiteY0" fmla="*/ 0 h 4729040"/>
              <a:gd name="connsiteX1" fmla="*/ 10216576 w 10216576"/>
              <a:gd name="connsiteY1" fmla="*/ 0 h 4729040"/>
              <a:gd name="connsiteX2" fmla="*/ 10210268 w 10216576"/>
              <a:gd name="connsiteY2" fmla="*/ 124944 h 4729040"/>
              <a:gd name="connsiteX3" fmla="*/ 5108288 w 10216576"/>
              <a:gd name="connsiteY3" fmla="*/ 4729040 h 4729040"/>
              <a:gd name="connsiteX4" fmla="*/ 6309 w 10216576"/>
              <a:gd name="connsiteY4" fmla="*/ 124944 h 472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6576" h="4729040">
                <a:moveTo>
                  <a:pt x="0" y="0"/>
                </a:moveTo>
                <a:lnTo>
                  <a:pt x="10216576" y="0"/>
                </a:lnTo>
                <a:lnTo>
                  <a:pt x="10210268" y="124944"/>
                </a:lnTo>
                <a:cubicBezTo>
                  <a:pt x="9947637" y="2710997"/>
                  <a:pt x="7763635" y="4729040"/>
                  <a:pt x="5108288" y="4729040"/>
                </a:cubicBezTo>
                <a:cubicBezTo>
                  <a:pt x="2452942" y="4729040"/>
                  <a:pt x="268937" y="2710997"/>
                  <a:pt x="6309" y="124944"/>
                </a:cubicBezTo>
                <a:close/>
              </a:path>
            </a:pathLst>
          </a:custGeom>
          <a:gradFill>
            <a:gsLst>
              <a:gs pos="7000">
                <a:schemeClr val="accent1">
                  <a:lumMod val="50000"/>
                  <a:alpha val="4000"/>
                </a:schemeClr>
              </a:gs>
              <a:gs pos="99000">
                <a:schemeClr val="accent1">
                  <a:alpha val="24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67F77D-DF4A-B649-FB63-C558A2560B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6693" y="1030406"/>
            <a:ext cx="8147713" cy="3081242"/>
          </a:xfrm>
        </p:spPr>
        <p:txBody>
          <a:bodyPr anchor="ctr">
            <a:norm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5400" b="1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Gu Wee Oh! Card Fight</a:t>
            </a:r>
            <a:br>
              <a:rPr lang="en-US" sz="4100" b="1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41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3200" b="1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Team #4</a:t>
            </a:r>
            <a:br>
              <a:rPr lang="en-US" sz="41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800" b="1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Oliver Arce, Daniel Freeman, Pranab </a:t>
            </a:r>
            <a:r>
              <a:rPr lang="en-US" sz="2800" b="1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Pudasaini</a:t>
            </a:r>
            <a:r>
              <a:rPr lang="en-US" sz="2800" b="1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Marissa Scroggins</a:t>
            </a:r>
            <a:endParaRPr lang="en-US" sz="28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0B5191-B2B9-51BE-DFBF-7F1F34F532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61235" y="4733089"/>
            <a:ext cx="9078628" cy="860620"/>
          </a:xfrm>
        </p:spPr>
        <p:txBody>
          <a:bodyPr anchor="ctr">
            <a:normAutofit/>
          </a:bodyPr>
          <a:lstStyle/>
          <a:p>
            <a:r>
              <a:rPr lang="en-US" sz="1800" b="0" i="0" u="none" strike="noStrike" dirty="0">
                <a:solidFill>
                  <a:srgbClr val="CACACA"/>
                </a:solidFill>
                <a:effectLst/>
                <a:latin typeface="Average"/>
              </a:rPr>
              <a:t>This project simulates a game where the players are given elemental cards, and may play two of them to damage opponents, with some card combinations changing the damage dealt.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3734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12C296-BAB9-4C82-DCF3-96C9C4CD7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Package Diagram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D5EEC50-2862-8DC0-C27A-40FB63BBE9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2428" y="2092236"/>
            <a:ext cx="7225748" cy="267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2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12C296-BAB9-4C82-DCF3-96C9C4CD7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Database Design Diagram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1FB295B-37D2-717F-FB77-0EEA971386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2428" y="1010263"/>
            <a:ext cx="7225748" cy="4837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91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2E17E911-875F-4DE5-8699-99D9F1805A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9" name="Freeform: Shape 1038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12C296-BAB9-4C82-DCF3-96C9C4CD7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Functional Requirements</a:t>
            </a:r>
            <a:endParaRPr lang="en-US" sz="40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DB41CCB-2CCA-4C71-7D6B-D08FFDD74B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9553" y="586855"/>
            <a:ext cx="6489229" cy="2889300"/>
          </a:xfrm>
        </p:spPr>
        <p:txBody>
          <a:bodyPr anchor="ctr">
            <a:normAutofit/>
          </a:bodyPr>
          <a:lstStyle/>
          <a:p>
            <a:r>
              <a:rPr lang="en-US" sz="2000" dirty="0"/>
              <a:t>Once a player selects their cards and clicks play hand, the system will calculate the damage a combination will produce based on the Damage Points listed on each card, as well as potential Damage Multipliers as calculated by the cards’ properties (</a:t>
            </a:r>
            <a:r>
              <a:rPr lang="en-US" sz="2000" dirty="0" err="1"/>
              <a:t>DetermineDamage</a:t>
            </a:r>
            <a:r>
              <a:rPr lang="en-US" sz="2000" dirty="0"/>
              <a:t>).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01F28B-0CBA-CFEE-F0CA-9D14BF3749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3906" y="2850394"/>
            <a:ext cx="4887992" cy="3771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068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12C296-BAB9-4C82-DCF3-96C9C4CD7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Use Case Description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2551893-55D7-99F3-4051-D0E44C0D65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2428" y="1545468"/>
            <a:ext cx="7225748" cy="3767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780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E15C1C-2FBB-C940-89AA-E1A2228DB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Initial Class Diagram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7377D50-222A-F6C8-BE9A-7E04040191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13708" y="759511"/>
            <a:ext cx="4576773" cy="5079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423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7" name="Rectangle 2056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61" name="Rectangle 2060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3" name="Rectangle 2062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65" name="Freeform: Shape 2064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E15C1C-2FBB-C940-89AA-E1A2228DB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Final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Class Diagram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C1294E4-81AF-D58E-A71C-7C3D26E227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2354" y="1340011"/>
            <a:ext cx="679161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891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118</Words>
  <Application>Microsoft Office PowerPoint</Application>
  <PresentationFormat>Widescreen</PresentationFormat>
  <Paragraphs>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Average</vt:lpstr>
      <vt:lpstr>Calibri</vt:lpstr>
      <vt:lpstr>Calibri Light</vt:lpstr>
      <vt:lpstr>Times New Roman</vt:lpstr>
      <vt:lpstr>Office Theme</vt:lpstr>
      <vt:lpstr>Gu Wee Oh! Card Fight  Team #4 Oliver Arce, Daniel Freeman, Pranab Pudasaini, Marissa Scroggins</vt:lpstr>
      <vt:lpstr>Package Diagram</vt:lpstr>
      <vt:lpstr>Database Design Diagram</vt:lpstr>
      <vt:lpstr>Functional Requirements</vt:lpstr>
      <vt:lpstr>Use Case Description</vt:lpstr>
      <vt:lpstr>Initial Class Diagram</vt:lpstr>
      <vt:lpstr>Final Class Diagram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 Wee Oh! Card Fight Team #4 Oliver Arce, Daniel Freeman, Pranab Pudasaini, Marissa Scroggins</dc:title>
  <dc:creator>Oliver Arce</dc:creator>
  <cp:lastModifiedBy>Oliver Arce</cp:lastModifiedBy>
  <cp:revision>1</cp:revision>
  <dcterms:created xsi:type="dcterms:W3CDTF">2023-12-03T23:05:01Z</dcterms:created>
  <dcterms:modified xsi:type="dcterms:W3CDTF">2023-12-05T18:21:42Z</dcterms:modified>
</cp:coreProperties>
</file>