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271214-FFD5-4DFE-B2B1-63B2A2C0A024}"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08CD45B0-2580-441F-A278-798FA55FF489}" type="slidenum">
              <a:rPr lang="en-IN" smtClean="0"/>
              <a:t>‹#›</a:t>
            </a:fld>
            <a:endParaRPr lang="en-IN"/>
          </a:p>
        </p:txBody>
      </p:sp>
    </p:spTree>
    <p:extLst>
      <p:ext uri="{BB962C8B-B14F-4D97-AF65-F5344CB8AC3E}">
        <p14:creationId xmlns:p14="http://schemas.microsoft.com/office/powerpoint/2010/main" val="43829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271214-FFD5-4DFE-B2B1-63B2A2C0A024}"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08CD45B0-2580-441F-A278-798FA55FF489}" type="slidenum">
              <a:rPr lang="en-IN" smtClean="0"/>
              <a:t>‹#›</a:t>
            </a:fld>
            <a:endParaRPr lang="en-IN"/>
          </a:p>
        </p:txBody>
      </p:sp>
    </p:spTree>
    <p:extLst>
      <p:ext uri="{BB962C8B-B14F-4D97-AF65-F5344CB8AC3E}">
        <p14:creationId xmlns:p14="http://schemas.microsoft.com/office/powerpoint/2010/main" val="2314799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271214-FFD5-4DFE-B2B1-63B2A2C0A024}"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08CD45B0-2580-441F-A278-798FA55FF489}" type="slidenum">
              <a:rPr lang="en-IN" smtClean="0"/>
              <a:t>‹#›</a:t>
            </a:fld>
            <a:endParaRPr lang="en-IN"/>
          </a:p>
        </p:txBody>
      </p:sp>
    </p:spTree>
    <p:extLst>
      <p:ext uri="{BB962C8B-B14F-4D97-AF65-F5344CB8AC3E}">
        <p14:creationId xmlns:p14="http://schemas.microsoft.com/office/powerpoint/2010/main" val="1570434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271214-FFD5-4DFE-B2B1-63B2A2C0A024}"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08CD45B0-2580-441F-A278-798FA55FF489}"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99875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271214-FFD5-4DFE-B2B1-63B2A2C0A024}"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08CD45B0-2580-441F-A278-798FA55FF489}" type="slidenum">
              <a:rPr lang="en-IN" smtClean="0"/>
              <a:t>‹#›</a:t>
            </a:fld>
            <a:endParaRPr lang="en-IN"/>
          </a:p>
        </p:txBody>
      </p:sp>
    </p:spTree>
    <p:extLst>
      <p:ext uri="{BB962C8B-B14F-4D97-AF65-F5344CB8AC3E}">
        <p14:creationId xmlns:p14="http://schemas.microsoft.com/office/powerpoint/2010/main" val="3846208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271214-FFD5-4DFE-B2B1-63B2A2C0A024}"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CD45B0-2580-441F-A278-798FA55FF489}" type="slidenum">
              <a:rPr lang="en-IN" smtClean="0"/>
              <a:t>‹#›</a:t>
            </a:fld>
            <a:endParaRPr lang="en-IN"/>
          </a:p>
        </p:txBody>
      </p:sp>
    </p:spTree>
    <p:extLst>
      <p:ext uri="{BB962C8B-B14F-4D97-AF65-F5344CB8AC3E}">
        <p14:creationId xmlns:p14="http://schemas.microsoft.com/office/powerpoint/2010/main" val="3443640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271214-FFD5-4DFE-B2B1-63B2A2C0A024}"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CD45B0-2580-441F-A278-798FA55FF489}" type="slidenum">
              <a:rPr lang="en-IN" smtClean="0"/>
              <a:t>‹#›</a:t>
            </a:fld>
            <a:endParaRPr lang="en-IN"/>
          </a:p>
        </p:txBody>
      </p:sp>
    </p:spTree>
    <p:extLst>
      <p:ext uri="{BB962C8B-B14F-4D97-AF65-F5344CB8AC3E}">
        <p14:creationId xmlns:p14="http://schemas.microsoft.com/office/powerpoint/2010/main" val="3098493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71214-FFD5-4DFE-B2B1-63B2A2C0A024}"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CD45B0-2580-441F-A278-798FA55FF489}" type="slidenum">
              <a:rPr lang="en-IN" smtClean="0"/>
              <a:t>‹#›</a:t>
            </a:fld>
            <a:endParaRPr lang="en-IN"/>
          </a:p>
        </p:txBody>
      </p:sp>
    </p:spTree>
    <p:extLst>
      <p:ext uri="{BB962C8B-B14F-4D97-AF65-F5344CB8AC3E}">
        <p14:creationId xmlns:p14="http://schemas.microsoft.com/office/powerpoint/2010/main" val="2026548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2271214-FFD5-4DFE-B2B1-63B2A2C0A024}" type="datetimeFigureOut">
              <a:rPr lang="en-IN" smtClean="0"/>
              <a:t>20-04-2023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8CD45B0-2580-441F-A278-798FA55FF489}" type="slidenum">
              <a:rPr lang="en-IN" smtClean="0"/>
              <a:t>‹#›</a:t>
            </a:fld>
            <a:endParaRPr lang="en-IN"/>
          </a:p>
        </p:txBody>
      </p:sp>
    </p:spTree>
    <p:extLst>
      <p:ext uri="{BB962C8B-B14F-4D97-AF65-F5344CB8AC3E}">
        <p14:creationId xmlns:p14="http://schemas.microsoft.com/office/powerpoint/2010/main" val="41507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71214-FFD5-4DFE-B2B1-63B2A2C0A024}"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CD45B0-2580-441F-A278-798FA55FF489}" type="slidenum">
              <a:rPr lang="en-IN" smtClean="0"/>
              <a:t>‹#›</a:t>
            </a:fld>
            <a:endParaRPr lang="en-IN"/>
          </a:p>
        </p:txBody>
      </p:sp>
    </p:spTree>
    <p:extLst>
      <p:ext uri="{BB962C8B-B14F-4D97-AF65-F5344CB8AC3E}">
        <p14:creationId xmlns:p14="http://schemas.microsoft.com/office/powerpoint/2010/main" val="1229272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271214-FFD5-4DFE-B2B1-63B2A2C0A024}"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08CD45B0-2580-441F-A278-798FA55FF489}" type="slidenum">
              <a:rPr lang="en-IN" smtClean="0"/>
              <a:t>‹#›</a:t>
            </a:fld>
            <a:endParaRPr lang="en-IN"/>
          </a:p>
        </p:txBody>
      </p:sp>
    </p:spTree>
    <p:extLst>
      <p:ext uri="{BB962C8B-B14F-4D97-AF65-F5344CB8AC3E}">
        <p14:creationId xmlns:p14="http://schemas.microsoft.com/office/powerpoint/2010/main" val="3803267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271214-FFD5-4DFE-B2B1-63B2A2C0A024}"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CD45B0-2580-441F-A278-798FA55FF489}" type="slidenum">
              <a:rPr lang="en-IN" smtClean="0"/>
              <a:t>‹#›</a:t>
            </a:fld>
            <a:endParaRPr lang="en-IN"/>
          </a:p>
        </p:txBody>
      </p:sp>
    </p:spTree>
    <p:extLst>
      <p:ext uri="{BB962C8B-B14F-4D97-AF65-F5344CB8AC3E}">
        <p14:creationId xmlns:p14="http://schemas.microsoft.com/office/powerpoint/2010/main" val="1462774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71214-FFD5-4DFE-B2B1-63B2A2C0A024}"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CD45B0-2580-441F-A278-798FA55FF489}" type="slidenum">
              <a:rPr lang="en-IN" smtClean="0"/>
              <a:t>‹#›</a:t>
            </a:fld>
            <a:endParaRPr lang="en-IN"/>
          </a:p>
        </p:txBody>
      </p:sp>
    </p:spTree>
    <p:extLst>
      <p:ext uri="{BB962C8B-B14F-4D97-AF65-F5344CB8AC3E}">
        <p14:creationId xmlns:p14="http://schemas.microsoft.com/office/powerpoint/2010/main" val="2115327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71214-FFD5-4DFE-B2B1-63B2A2C0A024}"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CD45B0-2580-441F-A278-798FA55FF489}" type="slidenum">
              <a:rPr lang="en-IN" smtClean="0"/>
              <a:t>‹#›</a:t>
            </a:fld>
            <a:endParaRPr lang="en-IN"/>
          </a:p>
        </p:txBody>
      </p:sp>
    </p:spTree>
    <p:extLst>
      <p:ext uri="{BB962C8B-B14F-4D97-AF65-F5344CB8AC3E}">
        <p14:creationId xmlns:p14="http://schemas.microsoft.com/office/powerpoint/2010/main" val="242645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2271214-FFD5-4DFE-B2B1-63B2A2C0A024}" type="datetimeFigureOut">
              <a:rPr lang="en-IN" smtClean="0"/>
              <a:t>20-04-2023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CD45B0-2580-441F-A278-798FA55FF489}" type="slidenum">
              <a:rPr lang="en-IN" smtClean="0"/>
              <a:t>‹#›</a:t>
            </a:fld>
            <a:endParaRPr lang="en-IN"/>
          </a:p>
        </p:txBody>
      </p:sp>
    </p:spTree>
    <p:extLst>
      <p:ext uri="{BB962C8B-B14F-4D97-AF65-F5344CB8AC3E}">
        <p14:creationId xmlns:p14="http://schemas.microsoft.com/office/powerpoint/2010/main" val="262843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271214-FFD5-4DFE-B2B1-63B2A2C0A024}"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CD45B0-2580-441F-A278-798FA55FF489}" type="slidenum">
              <a:rPr lang="en-IN" smtClean="0"/>
              <a:t>‹#›</a:t>
            </a:fld>
            <a:endParaRPr lang="en-IN"/>
          </a:p>
        </p:txBody>
      </p:sp>
    </p:spTree>
    <p:extLst>
      <p:ext uri="{BB962C8B-B14F-4D97-AF65-F5344CB8AC3E}">
        <p14:creationId xmlns:p14="http://schemas.microsoft.com/office/powerpoint/2010/main" val="56920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271214-FFD5-4DFE-B2B1-63B2A2C0A024}"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CD45B0-2580-441F-A278-798FA55FF489}" type="slidenum">
              <a:rPr lang="en-IN" smtClean="0"/>
              <a:t>‹#›</a:t>
            </a:fld>
            <a:endParaRPr lang="en-IN"/>
          </a:p>
        </p:txBody>
      </p:sp>
    </p:spTree>
    <p:extLst>
      <p:ext uri="{BB962C8B-B14F-4D97-AF65-F5344CB8AC3E}">
        <p14:creationId xmlns:p14="http://schemas.microsoft.com/office/powerpoint/2010/main" val="3237553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271214-FFD5-4DFE-B2B1-63B2A2C0A024}" type="datetimeFigureOut">
              <a:rPr lang="en-IN" smtClean="0"/>
              <a:t>20-04-2023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8CD45B0-2580-441F-A278-798FA55FF489}" type="slidenum">
              <a:rPr lang="en-IN" smtClean="0"/>
              <a:t>‹#›</a:t>
            </a:fld>
            <a:endParaRPr lang="en-IN"/>
          </a:p>
        </p:txBody>
      </p:sp>
    </p:spTree>
    <p:extLst>
      <p:ext uri="{BB962C8B-B14F-4D97-AF65-F5344CB8AC3E}">
        <p14:creationId xmlns:p14="http://schemas.microsoft.com/office/powerpoint/2010/main" val="29568973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BC08-9C97-5152-E554-D0B6F4D54E44}"/>
              </a:ext>
            </a:extLst>
          </p:cNvPr>
          <p:cNvSpPr>
            <a:spLocks noGrp="1"/>
          </p:cNvSpPr>
          <p:nvPr>
            <p:ph type="ctrTitle"/>
          </p:nvPr>
        </p:nvSpPr>
        <p:spPr>
          <a:xfrm>
            <a:off x="895847" y="361785"/>
            <a:ext cx="9144000" cy="2387600"/>
          </a:xfrm>
        </p:spPr>
        <p:txBody>
          <a:bodyPr/>
          <a:lstStyle/>
          <a:p>
            <a:r>
              <a:rPr lang="en-IN" dirty="0"/>
              <a:t>ATTENDENCE SYSTEM</a:t>
            </a:r>
            <a:br>
              <a:rPr lang="en-IN" dirty="0"/>
            </a:br>
            <a:r>
              <a:rPr lang="en-IN" dirty="0"/>
              <a:t>ANDROID PROJECT</a:t>
            </a:r>
          </a:p>
        </p:txBody>
      </p:sp>
      <p:sp>
        <p:nvSpPr>
          <p:cNvPr id="3" name="Subtitle 2">
            <a:extLst>
              <a:ext uri="{FF2B5EF4-FFF2-40B4-BE49-F238E27FC236}">
                <a16:creationId xmlns:a16="http://schemas.microsoft.com/office/drawing/2014/main" id="{7695705A-40FA-4DEC-B494-722DC33E3A29}"/>
              </a:ext>
            </a:extLst>
          </p:cNvPr>
          <p:cNvSpPr>
            <a:spLocks noGrp="1"/>
          </p:cNvSpPr>
          <p:nvPr>
            <p:ph type="subTitle" idx="1"/>
          </p:nvPr>
        </p:nvSpPr>
        <p:spPr>
          <a:xfrm>
            <a:off x="3249433" y="3236277"/>
            <a:ext cx="3819277" cy="3156571"/>
          </a:xfrm>
        </p:spPr>
        <p:txBody>
          <a:bodyPr>
            <a:normAutofit lnSpcReduction="10000"/>
          </a:bodyPr>
          <a:lstStyle/>
          <a:p>
            <a:endParaRPr lang="en-IN" dirty="0"/>
          </a:p>
          <a:p>
            <a:r>
              <a:rPr lang="en-IN" dirty="0"/>
              <a:t>          GOURI SANKAR RATH                       200301120121</a:t>
            </a:r>
          </a:p>
          <a:p>
            <a:r>
              <a:rPr lang="en-IN" dirty="0"/>
              <a:t>      ASHUTOSH BISWAL                                                   20301120169 </a:t>
            </a:r>
          </a:p>
          <a:p>
            <a:r>
              <a:rPr lang="en-IN" dirty="0"/>
              <a:t>  PRANAB PRABHANJAN SAHOO 200301120151</a:t>
            </a:r>
          </a:p>
          <a:p>
            <a:r>
              <a:rPr lang="en-IN" dirty="0"/>
              <a:t>SANGRAM BHUYAN </a:t>
            </a:r>
          </a:p>
          <a:p>
            <a:r>
              <a:rPr lang="en-IN" dirty="0"/>
              <a:t>200301120065</a:t>
            </a:r>
          </a:p>
          <a:p>
            <a:endParaRPr lang="en-IN" dirty="0"/>
          </a:p>
        </p:txBody>
      </p:sp>
    </p:spTree>
    <p:extLst>
      <p:ext uri="{BB962C8B-B14F-4D97-AF65-F5344CB8AC3E}">
        <p14:creationId xmlns:p14="http://schemas.microsoft.com/office/powerpoint/2010/main" val="3501182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80F280-4A84-82F1-545C-C6D973C61AB1}"/>
              </a:ext>
            </a:extLst>
          </p:cNvPr>
          <p:cNvPicPr>
            <a:picLocks noChangeAspect="1"/>
          </p:cNvPicPr>
          <p:nvPr/>
        </p:nvPicPr>
        <p:blipFill>
          <a:blip r:embed="rId2"/>
          <a:stretch>
            <a:fillRect/>
          </a:stretch>
        </p:blipFill>
        <p:spPr>
          <a:xfrm>
            <a:off x="951214" y="0"/>
            <a:ext cx="10289572" cy="6858000"/>
          </a:xfrm>
          <a:prstGeom prst="rect">
            <a:avLst/>
          </a:prstGeom>
        </p:spPr>
      </p:pic>
    </p:spTree>
    <p:extLst>
      <p:ext uri="{BB962C8B-B14F-4D97-AF65-F5344CB8AC3E}">
        <p14:creationId xmlns:p14="http://schemas.microsoft.com/office/powerpoint/2010/main" val="245884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5A90-A48F-B9C1-937F-C799FB769645}"/>
              </a:ext>
            </a:extLst>
          </p:cNvPr>
          <p:cNvSpPr>
            <a:spLocks noGrp="1"/>
          </p:cNvSpPr>
          <p:nvPr>
            <p:ph type="title"/>
          </p:nvPr>
        </p:nvSpPr>
        <p:spPr>
          <a:xfrm>
            <a:off x="384976" y="644056"/>
            <a:ext cx="10515600" cy="1309612"/>
          </a:xfrm>
        </p:spPr>
        <p:txBody>
          <a:bodyPr/>
          <a:lstStyle/>
          <a:p>
            <a:r>
              <a:rPr lang="en-IN" dirty="0"/>
              <a:t>ABSTRACT:-</a:t>
            </a:r>
          </a:p>
        </p:txBody>
      </p:sp>
      <p:sp>
        <p:nvSpPr>
          <p:cNvPr id="3" name="Content Placeholder 2">
            <a:extLst>
              <a:ext uri="{FF2B5EF4-FFF2-40B4-BE49-F238E27FC236}">
                <a16:creationId xmlns:a16="http://schemas.microsoft.com/office/drawing/2014/main" id="{F29926FA-0B21-3A13-916B-45CB93A3DEAE}"/>
              </a:ext>
            </a:extLst>
          </p:cNvPr>
          <p:cNvSpPr>
            <a:spLocks noGrp="1"/>
          </p:cNvSpPr>
          <p:nvPr>
            <p:ph idx="1"/>
          </p:nvPr>
        </p:nvSpPr>
        <p:spPr>
          <a:xfrm>
            <a:off x="615564" y="1953668"/>
            <a:ext cx="10515600" cy="4802588"/>
          </a:xfrm>
        </p:spPr>
        <p:txBody>
          <a:bodyPr>
            <a:normAutofit/>
          </a:bodyPr>
          <a:lstStyle/>
          <a:p>
            <a:r>
              <a:rPr lang="en-US" dirty="0"/>
              <a:t>Now a days, it is highly possible to adapt mobile computing in various applications. The portability, open source</a:t>
            </a:r>
          </a:p>
          <a:p>
            <a:r>
              <a:rPr lang="en-US" dirty="0"/>
              <a:t>Nature of smart phones and android development platform has made the development of application software for various</a:t>
            </a:r>
          </a:p>
          <a:p>
            <a:r>
              <a:rPr lang="en-US" dirty="0"/>
              <a:t>Wireless communication technology of smart phone enables the information transfer from the current client to remote</a:t>
            </a:r>
          </a:p>
          <a:p>
            <a:r>
              <a:rPr lang="en-US" dirty="0"/>
              <a:t>Database server, where ever the network range is available. The Attendance System is a mobile computing software</a:t>
            </a:r>
          </a:p>
          <a:p>
            <a:r>
              <a:rPr lang="en-US" dirty="0"/>
              <a:t>Application, which focuses on an activity or function, which is based on management information system of academic</a:t>
            </a:r>
          </a:p>
          <a:p>
            <a:pPr marL="0" indent="0">
              <a:buNone/>
            </a:pPr>
            <a:endParaRPr lang="en-IN" dirty="0"/>
          </a:p>
        </p:txBody>
      </p:sp>
    </p:spTree>
    <p:extLst>
      <p:ext uri="{BB962C8B-B14F-4D97-AF65-F5344CB8AC3E}">
        <p14:creationId xmlns:p14="http://schemas.microsoft.com/office/powerpoint/2010/main" val="3195835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7B35-3F0F-5118-0913-DE91C637C55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1581F18-79FD-8F97-4A7E-47801D665658}"/>
              </a:ext>
            </a:extLst>
          </p:cNvPr>
          <p:cNvSpPr>
            <a:spLocks noGrp="1"/>
          </p:cNvSpPr>
          <p:nvPr>
            <p:ph idx="1"/>
          </p:nvPr>
        </p:nvSpPr>
        <p:spPr>
          <a:xfrm>
            <a:off x="282756" y="2066529"/>
            <a:ext cx="9613861" cy="3599316"/>
          </a:xfrm>
        </p:spPr>
        <p:txBody>
          <a:bodyPr/>
          <a:lstStyle/>
          <a:p>
            <a:r>
              <a:rPr lang="en-US" dirty="0"/>
              <a:t>Android Attendance System is a software developed for daily student attendance in schools, colleges and institutes. If</a:t>
            </a:r>
          </a:p>
          <a:p>
            <a:r>
              <a:rPr lang="en-US" dirty="0"/>
              <a:t>Facilitates to access the attendance information of a particular student in a particular class. The information is sorted by the</a:t>
            </a:r>
          </a:p>
          <a:p>
            <a:r>
              <a:rPr lang="en-US" dirty="0"/>
              <a:t>Operators, which will be provided by the teacher for a particular class. This system will also help in evaluating attendance</a:t>
            </a:r>
          </a:p>
          <a:p>
            <a:r>
              <a:rPr lang="en-US" dirty="0"/>
              <a:t>Eligibility criteria of a student.</a:t>
            </a:r>
            <a:endParaRPr lang="en-IN" dirty="0"/>
          </a:p>
        </p:txBody>
      </p:sp>
    </p:spTree>
    <p:extLst>
      <p:ext uri="{BB962C8B-B14F-4D97-AF65-F5344CB8AC3E}">
        <p14:creationId xmlns:p14="http://schemas.microsoft.com/office/powerpoint/2010/main" val="61867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DA83-F8C3-F9D8-F036-8B616D5457AD}"/>
              </a:ext>
            </a:extLst>
          </p:cNvPr>
          <p:cNvSpPr>
            <a:spLocks noGrp="1"/>
          </p:cNvSpPr>
          <p:nvPr>
            <p:ph type="title"/>
          </p:nvPr>
        </p:nvSpPr>
        <p:spPr/>
        <p:txBody>
          <a:bodyPr/>
          <a:lstStyle/>
          <a:p>
            <a:r>
              <a:rPr lang="en-IN" dirty="0"/>
              <a:t>DATA FLOW DIAGRAM</a:t>
            </a:r>
          </a:p>
        </p:txBody>
      </p:sp>
      <p:pic>
        <p:nvPicPr>
          <p:cNvPr id="4" name="Content Placeholder 3">
            <a:extLst>
              <a:ext uri="{FF2B5EF4-FFF2-40B4-BE49-F238E27FC236}">
                <a16:creationId xmlns:a16="http://schemas.microsoft.com/office/drawing/2014/main" id="{48737B52-0611-7D5F-A493-B8EFBC91C684}"/>
              </a:ext>
            </a:extLst>
          </p:cNvPr>
          <p:cNvPicPr>
            <a:picLocks noGrp="1" noChangeAspect="1"/>
          </p:cNvPicPr>
          <p:nvPr>
            <p:ph idx="1"/>
          </p:nvPr>
        </p:nvPicPr>
        <p:blipFill rotWithShape="1">
          <a:blip r:embed="rId2"/>
          <a:srcRect t="15651" b="-15651"/>
          <a:stretch/>
        </p:blipFill>
        <p:spPr>
          <a:xfrm>
            <a:off x="3152178" y="2019631"/>
            <a:ext cx="4393610" cy="4473244"/>
          </a:xfrm>
          <a:prstGeom prst="rect">
            <a:avLst/>
          </a:prstGeom>
        </p:spPr>
      </p:pic>
    </p:spTree>
    <p:extLst>
      <p:ext uri="{BB962C8B-B14F-4D97-AF65-F5344CB8AC3E}">
        <p14:creationId xmlns:p14="http://schemas.microsoft.com/office/powerpoint/2010/main" val="601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6D8F0-FBC3-0F84-679F-62BBB1162B18}"/>
              </a:ext>
            </a:extLst>
          </p:cNvPr>
          <p:cNvSpPr>
            <a:spLocks noGrp="1"/>
          </p:cNvSpPr>
          <p:nvPr>
            <p:ph type="title"/>
          </p:nvPr>
        </p:nvSpPr>
        <p:spPr/>
        <p:txBody>
          <a:bodyPr/>
          <a:lstStyle/>
          <a:p>
            <a:r>
              <a:rPr lang="en-IN" dirty="0"/>
              <a:t>ADVANTAGE AND DISADVANTAGE</a:t>
            </a:r>
          </a:p>
        </p:txBody>
      </p:sp>
      <p:sp>
        <p:nvSpPr>
          <p:cNvPr id="3" name="Text Placeholder 2">
            <a:extLst>
              <a:ext uri="{FF2B5EF4-FFF2-40B4-BE49-F238E27FC236}">
                <a16:creationId xmlns:a16="http://schemas.microsoft.com/office/drawing/2014/main" id="{EDC09EC9-4ADA-1A3D-490D-228F16D957D6}"/>
              </a:ext>
            </a:extLst>
          </p:cNvPr>
          <p:cNvSpPr>
            <a:spLocks noGrp="1"/>
          </p:cNvSpPr>
          <p:nvPr>
            <p:ph type="body" idx="1"/>
          </p:nvPr>
        </p:nvSpPr>
        <p:spPr/>
        <p:txBody>
          <a:bodyPr/>
          <a:lstStyle/>
          <a:p>
            <a:r>
              <a:rPr lang="en-IN" dirty="0"/>
              <a:t>ADVANTAGE </a:t>
            </a:r>
          </a:p>
        </p:txBody>
      </p:sp>
      <p:sp>
        <p:nvSpPr>
          <p:cNvPr id="4" name="Content Placeholder 3">
            <a:extLst>
              <a:ext uri="{FF2B5EF4-FFF2-40B4-BE49-F238E27FC236}">
                <a16:creationId xmlns:a16="http://schemas.microsoft.com/office/drawing/2014/main" id="{B4C48CBC-96BD-0DCD-F920-EA0BD0183A10}"/>
              </a:ext>
            </a:extLst>
          </p:cNvPr>
          <p:cNvSpPr>
            <a:spLocks noGrp="1"/>
          </p:cNvSpPr>
          <p:nvPr>
            <p:ph sz="half" idx="2"/>
          </p:nvPr>
        </p:nvSpPr>
        <p:spPr/>
        <p:txBody>
          <a:bodyPr>
            <a:normAutofit fontScale="55000" lnSpcReduction="20000"/>
          </a:bodyPr>
          <a:lstStyle/>
          <a:p>
            <a:r>
              <a:rPr lang="en-US" dirty="0"/>
              <a:t>There is no need for laptop or computer in every class to run the system as the system is run on mobile so no need of</a:t>
            </a:r>
          </a:p>
          <a:p>
            <a:r>
              <a:rPr lang="en-US" dirty="0"/>
              <a:t>extra efforts and resources.</a:t>
            </a:r>
          </a:p>
          <a:p>
            <a:r>
              <a:rPr lang="en-US" dirty="0"/>
              <a:t> The app is easy to install and use.</a:t>
            </a:r>
          </a:p>
          <a:p>
            <a:r>
              <a:rPr lang="en-US" dirty="0"/>
              <a:t> Absentees are easily identified and information's are passed to the respective student parents in faster way.</a:t>
            </a:r>
          </a:p>
          <a:p>
            <a:r>
              <a:rPr lang="en-US" dirty="0"/>
              <a:t> Parents can easily understand attendance performance of their children.</a:t>
            </a:r>
          </a:p>
          <a:p>
            <a:r>
              <a:rPr lang="en-US" dirty="0"/>
              <a:t> This application is so simple and easily understandable to every person.</a:t>
            </a:r>
          </a:p>
          <a:p>
            <a:r>
              <a:rPr lang="en-US" dirty="0"/>
              <a:t> Reduce communication gap between teacher and parent.</a:t>
            </a:r>
            <a:endParaRPr lang="en-IN" dirty="0"/>
          </a:p>
        </p:txBody>
      </p:sp>
      <p:sp>
        <p:nvSpPr>
          <p:cNvPr id="5" name="Text Placeholder 4">
            <a:extLst>
              <a:ext uri="{FF2B5EF4-FFF2-40B4-BE49-F238E27FC236}">
                <a16:creationId xmlns:a16="http://schemas.microsoft.com/office/drawing/2014/main" id="{167C59F7-BCA0-BBAD-78F0-BFF48E86451B}"/>
              </a:ext>
            </a:extLst>
          </p:cNvPr>
          <p:cNvSpPr>
            <a:spLocks noGrp="1"/>
          </p:cNvSpPr>
          <p:nvPr>
            <p:ph type="body" sz="quarter" idx="3"/>
          </p:nvPr>
        </p:nvSpPr>
        <p:spPr/>
        <p:txBody>
          <a:bodyPr/>
          <a:lstStyle/>
          <a:p>
            <a:r>
              <a:rPr lang="en-IN" dirty="0"/>
              <a:t>DISADVANTAGE</a:t>
            </a:r>
          </a:p>
        </p:txBody>
      </p:sp>
      <p:sp>
        <p:nvSpPr>
          <p:cNvPr id="6" name="Content Placeholder 5">
            <a:extLst>
              <a:ext uri="{FF2B5EF4-FFF2-40B4-BE49-F238E27FC236}">
                <a16:creationId xmlns:a16="http://schemas.microsoft.com/office/drawing/2014/main" id="{66456F0B-EB29-5F89-16B4-55BF67ECBC29}"/>
              </a:ext>
            </a:extLst>
          </p:cNvPr>
          <p:cNvSpPr>
            <a:spLocks noGrp="1"/>
          </p:cNvSpPr>
          <p:nvPr>
            <p:ph sz="quarter" idx="4"/>
          </p:nvPr>
        </p:nvSpPr>
        <p:spPr/>
        <p:txBody>
          <a:bodyPr>
            <a:normAutofit fontScale="55000" lnSpcReduction="20000"/>
          </a:bodyPr>
          <a:lstStyle/>
          <a:p>
            <a:r>
              <a:rPr lang="en-US" dirty="0"/>
              <a:t> The system can be run on android platform only. Though most of the mobiles now are android version and available in reasonable rate so it won’t be a big issue.</a:t>
            </a:r>
          </a:p>
          <a:p>
            <a:endParaRPr lang="en-IN" dirty="0"/>
          </a:p>
        </p:txBody>
      </p:sp>
    </p:spTree>
    <p:extLst>
      <p:ext uri="{BB962C8B-B14F-4D97-AF65-F5344CB8AC3E}">
        <p14:creationId xmlns:p14="http://schemas.microsoft.com/office/powerpoint/2010/main" val="200460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52D7-46D1-195C-0313-AF0C23264E2A}"/>
              </a:ext>
            </a:extLst>
          </p:cNvPr>
          <p:cNvSpPr>
            <a:spLocks noGrp="1"/>
          </p:cNvSpPr>
          <p:nvPr>
            <p:ph type="title"/>
          </p:nvPr>
        </p:nvSpPr>
        <p:spPr>
          <a:xfrm>
            <a:off x="58972" y="18255"/>
            <a:ext cx="10515600" cy="1967218"/>
          </a:xfrm>
        </p:spPr>
        <p:txBody>
          <a:bodyPr/>
          <a:lstStyle/>
          <a:p>
            <a:r>
              <a:rPr lang="en-IN" dirty="0"/>
              <a:t>SOFTWARE/HARDWARE REQUIREMENTS</a:t>
            </a:r>
          </a:p>
        </p:txBody>
      </p:sp>
      <p:sp>
        <p:nvSpPr>
          <p:cNvPr id="3" name="Content Placeholder 2">
            <a:extLst>
              <a:ext uri="{FF2B5EF4-FFF2-40B4-BE49-F238E27FC236}">
                <a16:creationId xmlns:a16="http://schemas.microsoft.com/office/drawing/2014/main" id="{728A5E04-D7D0-CC92-A4A5-C29CC2EE5002}"/>
              </a:ext>
            </a:extLst>
          </p:cNvPr>
          <p:cNvSpPr>
            <a:spLocks noGrp="1"/>
          </p:cNvSpPr>
          <p:nvPr>
            <p:ph idx="1"/>
          </p:nvPr>
        </p:nvSpPr>
        <p:spPr>
          <a:xfrm>
            <a:off x="93096" y="1985473"/>
            <a:ext cx="12005807" cy="4929809"/>
          </a:xfrm>
        </p:spPr>
        <p:txBody>
          <a:bodyPr>
            <a:normAutofit fontScale="85000" lnSpcReduction="20000"/>
          </a:bodyPr>
          <a:lstStyle/>
          <a:p>
            <a:r>
              <a:rPr lang="en-IN" dirty="0"/>
              <a:t>Software Requirements</a:t>
            </a:r>
          </a:p>
          <a:p>
            <a:r>
              <a:rPr lang="en-IN" dirty="0"/>
              <a:t> Operating System: Windows 7</a:t>
            </a:r>
          </a:p>
          <a:p>
            <a:r>
              <a:rPr lang="en-IN" dirty="0"/>
              <a:t> Language: Android SDK, Java</a:t>
            </a:r>
          </a:p>
          <a:p>
            <a:r>
              <a:rPr lang="en-IN" dirty="0"/>
              <a:t> Database: MySQL</a:t>
            </a:r>
          </a:p>
          <a:p>
            <a:r>
              <a:rPr lang="en-IN" dirty="0"/>
              <a:t> Tools: Eclipse IDE, Android Plug-in for Eclipse</a:t>
            </a:r>
          </a:p>
          <a:p>
            <a:r>
              <a:rPr lang="en-IN" dirty="0"/>
              <a:t> Technologies used: Java, PHP, XML.</a:t>
            </a:r>
          </a:p>
          <a:p>
            <a:r>
              <a:rPr lang="en-IN" dirty="0"/>
              <a:t> Debugger: Android Dalvik Debug Monitor service</a:t>
            </a:r>
          </a:p>
          <a:p>
            <a:r>
              <a:rPr lang="en-IN" dirty="0"/>
              <a:t> Server: XAMPP Server</a:t>
            </a:r>
          </a:p>
          <a:p>
            <a:r>
              <a:rPr lang="en-IN" dirty="0"/>
              <a:t> Operating System: Android 4.2 or higher versions</a:t>
            </a:r>
          </a:p>
          <a:p>
            <a:r>
              <a:rPr lang="en-IN" dirty="0"/>
              <a:t>Hardware Requirements</a:t>
            </a:r>
          </a:p>
          <a:p>
            <a:r>
              <a:rPr lang="en-IN" dirty="0"/>
              <a:t> RAM: 2 GB</a:t>
            </a:r>
          </a:p>
          <a:p>
            <a:r>
              <a:rPr lang="en-IN" dirty="0"/>
              <a:t> Storage: 1GB or less</a:t>
            </a:r>
          </a:p>
          <a:p>
            <a:r>
              <a:rPr lang="en-IN" dirty="0"/>
              <a:t> Devices: Android or Ios</a:t>
            </a:r>
          </a:p>
          <a:p>
            <a:r>
              <a:rPr lang="en-IN" dirty="0"/>
              <a:t> Version of device: 4.2 or higher</a:t>
            </a:r>
          </a:p>
        </p:txBody>
      </p:sp>
    </p:spTree>
    <p:extLst>
      <p:ext uri="{BB962C8B-B14F-4D97-AF65-F5344CB8AC3E}">
        <p14:creationId xmlns:p14="http://schemas.microsoft.com/office/powerpoint/2010/main" val="428916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6AC-D6B5-CAE2-B7F2-F2FB58495031}"/>
              </a:ext>
            </a:extLst>
          </p:cNvPr>
          <p:cNvSpPr>
            <a:spLocks noGrp="1"/>
          </p:cNvSpPr>
          <p:nvPr>
            <p:ph type="title"/>
          </p:nvPr>
        </p:nvSpPr>
        <p:spPr>
          <a:xfrm>
            <a:off x="106680" y="643185"/>
            <a:ext cx="10515600" cy="1325563"/>
          </a:xfrm>
        </p:spPr>
        <p:txBody>
          <a:bodyPr>
            <a:normAutofit/>
          </a:bodyPr>
          <a:lstStyle/>
          <a:p>
            <a:r>
              <a:rPr lang="en-IN" dirty="0"/>
              <a:t>FUTURE SCOPE</a:t>
            </a:r>
          </a:p>
        </p:txBody>
      </p:sp>
      <p:sp>
        <p:nvSpPr>
          <p:cNvPr id="3" name="Content Placeholder 2">
            <a:extLst>
              <a:ext uri="{FF2B5EF4-FFF2-40B4-BE49-F238E27FC236}">
                <a16:creationId xmlns:a16="http://schemas.microsoft.com/office/drawing/2014/main" id="{667A71B2-4457-ECB0-F9DA-5037A04592CB}"/>
              </a:ext>
            </a:extLst>
          </p:cNvPr>
          <p:cNvSpPr>
            <a:spLocks noGrp="1"/>
          </p:cNvSpPr>
          <p:nvPr>
            <p:ph idx="1"/>
          </p:nvPr>
        </p:nvSpPr>
        <p:spPr>
          <a:xfrm>
            <a:off x="329316" y="2000553"/>
            <a:ext cx="10515600" cy="4351338"/>
          </a:xfrm>
        </p:spPr>
        <p:txBody>
          <a:bodyPr/>
          <a:lstStyle/>
          <a:p>
            <a:r>
              <a:rPr lang="en-US" dirty="0"/>
              <a:t>The scope of the project is the system on which the software is installed, i.e. the project is developed as a desktop </a:t>
            </a:r>
            <a:r>
              <a:rPr lang="en-US" dirty="0" err="1"/>
              <a:t>application,and</a:t>
            </a:r>
            <a:r>
              <a:rPr lang="en-US" dirty="0"/>
              <a:t> it will work for a particular institute. But later on the project can be modified to operate it online .</a:t>
            </a:r>
            <a:endParaRPr lang="en-IN" dirty="0"/>
          </a:p>
        </p:txBody>
      </p:sp>
    </p:spTree>
    <p:extLst>
      <p:ext uri="{BB962C8B-B14F-4D97-AF65-F5344CB8AC3E}">
        <p14:creationId xmlns:p14="http://schemas.microsoft.com/office/powerpoint/2010/main" val="108205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04AB-B925-5F49-5583-9F5EAD648B9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AD7F60F-F413-3183-A604-EE1693CE667F}"/>
              </a:ext>
            </a:extLst>
          </p:cNvPr>
          <p:cNvSpPr>
            <a:spLocks noGrp="1"/>
          </p:cNvSpPr>
          <p:nvPr>
            <p:ph idx="1"/>
          </p:nvPr>
        </p:nvSpPr>
        <p:spPr/>
        <p:txBody>
          <a:bodyPr>
            <a:normAutofit lnSpcReduction="10000"/>
          </a:bodyPr>
          <a:lstStyle/>
          <a:p>
            <a:r>
              <a:rPr lang="en-US" dirty="0"/>
              <a:t>This application holds a huge scope off uterine hatchments and improvements. Some significant points are listed below:</a:t>
            </a:r>
          </a:p>
          <a:p>
            <a:pPr marL="0" indent="0">
              <a:buNone/>
            </a:pPr>
            <a:r>
              <a:rPr lang="en-US" dirty="0"/>
              <a:t>We can make the attendance module more dynamic where in feature of skipping the day could be made avail belt the user. Skipping of an attendance day shall be relevant circumstances where there is a holiday in the college; the teacher is on unplanned leave, etc. The feature of customizing student detail within a batch, addition, deletion, deletion and modification of a batch, customization of subjects are big future enhancement possibility in our application. This shall make our application more dynamic, giving it are a lactic look and feel.</a:t>
            </a:r>
            <a:endParaRPr lang="en-IN" dirty="0"/>
          </a:p>
        </p:txBody>
      </p:sp>
    </p:spTree>
    <p:extLst>
      <p:ext uri="{BB962C8B-B14F-4D97-AF65-F5344CB8AC3E}">
        <p14:creationId xmlns:p14="http://schemas.microsoft.com/office/powerpoint/2010/main" val="176411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FDF1-B2F5-7B67-654E-56A5B3E70AA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029EE74-27DE-6FFA-200D-22C7FB00DD74}"/>
              </a:ext>
            </a:extLst>
          </p:cNvPr>
          <p:cNvSpPr>
            <a:spLocks noGrp="1"/>
          </p:cNvSpPr>
          <p:nvPr>
            <p:ph idx="1"/>
          </p:nvPr>
        </p:nvSpPr>
        <p:spPr/>
        <p:txBody>
          <a:bodyPr/>
          <a:lstStyle/>
          <a:p>
            <a:r>
              <a:rPr lang="en-IN" dirty="0"/>
              <a:t>1. http://www.android-x86.org/releases/releasenote-4-4-r1</a:t>
            </a:r>
          </a:p>
          <a:p>
            <a:r>
              <a:rPr lang="en-IN" dirty="0"/>
              <a:t>2. http://developer.android.com/develop/index.html</a:t>
            </a:r>
          </a:p>
          <a:p>
            <a:r>
              <a:rPr lang="en-IN" dirty="0"/>
              <a:t>3. http://www.fao.org/docrep/w7506e/w7506e03.htm</a:t>
            </a:r>
          </a:p>
        </p:txBody>
      </p:sp>
    </p:spTree>
    <p:extLst>
      <p:ext uri="{BB962C8B-B14F-4D97-AF65-F5344CB8AC3E}">
        <p14:creationId xmlns:p14="http://schemas.microsoft.com/office/powerpoint/2010/main" val="204697467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41</TotalTime>
  <Words>631</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ATTENDENCE SYSTEM ANDROID PROJECT</vt:lpstr>
      <vt:lpstr>ABSTRACT:-</vt:lpstr>
      <vt:lpstr>INTRODUCTION:-</vt:lpstr>
      <vt:lpstr>DATA FLOW DIAGRAM</vt:lpstr>
      <vt:lpstr>ADVANTAGE AND DISADVANTAGE</vt:lpstr>
      <vt:lpstr>SOFTWARE/HARDWARE REQUIREMENTS</vt:lpstr>
      <vt:lpstr>FUTURE SCOPE</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ATTENDENCE SYSTEM ANDROID PROJECT</dc:title>
  <dc:creator>SANGRAM BHUYAN</dc:creator>
  <cp:lastModifiedBy>SANGRAM BHUYAN</cp:lastModifiedBy>
  <cp:revision>1</cp:revision>
  <dcterms:created xsi:type="dcterms:W3CDTF">2023-04-20T03:53:39Z</dcterms:created>
  <dcterms:modified xsi:type="dcterms:W3CDTF">2023-04-20T04:35:14Z</dcterms:modified>
</cp:coreProperties>
</file>