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57A71-5DE4-93B7-DBA0-85776102A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143166-D46C-5B80-3ADB-0BD4EACCB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03D35F-B7B2-9E2C-2E3B-5311BBD7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04FB03-3632-C78D-5A10-04E6BAD8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8EBC27-8AEB-F106-6834-C654A2FB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043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E171C-5ED4-C90E-FA0D-4CB24F70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72EDC7-7B49-FDF2-2644-C9C74CD0E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581A42-8623-3426-CE81-05E74E29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992FEA-DAE6-4C62-FF2D-31AA5112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2AF76-7D4C-8932-7824-C72B0696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049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A58DB2-8DAF-A765-CFE8-4C6F7FA05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F94B0D-B30F-9C02-B541-25112E47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FE4EB-58BE-AE01-9A8F-E728606A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D55C8-86A0-9DD0-2DD2-1BB67471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89CB0-1447-099D-F2B4-450DAF2D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931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20248-7F79-8CEF-B3EE-91BB70C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1207F-B666-1D6C-BAB6-B352FC8D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DA0AD9-9DF4-4702-35C8-FA7AAC49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89FB2A-983B-56B8-9981-2C9E522E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DB3031-23AE-1B30-C946-432CD6EE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453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140B0-7E47-D527-1043-0845EA5B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A96CF1-C88B-3525-26DA-8DDF7780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4A9BE2-342F-21DA-AA24-8BD88A4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496677-0416-717C-FB66-53C41A94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D3122D-E837-2066-5F71-8C50BF84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500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0D1E1-8C95-BBC4-4438-A6157BF8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D34CE-2A57-7AF5-EF74-0D7211435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6E0B04-DF73-7B29-4DE8-94219C3A5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991EB0-0F4A-BAEE-2D12-D3C24772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585042-F75E-21D8-F2C3-C892BD6B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3FA0A7-2837-9161-920F-5365D7F8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1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44135-E8B4-0F68-925C-88A8AC73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1A2311-B13F-2209-2FFA-B721127F0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E1A00D-0DA2-4C63-BBB2-9B73D95E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44F21B-9113-4A91-5797-D91AD0F0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F197CD-B480-7A37-7C58-00B3F141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69F75E-7E26-77B3-1D21-DC37C5EB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F7120FE-7ECD-6DCC-24F1-15D6531D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0E605D-8A15-4344-4457-38636EFF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14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CE8DB-7237-6BA6-0A95-824615BE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6D9204-A1DF-44E0-C340-C5CDAE2C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033F6D-E233-BB94-EAF7-64F8E3EC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DFFDA-70DA-1BD8-7AEB-F51760D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684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4CE27D-973F-2000-235A-CC839059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C1428B-7047-8943-51CA-3CE0D615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93DC5E-371A-6B86-C63F-D2CE86CD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8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53E79-E527-7161-C88A-8758F945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8ABF08-B999-A445-77C7-71C2B8FE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81650D-F76C-6711-485D-CA353BA5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08D283-99CE-D021-EA9C-1DC6B93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275B19-3D36-CD29-8CDA-C8D0BFF7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CF6AE3-9CD3-DB69-06C6-4800E4A3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74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F41408-3CF4-4351-1A64-A3C73055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2ECC97-D2E8-183B-9FD7-7231812B1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CC6230-E32E-5245-674A-FD0853C85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93C46-BEBF-EA19-50F8-CCEDD53C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CD9AF3-109D-9867-86BC-BB743749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C86D0-1835-1A9C-07E1-C602B39D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1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C007CE-B84E-7BB7-EB3C-3484B4C3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129E78-CB26-4E99-FD91-13CC664C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6610CB-0902-EABC-24BD-20E0492A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31D2-6FF8-434B-9596-311B9539E4D1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013A25-BE84-CF7B-9C8D-21469B18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1C7896-CBF9-9330-6B96-2DD80C709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33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D7074-965C-DA83-0B83-D140887DA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pelanggaran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pengendara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sepeda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yang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helm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58B7F3-151E-A43C-12E0-475A82EFF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D" sz="2400" dirty="0" err="1" smtClean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M.Prana</a:t>
            </a:r>
            <a:r>
              <a:rPr lang="en-ID" sz="2400" dirty="0" smtClean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Dhitya</a:t>
            </a:r>
            <a:r>
              <a:rPr lang="en-ID" sz="2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Rizki</a:t>
            </a:r>
            <a:r>
              <a:rPr lang="en-ID" sz="2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Aldi</a:t>
            </a:r>
            <a:r>
              <a:rPr lang="en-ID" sz="2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19090016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832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0A2D1-9972-128A-AB07-7067D503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D9D6A-66F4-DECC-9486-87F259F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3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 err="1"/>
              <a:t>Dunia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dunia</a:t>
            </a:r>
            <a:r>
              <a:rPr lang="en-US" sz="2000" dirty="0"/>
              <a:t> </a:t>
            </a:r>
            <a:r>
              <a:rPr lang="en-US" sz="2000" dirty="0" err="1"/>
              <a:t>bermain</a:t>
            </a:r>
            <a:r>
              <a:rPr lang="en-US" sz="2000" dirty="0"/>
              <a:t>. </a:t>
            </a:r>
            <a:r>
              <a:rPr lang="en-US" sz="2000" dirty="0" err="1"/>
              <a:t>Bermain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sekedar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hiburan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bermain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memaksimalkan</a:t>
            </a:r>
            <a:r>
              <a:rPr lang="en-US" sz="2000" dirty="0"/>
              <a:t> </a:t>
            </a:r>
            <a:r>
              <a:rPr lang="en-US" sz="2000" dirty="0" err="1"/>
              <a:t>pertumbuhan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mental.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bermain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menumbuhkan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kreatifitas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imaginasi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berkembangnya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media yang </a:t>
            </a:r>
            <a:r>
              <a:rPr lang="en-US" sz="2000" dirty="0" err="1"/>
              <a:t>dipergunakan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menyalurkan</a:t>
            </a:r>
            <a:r>
              <a:rPr lang="en-US" sz="2000" dirty="0"/>
              <a:t> </a:t>
            </a:r>
            <a:r>
              <a:rPr lang="en-US" sz="2000" dirty="0" err="1"/>
              <a:t>kreatifitas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imaginasi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anak-anak</a:t>
            </a:r>
            <a:r>
              <a:rPr lang="en-US" sz="2000" dirty="0"/>
              <a:t>. Salah </a:t>
            </a:r>
            <a:r>
              <a:rPr lang="en-US" sz="2000" dirty="0" err="1"/>
              <a:t>satu</a:t>
            </a:r>
            <a:r>
              <a:rPr lang="en-US" sz="2000" dirty="0"/>
              <a:t> media yang </a:t>
            </a:r>
            <a:r>
              <a:rPr lang="en-US" sz="2000" dirty="0" err="1"/>
              <a:t>marak</a:t>
            </a:r>
            <a:r>
              <a:rPr lang="en-US" sz="2000" dirty="0"/>
              <a:t> </a:t>
            </a:r>
            <a:r>
              <a:rPr lang="en-US" sz="2000" dirty="0" err="1"/>
              <a:t>dipergunakan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media </a:t>
            </a:r>
            <a:r>
              <a:rPr lang="en-US" sz="2000" dirty="0" err="1"/>
              <a:t>handphone</a:t>
            </a:r>
            <a:r>
              <a:rPr lang="en-US" sz="2000" dirty="0"/>
              <a:t>. </a:t>
            </a:r>
            <a:r>
              <a:rPr lang="en-US" sz="2000" dirty="0" err="1"/>
              <a:t>Dikarenakan</a:t>
            </a:r>
            <a:r>
              <a:rPr lang="en-US" sz="2000" dirty="0"/>
              <a:t> </a:t>
            </a:r>
            <a:r>
              <a:rPr lang="en-US" sz="2000" dirty="0" err="1"/>
              <a:t>handphone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kelebihan</a:t>
            </a:r>
            <a:r>
              <a:rPr lang="en-US" sz="2000" dirty="0"/>
              <a:t>,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di </a:t>
            </a:r>
            <a:r>
              <a:rPr lang="en-US" sz="2000" dirty="0" err="1"/>
              <a:t>pergunakan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handphone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dioperasikan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65382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64885-1B12-40AB-FAD5-C922C7DD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proyek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618BD-5F4F-3696-6029-F9ACB791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Mengkelasifikasi</a:t>
            </a:r>
            <a:r>
              <a:rPr lang="en-ID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benda</a:t>
            </a:r>
            <a:r>
              <a:rPr lang="en-ID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ID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ID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edukasi</a:t>
            </a:r>
            <a:r>
              <a:rPr lang="en-ID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endParaRPr lang="en-ID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anak-anak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mengajari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ID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74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21CB0-750E-8387-F203-7CF58418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</p:spPr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AFE344-3C56-AA51-12C6-1F6DAA38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5182033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1028" name="Picture 4" descr="https://i2.wp.com/structilmy.com/wp-content/uploads/2020/03/cnn1.png?fit=1024%2C328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65" y="2645208"/>
            <a:ext cx="55435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150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Times New Roman</vt:lpstr>
      <vt:lpstr>Office Theme</vt:lpstr>
      <vt:lpstr>Deteksi pelanggaran pada pengendara sepeda motor yang tidak menggunakan helm</vt:lpstr>
      <vt:lpstr>Latar Belakang</vt:lpstr>
      <vt:lpstr>Ide proyek</vt:lpstr>
      <vt:lpstr>Bidang Implementasi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pelanggaran pada pengendara sepeda motor yang tidak menggunakan helm</dc:title>
  <dc:creator>Acer</dc:creator>
  <cp:lastModifiedBy>NURUL</cp:lastModifiedBy>
  <cp:revision>11</cp:revision>
  <dcterms:created xsi:type="dcterms:W3CDTF">2022-06-20T07:52:21Z</dcterms:created>
  <dcterms:modified xsi:type="dcterms:W3CDTF">2022-06-24T06:12:34Z</dcterms:modified>
</cp:coreProperties>
</file>