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1" d="100"/>
          <a:sy n="81" d="100"/>
        </p:scale>
        <p:origin x="-18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_1652932802017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C8F19A81-B86E-4769-B479-397329C3E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hlinkClick r:id="rId2"/>
              </a:rPr>
              <a:t>Comparative 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Study of Countries</a:t>
            </a:r>
            <a:br>
              <a:rPr lang="en-US" dirty="0" smtClean="0">
                <a:hlinkClick r:id="rId2"/>
              </a:rPr>
            </a:br>
            <a:endParaRPr lang="en-US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xmlns="" id="{53509F0B-C862-47C9-8E5E-DB06BF9D8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Pranali</a:t>
            </a:r>
            <a:r>
              <a:rPr lang="en-US" dirty="0" smtClean="0"/>
              <a:t> </a:t>
            </a:r>
            <a:r>
              <a:rPr lang="en-US" dirty="0" err="1" smtClean="0"/>
              <a:t>Vinit</a:t>
            </a:r>
            <a:r>
              <a:rPr lang="en-US" dirty="0" smtClean="0"/>
              <a:t> </a:t>
            </a:r>
            <a:r>
              <a:rPr lang="en-US" dirty="0" err="1" smtClean="0"/>
              <a:t>Chindarkar</a:t>
            </a:r>
            <a:r>
              <a:rPr lang="en-US" dirty="0" smtClean="0"/>
              <a:t>)</a:t>
            </a:r>
          </a:p>
          <a:p>
            <a:r>
              <a:rPr dirty="0" smtClean="0"/>
              <a:t>File </a:t>
            </a:r>
            <a:r>
              <a:rPr dirty="0"/>
              <a:t>created on: 5/19/2022 5:40:42 </a:t>
            </a:r>
            <a:r>
              <a:rPr dirty="0" smtClean="0"/>
              <a:t>AM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5" y="619125"/>
            <a:ext cx="1185203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30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31" y="492369"/>
            <a:ext cx="11371384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3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4" y="300038"/>
            <a:ext cx="11887200" cy="625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54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" y="261938"/>
            <a:ext cx="11758247" cy="633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3641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4" y="280988"/>
            <a:ext cx="11793415" cy="629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15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Custom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Comparative  Study of Countries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</dc:title>
  <dc:creator/>
  <cp:lastModifiedBy>Vinit Chindarkar</cp:lastModifiedBy>
  <cp:revision>3</cp:revision>
  <dcterms:created xsi:type="dcterms:W3CDTF">2022-05-19T05:40:43Z</dcterms:created>
  <dcterms:modified xsi:type="dcterms:W3CDTF">2022-05-19T05:49:11Z</dcterms:modified>
</cp:coreProperties>
</file>