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6315-0CE8-4243-87E7-622DB866B93B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11DA-7861-4496-9366-29D2CF08F3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6315-0CE8-4243-87E7-622DB866B93B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11DA-7861-4496-9366-29D2CF08F3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6315-0CE8-4243-87E7-622DB866B93B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11DA-7861-4496-9366-29D2CF08F3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6315-0CE8-4243-87E7-622DB866B93B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11DA-7861-4496-9366-29D2CF08F3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6315-0CE8-4243-87E7-622DB866B93B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11DA-7861-4496-9366-29D2CF08F3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6315-0CE8-4243-87E7-622DB866B93B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11DA-7861-4496-9366-29D2CF08F3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6315-0CE8-4243-87E7-622DB866B93B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11DA-7861-4496-9366-29D2CF08F3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6315-0CE8-4243-87E7-622DB866B93B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11DA-7861-4496-9366-29D2CF08F3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6315-0CE8-4243-87E7-622DB866B93B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11DA-7861-4496-9366-29D2CF08F3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6315-0CE8-4243-87E7-622DB866B93B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11DA-7861-4496-9366-29D2CF08F3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6315-0CE8-4243-87E7-622DB866B93B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11DA-7861-4496-9366-29D2CF08F3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A6315-0CE8-4243-87E7-622DB866B93B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811DA-7861-4496-9366-29D2CF08F3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CuTe 2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Batch 14</a:t>
            </a:r>
          </a:p>
          <a:p>
            <a:r>
              <a:rPr lang="en-US" dirty="0" err="1" smtClean="0"/>
              <a:t>Shreya</a:t>
            </a:r>
            <a:r>
              <a:rPr lang="en-US" dirty="0" smtClean="0"/>
              <a:t> Reddy </a:t>
            </a:r>
            <a:r>
              <a:rPr lang="en-US" dirty="0" err="1" smtClean="0"/>
              <a:t>Peesary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AIC 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unna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43200"/>
            <a:ext cx="6467475" cy="3371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Model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2.559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PCA with Linear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2.475772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PCA  with Step AIC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/>
                        <a:t>2.478196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PCA with Lasso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/>
                        <a:t>2.475772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Ridge</a:t>
                      </a:r>
                      <a:r>
                        <a:rPr lang="en-US" b="1" baseline="0" dirty="0" smtClean="0"/>
                        <a:t> Regression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2.445258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2.454668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</a:p>
          <a:p>
            <a:r>
              <a:rPr lang="en-US" dirty="0" smtClean="0"/>
              <a:t>Dataset Observations</a:t>
            </a:r>
          </a:p>
          <a:p>
            <a:r>
              <a:rPr lang="en-US" dirty="0" smtClean="0"/>
              <a:t>Data Cleansing</a:t>
            </a:r>
          </a:p>
          <a:p>
            <a:r>
              <a:rPr lang="en-US" dirty="0" smtClean="0"/>
              <a:t>Dimensionality Reduction</a:t>
            </a:r>
          </a:p>
          <a:p>
            <a:r>
              <a:rPr lang="en-US" dirty="0" smtClean="0"/>
              <a:t>Model Building</a:t>
            </a:r>
          </a:p>
          <a:p>
            <a:r>
              <a:rPr lang="en-US" dirty="0" smtClean="0"/>
              <a:t>Results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Predict </a:t>
            </a:r>
            <a:r>
              <a:rPr lang="en-US" dirty="0"/>
              <a:t>the Rating of a </a:t>
            </a:r>
            <a:r>
              <a:rPr lang="en-US" dirty="0" smtClean="0"/>
              <a:t>Food Item </a:t>
            </a:r>
            <a:r>
              <a:rPr lang="en-US" dirty="0"/>
              <a:t>given the ingredients used in </a:t>
            </a:r>
            <a:r>
              <a:rPr lang="en-US" dirty="0" smtClean="0"/>
              <a:t>it.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Dimensions:14038 x 681</a:t>
            </a:r>
          </a:p>
          <a:p>
            <a:r>
              <a:rPr lang="en-US" dirty="0" smtClean="0"/>
              <a:t>Independent variables:’rowId’ (type: int)</a:t>
            </a:r>
          </a:p>
          <a:p>
            <a:pPr>
              <a:buNone/>
            </a:pPr>
            <a:r>
              <a:rPr lang="en-US" dirty="0" smtClean="0"/>
              <a:t>    ‘Itemname’(type: factor)</a:t>
            </a:r>
          </a:p>
          <a:p>
            <a:r>
              <a:rPr lang="en-US" dirty="0" smtClean="0"/>
              <a:t>’attr3’ to ‘attr680’(type: int)</a:t>
            </a:r>
          </a:p>
          <a:p>
            <a:r>
              <a:rPr lang="en-US" dirty="0" smtClean="0"/>
              <a:t>Target variable :'Rating' is continuous(type: numeric)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Removed columns with near zero variance (reduced to 61 variables).</a:t>
            </a:r>
          </a:p>
          <a:p>
            <a:r>
              <a:rPr lang="en-US" dirty="0"/>
              <a:t>M</a:t>
            </a:r>
            <a:r>
              <a:rPr lang="en-US" dirty="0" smtClean="0"/>
              <a:t>issing values check(11609).</a:t>
            </a:r>
          </a:p>
          <a:p>
            <a:r>
              <a:rPr lang="en-US" dirty="0" smtClean="0"/>
              <a:t>Imputed the missing values with  central imputation(numeric data).</a:t>
            </a:r>
          </a:p>
          <a:p>
            <a:r>
              <a:rPr lang="en-US" dirty="0"/>
              <a:t>D</a:t>
            </a:r>
            <a:r>
              <a:rPr lang="en-US" dirty="0" smtClean="0"/>
              <a:t>rop ‘rowid’ and ‘itemname’ attributes.(reduced to 59 variables)</a:t>
            </a:r>
          </a:p>
          <a:p>
            <a:r>
              <a:rPr lang="en-US" dirty="0" smtClean="0"/>
              <a:t>Split data into train and validation.(70:30 ratio)</a:t>
            </a:r>
          </a:p>
          <a:p>
            <a:r>
              <a:rPr lang="en-US" dirty="0" smtClean="0"/>
              <a:t>Standardization on train, validation and test(58 variables).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PCA(Principal Component Analysis)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0.90 cumulative proportion:attr 1 to 41.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0.80 cumulative proportion:attr 1 to 32</a:t>
            </a:r>
            <a:endParaRPr lang="en-US" dirty="0"/>
          </a:p>
        </p:txBody>
      </p:sp>
      <p:pic>
        <p:nvPicPr>
          <p:cNvPr id="4" name="Picture 3" descr="PCA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76600"/>
            <a:ext cx="6477000" cy="28769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Regression  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57400"/>
            <a:ext cx="8023654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Lasso Regression </a:t>
            </a:r>
          </a:p>
          <a:p>
            <a:endParaRPr lang="en-US" dirty="0"/>
          </a:p>
        </p:txBody>
      </p:sp>
      <p:pic>
        <p:nvPicPr>
          <p:cNvPr id="4" name="Picture 3" descr="A837E3A62D374C59B437F97B5018AE7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438400"/>
            <a:ext cx="6468378" cy="33056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Ridge Regression </a:t>
            </a:r>
          </a:p>
          <a:p>
            <a:endParaRPr lang="en-US" dirty="0"/>
          </a:p>
        </p:txBody>
      </p:sp>
      <p:pic>
        <p:nvPicPr>
          <p:cNvPr id="4" name="Picture 3" descr="D62C03D0CA9147FBBBE4AD63521157A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667000"/>
            <a:ext cx="6468378" cy="33246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208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CuTe 2 Presentation</vt:lpstr>
      <vt:lpstr>Contents</vt:lpstr>
      <vt:lpstr>Objective</vt:lpstr>
      <vt:lpstr>Dataset Observations</vt:lpstr>
      <vt:lpstr>Data Cleansing</vt:lpstr>
      <vt:lpstr>Dimensionality Reduction</vt:lpstr>
      <vt:lpstr>Model Building </vt:lpstr>
      <vt:lpstr>Model Building</vt:lpstr>
      <vt:lpstr>Model Building</vt:lpstr>
      <vt:lpstr>Model Building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CuTe 2 Presentation</dc:title>
  <dc:creator>Hai</dc:creator>
  <cp:lastModifiedBy>Hai</cp:lastModifiedBy>
  <cp:revision>19</cp:revision>
  <dcterms:created xsi:type="dcterms:W3CDTF">2018-08-10T18:09:29Z</dcterms:created>
  <dcterms:modified xsi:type="dcterms:W3CDTF">2019-03-19T17:59:36Z</dcterms:modified>
</cp:coreProperties>
</file>