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8" r:id="rId3"/>
    <p:sldId id="259" r:id="rId4"/>
    <p:sldId id="260" r:id="rId5"/>
    <p:sldId id="262" r:id="rId6"/>
    <p:sldId id="263" r:id="rId7"/>
    <p:sldId id="264" r:id="rId8"/>
    <p:sldId id="266" r:id="rId9"/>
    <p:sldId id="269" r:id="rId10"/>
    <p:sldId id="268" r:id="rId11"/>
    <p:sldId id="271" r:id="rId12"/>
    <p:sldId id="272"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01BD67-B00A-4CC6-8CC3-8B6C5E3377D8}">
          <p14:sldIdLst>
            <p14:sldId id="256"/>
            <p14:sldId id="258"/>
            <p14:sldId id="259"/>
            <p14:sldId id="260"/>
            <p14:sldId id="262"/>
            <p14:sldId id="263"/>
            <p14:sldId id="264"/>
            <p14:sldId id="266"/>
            <p14:sldId id="269"/>
            <p14:sldId id="268"/>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kumar" userId="517986ce5804d8cb" providerId="LiveId" clId="{F873B2AC-9B80-4088-A3E8-B81CAC5A1149}"/>
    <pc:docChg chg="undo custSel addSld delSld modSld addSection delSection modSection">
      <pc:chgData name="Anil kumar" userId="517986ce5804d8cb" providerId="LiveId" clId="{F873B2AC-9B80-4088-A3E8-B81CAC5A1149}" dt="2023-02-09T17:47:18.154" v="3277" actId="1076"/>
      <pc:docMkLst>
        <pc:docMk/>
      </pc:docMkLst>
      <pc:sldChg chg="addSp delSp modSp new mod modClrScheme chgLayout">
        <pc:chgData name="Anil kumar" userId="517986ce5804d8cb" providerId="LiveId" clId="{F873B2AC-9B80-4088-A3E8-B81CAC5A1149}" dt="2023-02-09T17:35:22.777" v="3191" actId="1076"/>
        <pc:sldMkLst>
          <pc:docMk/>
          <pc:sldMk cId="3487963008" sldId="256"/>
        </pc:sldMkLst>
        <pc:spChg chg="add del mod ord">
          <ac:chgData name="Anil kumar" userId="517986ce5804d8cb" providerId="LiveId" clId="{F873B2AC-9B80-4088-A3E8-B81CAC5A1149}" dt="2023-02-09T17:34:40.176" v="3187" actId="207"/>
          <ac:spMkLst>
            <pc:docMk/>
            <pc:sldMk cId="3487963008" sldId="256"/>
            <ac:spMk id="2" creationId="{6BC22F72-2A31-D5B3-9D6A-7DC8F17DF35D}"/>
          </ac:spMkLst>
        </pc:spChg>
        <pc:spChg chg="add del mod">
          <ac:chgData name="Anil kumar" userId="517986ce5804d8cb" providerId="LiveId" clId="{F873B2AC-9B80-4088-A3E8-B81CAC5A1149}" dt="2023-02-09T17:35:22.777" v="3191" actId="1076"/>
          <ac:spMkLst>
            <pc:docMk/>
            <pc:sldMk cId="3487963008" sldId="256"/>
            <ac:spMk id="3" creationId="{2FBE21CE-B067-6BBD-D416-0448EF91D4D1}"/>
          </ac:spMkLst>
        </pc:spChg>
        <pc:spChg chg="add del mod ord">
          <ac:chgData name="Anil kumar" userId="517986ce5804d8cb" providerId="LiveId" clId="{F873B2AC-9B80-4088-A3E8-B81CAC5A1149}" dt="2023-02-09T13:11:12.864" v="5" actId="700"/>
          <ac:spMkLst>
            <pc:docMk/>
            <pc:sldMk cId="3487963008" sldId="256"/>
            <ac:spMk id="4" creationId="{2FDF8D23-5F24-C161-32ED-3D739F8010ED}"/>
          </ac:spMkLst>
        </pc:spChg>
      </pc:sldChg>
      <pc:sldChg chg="addSp delSp modSp new del mod modClrScheme chgLayout">
        <pc:chgData name="Anil kumar" userId="517986ce5804d8cb" providerId="LiveId" clId="{F873B2AC-9B80-4088-A3E8-B81CAC5A1149}" dt="2023-02-09T13:39:16.598" v="466" actId="47"/>
        <pc:sldMkLst>
          <pc:docMk/>
          <pc:sldMk cId="2174725018" sldId="257"/>
        </pc:sldMkLst>
        <pc:spChg chg="del mod ord">
          <ac:chgData name="Anil kumar" userId="517986ce5804d8cb" providerId="LiveId" clId="{F873B2AC-9B80-4088-A3E8-B81CAC5A1149}" dt="2023-02-09T13:37:58.767" v="440" actId="700"/>
          <ac:spMkLst>
            <pc:docMk/>
            <pc:sldMk cId="2174725018" sldId="257"/>
            <ac:spMk id="2" creationId="{4195A00B-C0B1-5D24-ED8F-EEFBF0BADED0}"/>
          </ac:spMkLst>
        </pc:spChg>
        <pc:spChg chg="del">
          <ac:chgData name="Anil kumar" userId="517986ce5804d8cb" providerId="LiveId" clId="{F873B2AC-9B80-4088-A3E8-B81CAC5A1149}" dt="2023-02-09T13:37:58.767" v="440" actId="700"/>
          <ac:spMkLst>
            <pc:docMk/>
            <pc:sldMk cId="2174725018" sldId="257"/>
            <ac:spMk id="3" creationId="{89D9045A-49F4-8A56-7E88-C496FE1A629B}"/>
          </ac:spMkLst>
        </pc:spChg>
        <pc:spChg chg="add del mod ord">
          <ac:chgData name="Anil kumar" userId="517986ce5804d8cb" providerId="LiveId" clId="{F873B2AC-9B80-4088-A3E8-B81CAC5A1149}" dt="2023-02-09T13:38:39.333" v="464" actId="478"/>
          <ac:spMkLst>
            <pc:docMk/>
            <pc:sldMk cId="2174725018" sldId="257"/>
            <ac:spMk id="4" creationId="{EF3F98FD-AA6C-846C-1CF0-F63375CDC213}"/>
          </ac:spMkLst>
        </pc:spChg>
        <pc:spChg chg="add mod">
          <ac:chgData name="Anil kumar" userId="517986ce5804d8cb" providerId="LiveId" clId="{F873B2AC-9B80-4088-A3E8-B81CAC5A1149}" dt="2023-02-09T13:38:39.333" v="464" actId="478"/>
          <ac:spMkLst>
            <pc:docMk/>
            <pc:sldMk cId="2174725018" sldId="257"/>
            <ac:spMk id="6" creationId="{43999A7A-F7AB-F78F-92F0-89826D2FE0D5}"/>
          </ac:spMkLst>
        </pc:spChg>
      </pc:sldChg>
      <pc:sldChg chg="addSp delSp modSp new mod modClrScheme chgLayout">
        <pc:chgData name="Anil kumar" userId="517986ce5804d8cb" providerId="LiveId" clId="{F873B2AC-9B80-4088-A3E8-B81CAC5A1149}" dt="2023-02-09T17:36:09.937" v="3194" actId="207"/>
        <pc:sldMkLst>
          <pc:docMk/>
          <pc:sldMk cId="3307206645" sldId="258"/>
        </pc:sldMkLst>
        <pc:spChg chg="add del mod">
          <ac:chgData name="Anil kumar" userId="517986ce5804d8cb" providerId="LiveId" clId="{F873B2AC-9B80-4088-A3E8-B81CAC5A1149}" dt="2023-02-09T13:42:54.215" v="474" actId="478"/>
          <ac:spMkLst>
            <pc:docMk/>
            <pc:sldMk cId="3307206645" sldId="258"/>
            <ac:spMk id="2" creationId="{A70CB456-9C05-6DB4-4E7E-04E243999A4E}"/>
          </ac:spMkLst>
        </pc:spChg>
        <pc:spChg chg="add del mod">
          <ac:chgData name="Anil kumar" userId="517986ce5804d8cb" providerId="LiveId" clId="{F873B2AC-9B80-4088-A3E8-B81CAC5A1149}" dt="2023-02-09T13:43:03.320" v="476" actId="700"/>
          <ac:spMkLst>
            <pc:docMk/>
            <pc:sldMk cId="3307206645" sldId="258"/>
            <ac:spMk id="3" creationId="{19A5FD6C-68FC-0E46-3790-A4DBC83549C7}"/>
          </ac:spMkLst>
        </pc:spChg>
        <pc:spChg chg="add del mod">
          <ac:chgData name="Anil kumar" userId="517986ce5804d8cb" providerId="LiveId" clId="{F873B2AC-9B80-4088-A3E8-B81CAC5A1149}" dt="2023-02-09T13:43:03.320" v="476" actId="700"/>
          <ac:spMkLst>
            <pc:docMk/>
            <pc:sldMk cId="3307206645" sldId="258"/>
            <ac:spMk id="4" creationId="{07E23E94-BA75-6513-205A-DE0C1859FD1C}"/>
          </ac:spMkLst>
        </pc:spChg>
        <pc:spChg chg="add del mod">
          <ac:chgData name="Anil kumar" userId="517986ce5804d8cb" providerId="LiveId" clId="{F873B2AC-9B80-4088-A3E8-B81CAC5A1149}" dt="2023-02-09T13:43:11.217" v="478" actId="700"/>
          <ac:spMkLst>
            <pc:docMk/>
            <pc:sldMk cId="3307206645" sldId="258"/>
            <ac:spMk id="5" creationId="{2B1789BD-D191-F333-2ED6-65D6DF870D30}"/>
          </ac:spMkLst>
        </pc:spChg>
        <pc:spChg chg="add del mod">
          <ac:chgData name="Anil kumar" userId="517986ce5804d8cb" providerId="LiveId" clId="{F873B2AC-9B80-4088-A3E8-B81CAC5A1149}" dt="2023-02-09T13:43:11.217" v="478" actId="700"/>
          <ac:spMkLst>
            <pc:docMk/>
            <pc:sldMk cId="3307206645" sldId="258"/>
            <ac:spMk id="6" creationId="{0B104F63-47D5-27DE-4B95-25A8AF2C042D}"/>
          </ac:spMkLst>
        </pc:spChg>
        <pc:spChg chg="add del mod">
          <ac:chgData name="Anil kumar" userId="517986ce5804d8cb" providerId="LiveId" clId="{F873B2AC-9B80-4088-A3E8-B81CAC5A1149}" dt="2023-02-09T13:43:31.494" v="480" actId="700"/>
          <ac:spMkLst>
            <pc:docMk/>
            <pc:sldMk cId="3307206645" sldId="258"/>
            <ac:spMk id="7" creationId="{F4D42950-2722-E6C7-499D-6D4EF9EBD45C}"/>
          </ac:spMkLst>
        </pc:spChg>
        <pc:spChg chg="add del mod">
          <ac:chgData name="Anil kumar" userId="517986ce5804d8cb" providerId="LiveId" clId="{F873B2AC-9B80-4088-A3E8-B81CAC5A1149}" dt="2023-02-09T13:43:31.494" v="480" actId="700"/>
          <ac:spMkLst>
            <pc:docMk/>
            <pc:sldMk cId="3307206645" sldId="258"/>
            <ac:spMk id="8" creationId="{0B464060-0363-06BE-94B7-682033BE419C}"/>
          </ac:spMkLst>
        </pc:spChg>
        <pc:spChg chg="add del mod">
          <ac:chgData name="Anil kumar" userId="517986ce5804d8cb" providerId="LiveId" clId="{F873B2AC-9B80-4088-A3E8-B81CAC5A1149}" dt="2023-02-09T13:43:31.494" v="480" actId="700"/>
          <ac:spMkLst>
            <pc:docMk/>
            <pc:sldMk cId="3307206645" sldId="258"/>
            <ac:spMk id="9" creationId="{58778FD8-231F-851E-9413-F4A9F160492F}"/>
          </ac:spMkLst>
        </pc:spChg>
        <pc:spChg chg="add del mod">
          <ac:chgData name="Anil kumar" userId="517986ce5804d8cb" providerId="LiveId" clId="{F873B2AC-9B80-4088-A3E8-B81CAC5A1149}" dt="2023-02-09T13:43:31.494" v="480" actId="700"/>
          <ac:spMkLst>
            <pc:docMk/>
            <pc:sldMk cId="3307206645" sldId="258"/>
            <ac:spMk id="10" creationId="{3730BE4F-0F17-4894-567A-6A8E606C991A}"/>
          </ac:spMkLst>
        </pc:spChg>
        <pc:spChg chg="add del mod">
          <ac:chgData name="Anil kumar" userId="517986ce5804d8cb" providerId="LiveId" clId="{F873B2AC-9B80-4088-A3E8-B81CAC5A1149}" dt="2023-02-09T13:43:31.494" v="480" actId="700"/>
          <ac:spMkLst>
            <pc:docMk/>
            <pc:sldMk cId="3307206645" sldId="258"/>
            <ac:spMk id="11" creationId="{4482D65C-BB48-0456-9B46-4E0CD3C1D86A}"/>
          </ac:spMkLst>
        </pc:spChg>
        <pc:spChg chg="add del mod">
          <ac:chgData name="Anil kumar" userId="517986ce5804d8cb" providerId="LiveId" clId="{F873B2AC-9B80-4088-A3E8-B81CAC5A1149}" dt="2023-02-09T13:43:53.635" v="482" actId="478"/>
          <ac:spMkLst>
            <pc:docMk/>
            <pc:sldMk cId="3307206645" sldId="258"/>
            <ac:spMk id="12" creationId="{06BD5305-47AA-D36A-0535-8A5EDBC000E4}"/>
          </ac:spMkLst>
        </pc:spChg>
        <pc:spChg chg="add mod ord">
          <ac:chgData name="Anil kumar" userId="517986ce5804d8cb" providerId="LiveId" clId="{F873B2AC-9B80-4088-A3E8-B81CAC5A1149}" dt="2023-02-09T17:36:09.937" v="3194" actId="207"/>
          <ac:spMkLst>
            <pc:docMk/>
            <pc:sldMk cId="3307206645" sldId="258"/>
            <ac:spMk id="13" creationId="{B8B385F5-361F-879A-96EF-65725CD4B03C}"/>
          </ac:spMkLst>
        </pc:spChg>
      </pc:sldChg>
      <pc:sldChg chg="addSp delSp modSp new mod modClrScheme modAnim chgLayout">
        <pc:chgData name="Anil kumar" userId="517986ce5804d8cb" providerId="LiveId" clId="{F873B2AC-9B80-4088-A3E8-B81CAC5A1149}" dt="2023-02-09T17:37:02.698" v="3202" actId="207"/>
        <pc:sldMkLst>
          <pc:docMk/>
          <pc:sldMk cId="3938311608" sldId="259"/>
        </pc:sldMkLst>
        <pc:spChg chg="add del mod">
          <ac:chgData name="Anil kumar" userId="517986ce5804d8cb" providerId="LiveId" clId="{F873B2AC-9B80-4088-A3E8-B81CAC5A1149}" dt="2023-02-09T13:50:47.424" v="537" actId="478"/>
          <ac:spMkLst>
            <pc:docMk/>
            <pc:sldMk cId="3938311608" sldId="259"/>
            <ac:spMk id="2" creationId="{41A6637D-5ED9-D828-1937-EBC3D17139A0}"/>
          </ac:spMkLst>
        </pc:spChg>
        <pc:spChg chg="add mod">
          <ac:chgData name="Anil kumar" userId="517986ce5804d8cb" providerId="LiveId" clId="{F873B2AC-9B80-4088-A3E8-B81CAC5A1149}" dt="2023-02-09T17:37:02.698" v="3202" actId="207"/>
          <ac:spMkLst>
            <pc:docMk/>
            <pc:sldMk cId="3938311608" sldId="259"/>
            <ac:spMk id="3" creationId="{C2D942B2-79BB-A439-F441-45D71EF0728F}"/>
          </ac:spMkLst>
        </pc:spChg>
        <pc:picChg chg="add mod">
          <ac:chgData name="Anil kumar" userId="517986ce5804d8cb" providerId="LiveId" clId="{F873B2AC-9B80-4088-A3E8-B81CAC5A1149}" dt="2023-02-09T17:36:54.009" v="3201" actId="14100"/>
          <ac:picMkLst>
            <pc:docMk/>
            <pc:sldMk cId="3938311608" sldId="259"/>
            <ac:picMk id="4" creationId="{97F66E6D-5C11-8B84-FDB4-652B4519395C}"/>
          </ac:picMkLst>
        </pc:picChg>
      </pc:sldChg>
      <pc:sldChg chg="addSp delSp modSp new mod modClrScheme modAnim chgLayout">
        <pc:chgData name="Anil kumar" userId="517986ce5804d8cb" providerId="LiveId" clId="{F873B2AC-9B80-4088-A3E8-B81CAC5A1149}" dt="2023-02-09T17:38:21.303" v="3210" actId="115"/>
        <pc:sldMkLst>
          <pc:docMk/>
          <pc:sldMk cId="3789096129" sldId="260"/>
        </pc:sldMkLst>
        <pc:spChg chg="add del mod">
          <ac:chgData name="Anil kumar" userId="517986ce5804d8cb" providerId="LiveId" clId="{F873B2AC-9B80-4088-A3E8-B81CAC5A1149}" dt="2023-02-09T13:51:57.226" v="546" actId="478"/>
          <ac:spMkLst>
            <pc:docMk/>
            <pc:sldMk cId="3789096129" sldId="260"/>
            <ac:spMk id="2" creationId="{5F899C7C-E594-02CF-8494-1737A5BE293A}"/>
          </ac:spMkLst>
        </pc:spChg>
        <pc:spChg chg="add mod">
          <ac:chgData name="Anil kumar" userId="517986ce5804d8cb" providerId="LiveId" clId="{F873B2AC-9B80-4088-A3E8-B81CAC5A1149}" dt="2023-02-09T17:38:21.303" v="3210" actId="115"/>
          <ac:spMkLst>
            <pc:docMk/>
            <pc:sldMk cId="3789096129" sldId="260"/>
            <ac:spMk id="3" creationId="{5413770F-922F-2C0A-8583-C9302DF59904}"/>
          </ac:spMkLst>
        </pc:spChg>
        <pc:picChg chg="add mod">
          <ac:chgData name="Anil kumar" userId="517986ce5804d8cb" providerId="LiveId" clId="{F873B2AC-9B80-4088-A3E8-B81CAC5A1149}" dt="2023-02-09T17:38:00.905" v="3209" actId="14100"/>
          <ac:picMkLst>
            <pc:docMk/>
            <pc:sldMk cId="3789096129" sldId="260"/>
            <ac:picMk id="4" creationId="{153F1599-D6F1-29E2-FFE1-567F91D41B45}"/>
          </ac:picMkLst>
        </pc:picChg>
      </pc:sldChg>
      <pc:sldChg chg="new del">
        <pc:chgData name="Anil kumar" userId="517986ce5804d8cb" providerId="LiveId" clId="{F873B2AC-9B80-4088-A3E8-B81CAC5A1149}" dt="2023-02-09T14:01:49.851" v="628" actId="47"/>
        <pc:sldMkLst>
          <pc:docMk/>
          <pc:sldMk cId="4016549253" sldId="261"/>
        </pc:sldMkLst>
      </pc:sldChg>
      <pc:sldChg chg="addSp delSp modSp new mod">
        <pc:chgData name="Anil kumar" userId="517986ce5804d8cb" providerId="LiveId" clId="{F873B2AC-9B80-4088-A3E8-B81CAC5A1149}" dt="2023-02-09T17:38:44.030" v="3213" actId="14100"/>
        <pc:sldMkLst>
          <pc:docMk/>
          <pc:sldMk cId="1515776785" sldId="262"/>
        </pc:sldMkLst>
        <pc:spChg chg="del">
          <ac:chgData name="Anil kumar" userId="517986ce5804d8cb" providerId="LiveId" clId="{F873B2AC-9B80-4088-A3E8-B81CAC5A1149}" dt="2023-02-09T13:55:37" v="596" actId="478"/>
          <ac:spMkLst>
            <pc:docMk/>
            <pc:sldMk cId="1515776785" sldId="262"/>
            <ac:spMk id="2" creationId="{708C9DF1-CDB3-4DC9-5D7C-E1C95B0C6E86}"/>
          </ac:spMkLst>
        </pc:spChg>
        <pc:spChg chg="mod">
          <ac:chgData name="Anil kumar" userId="517986ce5804d8cb" providerId="LiveId" clId="{F873B2AC-9B80-4088-A3E8-B81CAC5A1149}" dt="2023-02-09T17:38:34.345" v="3211" actId="207"/>
          <ac:spMkLst>
            <pc:docMk/>
            <pc:sldMk cId="1515776785" sldId="262"/>
            <ac:spMk id="3" creationId="{02025A05-ED2F-96A6-38FC-84706FF20164}"/>
          </ac:spMkLst>
        </pc:spChg>
        <pc:picChg chg="add mod">
          <ac:chgData name="Anil kumar" userId="517986ce5804d8cb" providerId="LiveId" clId="{F873B2AC-9B80-4088-A3E8-B81CAC5A1149}" dt="2023-02-09T14:01:32.767" v="625" actId="1076"/>
          <ac:picMkLst>
            <pc:docMk/>
            <pc:sldMk cId="1515776785" sldId="262"/>
            <ac:picMk id="5" creationId="{62FEA401-8087-394F-7221-07FE8E95585D}"/>
          </ac:picMkLst>
        </pc:picChg>
        <pc:picChg chg="add mod">
          <ac:chgData name="Anil kumar" userId="517986ce5804d8cb" providerId="LiveId" clId="{F873B2AC-9B80-4088-A3E8-B81CAC5A1149}" dt="2023-02-09T17:38:44.030" v="3213" actId="14100"/>
          <ac:picMkLst>
            <pc:docMk/>
            <pc:sldMk cId="1515776785" sldId="262"/>
            <ac:picMk id="7" creationId="{6C1E33F1-0EB5-4CB1-5822-684FC85244E8}"/>
          </ac:picMkLst>
        </pc:picChg>
      </pc:sldChg>
      <pc:sldChg chg="addSp delSp modSp new mod modClrScheme chgLayout">
        <pc:chgData name="Anil kumar" userId="517986ce5804d8cb" providerId="LiveId" clId="{F873B2AC-9B80-4088-A3E8-B81CAC5A1149}" dt="2023-02-09T17:38:53.748" v="3214" actId="207"/>
        <pc:sldMkLst>
          <pc:docMk/>
          <pc:sldMk cId="3027192600" sldId="263"/>
        </pc:sldMkLst>
        <pc:spChg chg="add del mod">
          <ac:chgData name="Anil kumar" userId="517986ce5804d8cb" providerId="LiveId" clId="{F873B2AC-9B80-4088-A3E8-B81CAC5A1149}" dt="2023-02-09T14:05:27.299" v="834" actId="478"/>
          <ac:spMkLst>
            <pc:docMk/>
            <pc:sldMk cId="3027192600" sldId="263"/>
            <ac:spMk id="2" creationId="{1207E088-16AB-D2E6-E595-ADA949E3E3A6}"/>
          </ac:spMkLst>
        </pc:spChg>
        <pc:spChg chg="add mod">
          <ac:chgData name="Anil kumar" userId="517986ce5804d8cb" providerId="LiveId" clId="{F873B2AC-9B80-4088-A3E8-B81CAC5A1149}" dt="2023-02-09T17:38:53.748" v="3214" actId="207"/>
          <ac:spMkLst>
            <pc:docMk/>
            <pc:sldMk cId="3027192600" sldId="263"/>
            <ac:spMk id="3" creationId="{5E7BB5F7-D1F8-E05C-EB7F-44D5095CB7F6}"/>
          </ac:spMkLst>
        </pc:spChg>
        <pc:picChg chg="add mod">
          <ac:chgData name="Anil kumar" userId="517986ce5804d8cb" providerId="LiveId" clId="{F873B2AC-9B80-4088-A3E8-B81CAC5A1149}" dt="2023-02-09T14:06:49.674" v="921" actId="14100"/>
          <ac:picMkLst>
            <pc:docMk/>
            <pc:sldMk cId="3027192600" sldId="263"/>
            <ac:picMk id="5" creationId="{AEBBAE2F-7AD8-6055-5622-EAD4BE6A84C4}"/>
          </ac:picMkLst>
        </pc:picChg>
      </pc:sldChg>
      <pc:sldChg chg="addSp delSp modSp new mod modClrScheme chgLayout">
        <pc:chgData name="Anil kumar" userId="517986ce5804d8cb" providerId="LiveId" clId="{F873B2AC-9B80-4088-A3E8-B81CAC5A1149}" dt="2023-02-09T17:40:54.515" v="3226" actId="404"/>
        <pc:sldMkLst>
          <pc:docMk/>
          <pc:sldMk cId="4160125061" sldId="264"/>
        </pc:sldMkLst>
        <pc:spChg chg="add del mod">
          <ac:chgData name="Anil kumar" userId="517986ce5804d8cb" providerId="LiveId" clId="{F873B2AC-9B80-4088-A3E8-B81CAC5A1149}" dt="2023-02-09T14:07:18.078" v="924" actId="478"/>
          <ac:spMkLst>
            <pc:docMk/>
            <pc:sldMk cId="4160125061" sldId="264"/>
            <ac:spMk id="2" creationId="{44CDDE16-ED5C-ADD8-A135-A92934D36535}"/>
          </ac:spMkLst>
        </pc:spChg>
        <pc:spChg chg="add mod">
          <ac:chgData name="Anil kumar" userId="517986ce5804d8cb" providerId="LiveId" clId="{F873B2AC-9B80-4088-A3E8-B81CAC5A1149}" dt="2023-02-09T17:40:54.515" v="3226" actId="404"/>
          <ac:spMkLst>
            <pc:docMk/>
            <pc:sldMk cId="4160125061" sldId="264"/>
            <ac:spMk id="3" creationId="{8CFAE725-03F4-EA5B-DAAB-CD4D918ED951}"/>
          </ac:spMkLst>
        </pc:spChg>
        <pc:picChg chg="add mod">
          <ac:chgData name="Anil kumar" userId="517986ce5804d8cb" providerId="LiveId" clId="{F873B2AC-9B80-4088-A3E8-B81CAC5A1149}" dt="2023-02-09T17:40:23.310" v="3224" actId="14100"/>
          <ac:picMkLst>
            <pc:docMk/>
            <pc:sldMk cId="4160125061" sldId="264"/>
            <ac:picMk id="5" creationId="{950C0B97-A9E5-2C8F-67CF-44086A45475A}"/>
          </ac:picMkLst>
        </pc:picChg>
        <pc:picChg chg="add mod">
          <ac:chgData name="Anil kumar" userId="517986ce5804d8cb" providerId="LiveId" clId="{F873B2AC-9B80-4088-A3E8-B81CAC5A1149}" dt="2023-02-09T17:40:02.851" v="3222" actId="208"/>
          <ac:picMkLst>
            <pc:docMk/>
            <pc:sldMk cId="4160125061" sldId="264"/>
            <ac:picMk id="7" creationId="{1255CB6E-6929-82D1-153E-D2C1526CC9C3}"/>
          </ac:picMkLst>
        </pc:picChg>
      </pc:sldChg>
      <pc:sldChg chg="new del">
        <pc:chgData name="Anil kumar" userId="517986ce5804d8cb" providerId="LiveId" clId="{F873B2AC-9B80-4088-A3E8-B81CAC5A1149}" dt="2023-02-09T14:15:59.736" v="1256" actId="47"/>
        <pc:sldMkLst>
          <pc:docMk/>
          <pc:sldMk cId="1421102134" sldId="265"/>
        </pc:sldMkLst>
      </pc:sldChg>
      <pc:sldChg chg="addSp delSp modSp new mod">
        <pc:chgData name="Anil kumar" userId="517986ce5804d8cb" providerId="LiveId" clId="{F873B2AC-9B80-4088-A3E8-B81CAC5A1149}" dt="2023-02-09T17:41:19.069" v="3229"/>
        <pc:sldMkLst>
          <pc:docMk/>
          <pc:sldMk cId="2726677432" sldId="266"/>
        </pc:sldMkLst>
        <pc:spChg chg="mod">
          <ac:chgData name="Anil kumar" userId="517986ce5804d8cb" providerId="LiveId" clId="{F873B2AC-9B80-4088-A3E8-B81CAC5A1149}" dt="2023-02-09T17:41:19.069" v="3229"/>
          <ac:spMkLst>
            <pc:docMk/>
            <pc:sldMk cId="2726677432" sldId="266"/>
            <ac:spMk id="2" creationId="{0B1E1BEC-897C-39EB-9FAA-CCB3BBA74955}"/>
          </ac:spMkLst>
        </pc:spChg>
        <pc:spChg chg="del mod">
          <ac:chgData name="Anil kumar" userId="517986ce5804d8cb" providerId="LiveId" clId="{F873B2AC-9B80-4088-A3E8-B81CAC5A1149}" dt="2023-02-09T14:15:32.199" v="1253" actId="931"/>
          <ac:spMkLst>
            <pc:docMk/>
            <pc:sldMk cId="2726677432" sldId="266"/>
            <ac:spMk id="3" creationId="{C22B64B1-15C6-55CE-5D14-1563CE553DAE}"/>
          </ac:spMkLst>
        </pc:spChg>
        <pc:picChg chg="add mod">
          <ac:chgData name="Anil kumar" userId="517986ce5804d8cb" providerId="LiveId" clId="{F873B2AC-9B80-4088-A3E8-B81CAC5A1149}" dt="2023-02-09T14:15:55.594" v="1255" actId="14100"/>
          <ac:picMkLst>
            <pc:docMk/>
            <pc:sldMk cId="2726677432" sldId="266"/>
            <ac:picMk id="5" creationId="{FA7E00C8-E1D1-B21D-6B89-96E7FC9D6276}"/>
          </ac:picMkLst>
        </pc:picChg>
      </pc:sldChg>
      <pc:sldChg chg="new del">
        <pc:chgData name="Anil kumar" userId="517986ce5804d8cb" providerId="LiveId" clId="{F873B2AC-9B80-4088-A3E8-B81CAC5A1149}" dt="2023-02-09T14:23:36.057" v="1382" actId="47"/>
        <pc:sldMkLst>
          <pc:docMk/>
          <pc:sldMk cId="2095936870" sldId="267"/>
        </pc:sldMkLst>
      </pc:sldChg>
      <pc:sldChg chg="addSp delSp modSp new mod modAnim">
        <pc:chgData name="Anil kumar" userId="517986ce5804d8cb" providerId="LiveId" clId="{F873B2AC-9B80-4088-A3E8-B81CAC5A1149}" dt="2023-02-09T17:42:45.171" v="3240" actId="1076"/>
        <pc:sldMkLst>
          <pc:docMk/>
          <pc:sldMk cId="3519736626" sldId="268"/>
        </pc:sldMkLst>
        <pc:spChg chg="mod">
          <ac:chgData name="Anil kumar" userId="517986ce5804d8cb" providerId="LiveId" clId="{F873B2AC-9B80-4088-A3E8-B81CAC5A1149}" dt="2023-02-09T17:42:04.168" v="3234" actId="1076"/>
          <ac:spMkLst>
            <pc:docMk/>
            <pc:sldMk cId="3519736626" sldId="268"/>
            <ac:spMk id="2" creationId="{BA177889-30F0-7B6F-B2F2-8F4B781650A5}"/>
          </ac:spMkLst>
        </pc:spChg>
        <pc:spChg chg="del mod">
          <ac:chgData name="Anil kumar" userId="517986ce5804d8cb" providerId="LiveId" clId="{F873B2AC-9B80-4088-A3E8-B81CAC5A1149}" dt="2023-02-09T14:19:46.328" v="1280"/>
          <ac:spMkLst>
            <pc:docMk/>
            <pc:sldMk cId="3519736626" sldId="268"/>
            <ac:spMk id="3" creationId="{592E058B-64F4-2FD7-380E-30DDE4AFB933}"/>
          </ac:spMkLst>
        </pc:spChg>
        <pc:spChg chg="add mod">
          <ac:chgData name="Anil kumar" userId="517986ce5804d8cb" providerId="LiveId" clId="{F873B2AC-9B80-4088-A3E8-B81CAC5A1149}" dt="2023-02-09T17:42:34.296" v="3238" actId="207"/>
          <ac:spMkLst>
            <pc:docMk/>
            <pc:sldMk cId="3519736626" sldId="268"/>
            <ac:spMk id="6" creationId="{EE8F9ABB-D454-2304-1BE4-CCFE559D7859}"/>
          </ac:spMkLst>
        </pc:spChg>
        <pc:spChg chg="add mod">
          <ac:chgData name="Anil kumar" userId="517986ce5804d8cb" providerId="LiveId" clId="{F873B2AC-9B80-4088-A3E8-B81CAC5A1149}" dt="2023-02-09T17:42:30.381" v="3237" actId="207"/>
          <ac:spMkLst>
            <pc:docMk/>
            <pc:sldMk cId="3519736626" sldId="268"/>
            <ac:spMk id="7" creationId="{0517AB92-856B-5EE4-05AF-8C941E8CD236}"/>
          </ac:spMkLst>
        </pc:spChg>
        <pc:spChg chg="add mod">
          <ac:chgData name="Anil kumar" userId="517986ce5804d8cb" providerId="LiveId" clId="{F873B2AC-9B80-4088-A3E8-B81CAC5A1149}" dt="2023-02-09T17:42:41.760" v="3239" actId="1076"/>
          <ac:spMkLst>
            <pc:docMk/>
            <pc:sldMk cId="3519736626" sldId="268"/>
            <ac:spMk id="8" creationId="{157835A9-4738-6FEE-1183-47F25BDE9AAA}"/>
          </ac:spMkLst>
        </pc:spChg>
        <pc:spChg chg="add mod">
          <ac:chgData name="Anil kumar" userId="517986ce5804d8cb" providerId="LiveId" clId="{F873B2AC-9B80-4088-A3E8-B81CAC5A1149}" dt="2023-02-09T17:42:45.171" v="3240" actId="1076"/>
          <ac:spMkLst>
            <pc:docMk/>
            <pc:sldMk cId="3519736626" sldId="268"/>
            <ac:spMk id="9" creationId="{6E6E0922-8205-568C-2A2E-6F2C1A983B92}"/>
          </ac:spMkLst>
        </pc:spChg>
        <pc:picChg chg="add mod">
          <ac:chgData name="Anil kumar" userId="517986ce5804d8cb" providerId="LiveId" clId="{F873B2AC-9B80-4088-A3E8-B81CAC5A1149}" dt="2023-02-09T14:20:18.905" v="1288" actId="14100"/>
          <ac:picMkLst>
            <pc:docMk/>
            <pc:sldMk cId="3519736626" sldId="268"/>
            <ac:picMk id="4" creationId="{E729CC67-6BDA-B60B-01CB-36738F771933}"/>
          </ac:picMkLst>
        </pc:picChg>
        <pc:picChg chg="add mod">
          <ac:chgData name="Anil kumar" userId="517986ce5804d8cb" providerId="LiveId" clId="{F873B2AC-9B80-4088-A3E8-B81CAC5A1149}" dt="2023-02-09T14:20:13.986" v="1287" actId="14100"/>
          <ac:picMkLst>
            <pc:docMk/>
            <pc:sldMk cId="3519736626" sldId="268"/>
            <ac:picMk id="5" creationId="{48C14FFD-DEBC-0061-5C75-1822F074F7FC}"/>
          </ac:picMkLst>
        </pc:picChg>
      </pc:sldChg>
      <pc:sldChg chg="modSp new mod">
        <pc:chgData name="Anil kumar" userId="517986ce5804d8cb" providerId="LiveId" clId="{F873B2AC-9B80-4088-A3E8-B81CAC5A1149}" dt="2023-02-09T17:41:37.478" v="3230" actId="207"/>
        <pc:sldMkLst>
          <pc:docMk/>
          <pc:sldMk cId="2540837240" sldId="269"/>
        </pc:sldMkLst>
        <pc:spChg chg="mod">
          <ac:chgData name="Anil kumar" userId="517986ce5804d8cb" providerId="LiveId" clId="{F873B2AC-9B80-4088-A3E8-B81CAC5A1149}" dt="2023-02-09T17:41:37.478" v="3230" actId="207"/>
          <ac:spMkLst>
            <pc:docMk/>
            <pc:sldMk cId="2540837240" sldId="269"/>
            <ac:spMk id="2" creationId="{5C027428-4433-4585-46B3-653C19E9CD98}"/>
          </ac:spMkLst>
        </pc:spChg>
      </pc:sldChg>
      <pc:sldChg chg="new del">
        <pc:chgData name="Anil kumar" userId="517986ce5804d8cb" providerId="LiveId" clId="{F873B2AC-9B80-4088-A3E8-B81CAC5A1149}" dt="2023-02-09T14:28:37.214" v="1443" actId="47"/>
        <pc:sldMkLst>
          <pc:docMk/>
          <pc:sldMk cId="146963986" sldId="270"/>
        </pc:sldMkLst>
      </pc:sldChg>
      <pc:sldChg chg="addSp delSp modSp new mod modAnim">
        <pc:chgData name="Anil kumar" userId="517986ce5804d8cb" providerId="LiveId" clId="{F873B2AC-9B80-4088-A3E8-B81CAC5A1149}" dt="2023-02-09T17:43:09.743" v="3243" actId="207"/>
        <pc:sldMkLst>
          <pc:docMk/>
          <pc:sldMk cId="1427873647" sldId="271"/>
        </pc:sldMkLst>
        <pc:spChg chg="del">
          <ac:chgData name="Anil kumar" userId="517986ce5804d8cb" providerId="LiveId" clId="{F873B2AC-9B80-4088-A3E8-B81CAC5A1149}" dt="2023-02-09T14:24:37.954" v="1385" actId="478"/>
          <ac:spMkLst>
            <pc:docMk/>
            <pc:sldMk cId="1427873647" sldId="271"/>
            <ac:spMk id="2" creationId="{0BAA7624-761E-0738-3C4A-F31DFEFA2701}"/>
          </ac:spMkLst>
        </pc:spChg>
        <pc:spChg chg="mod">
          <ac:chgData name="Anil kumar" userId="517986ce5804d8cb" providerId="LiveId" clId="{F873B2AC-9B80-4088-A3E8-B81CAC5A1149}" dt="2023-02-09T17:42:55.676" v="3241" actId="207"/>
          <ac:spMkLst>
            <pc:docMk/>
            <pc:sldMk cId="1427873647" sldId="271"/>
            <ac:spMk id="3" creationId="{B96B693E-7CD4-C78A-AA96-B138B1529467}"/>
          </ac:spMkLst>
        </pc:spChg>
        <pc:spChg chg="add del mod">
          <ac:chgData name="Anil kumar" userId="517986ce5804d8cb" providerId="LiveId" clId="{F873B2AC-9B80-4088-A3E8-B81CAC5A1149}" dt="2023-02-09T14:26:01.412" v="1414"/>
          <ac:spMkLst>
            <pc:docMk/>
            <pc:sldMk cId="1427873647" sldId="271"/>
            <ac:spMk id="7" creationId="{C896E9F2-818C-EE4F-B63E-0D01BB25C8D0}"/>
          </ac:spMkLst>
        </pc:spChg>
        <pc:spChg chg="add del mod">
          <ac:chgData name="Anil kumar" userId="517986ce5804d8cb" providerId="LiveId" clId="{F873B2AC-9B80-4088-A3E8-B81CAC5A1149}" dt="2023-02-09T14:26:11.436" v="1418"/>
          <ac:spMkLst>
            <pc:docMk/>
            <pc:sldMk cId="1427873647" sldId="271"/>
            <ac:spMk id="8" creationId="{E90694F1-F9B4-9F51-FC0C-84FE6AEE13E3}"/>
          </ac:spMkLst>
        </pc:spChg>
        <pc:spChg chg="add del mod">
          <ac:chgData name="Anil kumar" userId="517986ce5804d8cb" providerId="LiveId" clId="{F873B2AC-9B80-4088-A3E8-B81CAC5A1149}" dt="2023-02-09T14:26:31.169" v="1424"/>
          <ac:spMkLst>
            <pc:docMk/>
            <pc:sldMk cId="1427873647" sldId="271"/>
            <ac:spMk id="9" creationId="{481E6939-7B71-DA6C-9795-DEFE604954E6}"/>
          </ac:spMkLst>
        </pc:spChg>
        <pc:spChg chg="add mod">
          <ac:chgData name="Anil kumar" userId="517986ce5804d8cb" providerId="LiveId" clId="{F873B2AC-9B80-4088-A3E8-B81CAC5A1149}" dt="2023-02-09T17:43:04.507" v="3242" actId="207"/>
          <ac:spMkLst>
            <pc:docMk/>
            <pc:sldMk cId="1427873647" sldId="271"/>
            <ac:spMk id="10" creationId="{2C194526-0180-D73E-F288-9226BDC153D7}"/>
          </ac:spMkLst>
        </pc:spChg>
        <pc:spChg chg="add mod">
          <ac:chgData name="Anil kumar" userId="517986ce5804d8cb" providerId="LiveId" clId="{F873B2AC-9B80-4088-A3E8-B81CAC5A1149}" dt="2023-02-09T17:43:09.743" v="3243" actId="207"/>
          <ac:spMkLst>
            <pc:docMk/>
            <pc:sldMk cId="1427873647" sldId="271"/>
            <ac:spMk id="11" creationId="{98C41BC8-CA54-565E-D37A-20AA40334044}"/>
          </ac:spMkLst>
        </pc:spChg>
        <pc:spChg chg="add del mod">
          <ac:chgData name="Anil kumar" userId="517986ce5804d8cb" providerId="LiveId" clId="{F873B2AC-9B80-4088-A3E8-B81CAC5A1149}" dt="2023-02-09T14:28:01.216" v="1438"/>
          <ac:spMkLst>
            <pc:docMk/>
            <pc:sldMk cId="1427873647" sldId="271"/>
            <ac:spMk id="12" creationId="{A7C94036-0570-D919-14DB-E9B4F4EC177D}"/>
          </ac:spMkLst>
        </pc:spChg>
        <pc:spChg chg="add mod">
          <ac:chgData name="Anil kumar" userId="517986ce5804d8cb" providerId="LiveId" clId="{F873B2AC-9B80-4088-A3E8-B81CAC5A1149}" dt="2023-02-09T14:28:30.704" v="1442"/>
          <ac:spMkLst>
            <pc:docMk/>
            <pc:sldMk cId="1427873647" sldId="271"/>
            <ac:spMk id="13" creationId="{36875014-4F32-A114-3928-CC39025A2719}"/>
          </ac:spMkLst>
        </pc:spChg>
        <pc:picChg chg="add mod">
          <ac:chgData name="Anil kumar" userId="517986ce5804d8cb" providerId="LiveId" clId="{F873B2AC-9B80-4088-A3E8-B81CAC5A1149}" dt="2023-02-09T14:25:23.210" v="1406" actId="1076"/>
          <ac:picMkLst>
            <pc:docMk/>
            <pc:sldMk cId="1427873647" sldId="271"/>
            <ac:picMk id="4" creationId="{4898A09B-5297-7F5F-4470-F1BFC642241A}"/>
          </ac:picMkLst>
        </pc:picChg>
        <pc:picChg chg="add mod">
          <ac:chgData name="Anil kumar" userId="517986ce5804d8cb" providerId="LiveId" clId="{F873B2AC-9B80-4088-A3E8-B81CAC5A1149}" dt="2023-02-09T14:25:48.911" v="1410" actId="1076"/>
          <ac:picMkLst>
            <pc:docMk/>
            <pc:sldMk cId="1427873647" sldId="271"/>
            <ac:picMk id="5" creationId="{6D87247C-3E22-27D0-ED5D-3DAA97EF4C40}"/>
          </ac:picMkLst>
        </pc:picChg>
        <pc:picChg chg="add mod">
          <ac:chgData name="Anil kumar" userId="517986ce5804d8cb" providerId="LiveId" clId="{F873B2AC-9B80-4088-A3E8-B81CAC5A1149}" dt="2023-02-09T14:25:52.206" v="1411" actId="1076"/>
          <ac:picMkLst>
            <pc:docMk/>
            <pc:sldMk cId="1427873647" sldId="271"/>
            <ac:picMk id="6" creationId="{1CA85501-B737-EB82-EA62-BACD7592C62B}"/>
          </ac:picMkLst>
        </pc:picChg>
      </pc:sldChg>
      <pc:sldChg chg="addSp modSp new mod">
        <pc:chgData name="Anil kumar" userId="517986ce5804d8cb" providerId="LiveId" clId="{F873B2AC-9B80-4088-A3E8-B81CAC5A1149}" dt="2023-02-09T15:16:55.478" v="3159" actId="1076"/>
        <pc:sldMkLst>
          <pc:docMk/>
          <pc:sldMk cId="2385980240" sldId="272"/>
        </pc:sldMkLst>
        <pc:spChg chg="add mod">
          <ac:chgData name="Anil kumar" userId="517986ce5804d8cb" providerId="LiveId" clId="{F873B2AC-9B80-4088-A3E8-B81CAC5A1149}" dt="2023-02-09T15:16:55.478" v="3159" actId="1076"/>
          <ac:spMkLst>
            <pc:docMk/>
            <pc:sldMk cId="2385980240" sldId="272"/>
            <ac:spMk id="2" creationId="{6CEC034F-66D0-BC0E-A0C5-132C389988A7}"/>
          </ac:spMkLst>
        </pc:spChg>
        <pc:picChg chg="add mod">
          <ac:chgData name="Anil kumar" userId="517986ce5804d8cb" providerId="LiveId" clId="{F873B2AC-9B80-4088-A3E8-B81CAC5A1149}" dt="2023-02-09T15:16:50.592" v="3158" actId="1076"/>
          <ac:picMkLst>
            <pc:docMk/>
            <pc:sldMk cId="2385980240" sldId="272"/>
            <ac:picMk id="4" creationId="{5B24780D-1B87-940A-0C19-5457C713639C}"/>
          </ac:picMkLst>
        </pc:picChg>
      </pc:sldChg>
      <pc:sldChg chg="addSp delSp modSp new mod">
        <pc:chgData name="Anil kumar" userId="517986ce5804d8cb" providerId="LiveId" clId="{F873B2AC-9B80-4088-A3E8-B81CAC5A1149}" dt="2023-02-09T17:44:12.392" v="3248" actId="14100"/>
        <pc:sldMkLst>
          <pc:docMk/>
          <pc:sldMk cId="1720473953" sldId="273"/>
        </pc:sldMkLst>
        <pc:spChg chg="add mod">
          <ac:chgData name="Anil kumar" userId="517986ce5804d8cb" providerId="LiveId" clId="{F873B2AC-9B80-4088-A3E8-B81CAC5A1149}" dt="2023-02-09T14:34:07.935" v="1637" actId="20577"/>
          <ac:spMkLst>
            <pc:docMk/>
            <pc:sldMk cId="1720473953" sldId="273"/>
            <ac:spMk id="2" creationId="{4D41D191-3CF5-AEA3-DD7F-A2287B9C07F6}"/>
          </ac:spMkLst>
        </pc:spChg>
        <pc:spChg chg="add del mod">
          <ac:chgData name="Anil kumar" userId="517986ce5804d8cb" providerId="LiveId" clId="{F873B2AC-9B80-4088-A3E8-B81CAC5A1149}" dt="2023-02-09T14:34:43.178" v="1640"/>
          <ac:spMkLst>
            <pc:docMk/>
            <pc:sldMk cId="1720473953" sldId="273"/>
            <ac:spMk id="3" creationId="{7CD7DEAB-218B-08E2-2122-74EE870B449A}"/>
          </ac:spMkLst>
        </pc:spChg>
        <pc:spChg chg="add del mod">
          <ac:chgData name="Anil kumar" userId="517986ce5804d8cb" providerId="LiveId" clId="{F873B2AC-9B80-4088-A3E8-B81CAC5A1149}" dt="2023-02-09T14:34:49.731" v="1645"/>
          <ac:spMkLst>
            <pc:docMk/>
            <pc:sldMk cId="1720473953" sldId="273"/>
            <ac:spMk id="4" creationId="{A8707116-FC71-9215-A86F-AC1E65836671}"/>
          </ac:spMkLst>
        </pc:spChg>
        <pc:spChg chg="add mod">
          <ac:chgData name="Anil kumar" userId="517986ce5804d8cb" providerId="LiveId" clId="{F873B2AC-9B80-4088-A3E8-B81CAC5A1149}" dt="2023-02-09T17:43:54.317" v="3244" actId="403"/>
          <ac:spMkLst>
            <pc:docMk/>
            <pc:sldMk cId="1720473953" sldId="273"/>
            <ac:spMk id="5" creationId="{EE0016E2-275C-946E-35A4-6442D32F6138}"/>
          </ac:spMkLst>
        </pc:spChg>
        <pc:spChg chg="add del mod">
          <ac:chgData name="Anil kumar" userId="517986ce5804d8cb" providerId="LiveId" clId="{F873B2AC-9B80-4088-A3E8-B81CAC5A1149}" dt="2023-02-09T14:39:31.260" v="1806" actId="22"/>
          <ac:spMkLst>
            <pc:docMk/>
            <pc:sldMk cId="1720473953" sldId="273"/>
            <ac:spMk id="7" creationId="{7A98452E-1019-7487-BE22-68875416345F}"/>
          </ac:spMkLst>
        </pc:spChg>
        <pc:spChg chg="add del mod">
          <ac:chgData name="Anil kumar" userId="517986ce5804d8cb" providerId="LiveId" clId="{F873B2AC-9B80-4088-A3E8-B81CAC5A1149}" dt="2023-02-09T14:39:51.280" v="1811"/>
          <ac:spMkLst>
            <pc:docMk/>
            <pc:sldMk cId="1720473953" sldId="273"/>
            <ac:spMk id="9" creationId="{E1C9E606-8DF2-F33D-87E1-5F73C47B3027}"/>
          </ac:spMkLst>
        </pc:spChg>
        <pc:spChg chg="add mod">
          <ac:chgData name="Anil kumar" userId="517986ce5804d8cb" providerId="LiveId" clId="{F873B2AC-9B80-4088-A3E8-B81CAC5A1149}" dt="2023-02-09T17:43:59.963" v="3245" actId="403"/>
          <ac:spMkLst>
            <pc:docMk/>
            <pc:sldMk cId="1720473953" sldId="273"/>
            <ac:spMk id="10" creationId="{AF9A21D1-55A9-26CB-062C-E8DB5F768A6F}"/>
          </ac:spMkLst>
        </pc:spChg>
        <pc:picChg chg="add mod">
          <ac:chgData name="Anil kumar" userId="517986ce5804d8cb" providerId="LiveId" clId="{F873B2AC-9B80-4088-A3E8-B81CAC5A1149}" dt="2023-02-09T17:44:12.392" v="3248" actId="14100"/>
          <ac:picMkLst>
            <pc:docMk/>
            <pc:sldMk cId="1720473953" sldId="273"/>
            <ac:picMk id="8" creationId="{A02EDB73-4A6D-542F-7F2F-E9D34A3A20D5}"/>
          </ac:picMkLst>
        </pc:picChg>
      </pc:sldChg>
      <pc:sldChg chg="addSp modSp new mod modAnim">
        <pc:chgData name="Anil kumar" userId="517986ce5804d8cb" providerId="LiveId" clId="{F873B2AC-9B80-4088-A3E8-B81CAC5A1149}" dt="2023-02-09T17:44:38.957" v="3250" actId="207"/>
        <pc:sldMkLst>
          <pc:docMk/>
          <pc:sldMk cId="565705179" sldId="274"/>
        </pc:sldMkLst>
        <pc:spChg chg="add mod">
          <ac:chgData name="Anil kumar" userId="517986ce5804d8cb" providerId="LiveId" clId="{F873B2AC-9B80-4088-A3E8-B81CAC5A1149}" dt="2023-02-09T17:44:38.957" v="3250" actId="207"/>
          <ac:spMkLst>
            <pc:docMk/>
            <pc:sldMk cId="565705179" sldId="274"/>
            <ac:spMk id="2" creationId="{24565455-347B-EB82-1D34-B03E34EC31FC}"/>
          </ac:spMkLst>
        </pc:spChg>
        <pc:spChg chg="add mod">
          <ac:chgData name="Anil kumar" userId="517986ce5804d8cb" providerId="LiveId" clId="{F873B2AC-9B80-4088-A3E8-B81CAC5A1149}" dt="2023-02-09T15:11:57.226" v="3104" actId="2711"/>
          <ac:spMkLst>
            <pc:docMk/>
            <pc:sldMk cId="565705179" sldId="274"/>
            <ac:spMk id="3" creationId="{FB53EA29-393B-5996-80BD-C338E2BDAE67}"/>
          </ac:spMkLst>
        </pc:spChg>
        <pc:picChg chg="add mod">
          <ac:chgData name="Anil kumar" userId="517986ce5804d8cb" providerId="LiveId" clId="{F873B2AC-9B80-4088-A3E8-B81CAC5A1149}" dt="2023-02-09T14:47:11.625" v="2052" actId="1076"/>
          <ac:picMkLst>
            <pc:docMk/>
            <pc:sldMk cId="565705179" sldId="274"/>
            <ac:picMk id="4" creationId="{352ED422-60A5-B168-B8F8-ACD0EBF759B1}"/>
          </ac:picMkLst>
        </pc:picChg>
        <pc:picChg chg="add mod">
          <ac:chgData name="Anil kumar" userId="517986ce5804d8cb" providerId="LiveId" clId="{F873B2AC-9B80-4088-A3E8-B81CAC5A1149}" dt="2023-02-09T17:44:27.910" v="3249" actId="1076"/>
          <ac:picMkLst>
            <pc:docMk/>
            <pc:sldMk cId="565705179" sldId="274"/>
            <ac:picMk id="6" creationId="{47D2F660-58D4-24C8-B94E-33ED6D786D6A}"/>
          </ac:picMkLst>
        </pc:picChg>
      </pc:sldChg>
      <pc:sldChg chg="addSp modSp new mod">
        <pc:chgData name="Anil kumar" userId="517986ce5804d8cb" providerId="LiveId" clId="{F873B2AC-9B80-4088-A3E8-B81CAC5A1149}" dt="2023-02-09T17:44:59.900" v="3253" actId="1076"/>
        <pc:sldMkLst>
          <pc:docMk/>
          <pc:sldMk cId="870693447" sldId="275"/>
        </pc:sldMkLst>
        <pc:spChg chg="add mod">
          <ac:chgData name="Anil kumar" userId="517986ce5804d8cb" providerId="LiveId" clId="{F873B2AC-9B80-4088-A3E8-B81CAC5A1149}" dt="2023-02-09T14:51:32.518" v="2213" actId="207"/>
          <ac:spMkLst>
            <pc:docMk/>
            <pc:sldMk cId="870693447" sldId="275"/>
            <ac:spMk id="4" creationId="{73708272-A5EC-D4D1-3319-DA66902D284D}"/>
          </ac:spMkLst>
        </pc:spChg>
        <pc:spChg chg="add mod">
          <ac:chgData name="Anil kumar" userId="517986ce5804d8cb" providerId="LiveId" clId="{F873B2AC-9B80-4088-A3E8-B81CAC5A1149}" dt="2023-02-09T17:44:52.675" v="3252" actId="1076"/>
          <ac:spMkLst>
            <pc:docMk/>
            <pc:sldMk cId="870693447" sldId="275"/>
            <ac:spMk id="5" creationId="{128817D1-5C14-2FF1-B05A-2227B6C5C2D5}"/>
          </ac:spMkLst>
        </pc:spChg>
        <pc:picChg chg="add mod">
          <ac:chgData name="Anil kumar" userId="517986ce5804d8cb" providerId="LiveId" clId="{F873B2AC-9B80-4088-A3E8-B81CAC5A1149}" dt="2023-02-09T17:44:59.900" v="3253" actId="1076"/>
          <ac:picMkLst>
            <pc:docMk/>
            <pc:sldMk cId="870693447" sldId="275"/>
            <ac:picMk id="3" creationId="{3135DED1-A6FD-A40F-C08F-88595DEB6C81}"/>
          </ac:picMkLst>
        </pc:picChg>
      </pc:sldChg>
      <pc:sldChg chg="addSp delSp modSp new mod">
        <pc:chgData name="Anil kumar" userId="517986ce5804d8cb" providerId="LiveId" clId="{F873B2AC-9B80-4088-A3E8-B81CAC5A1149}" dt="2023-02-09T17:45:24.417" v="3256" actId="403"/>
        <pc:sldMkLst>
          <pc:docMk/>
          <pc:sldMk cId="3424869858" sldId="276"/>
        </pc:sldMkLst>
        <pc:spChg chg="add del mod">
          <ac:chgData name="Anil kumar" userId="517986ce5804d8cb" providerId="LiveId" clId="{F873B2AC-9B80-4088-A3E8-B81CAC5A1149}" dt="2023-02-09T14:54:22.041" v="2313"/>
          <ac:spMkLst>
            <pc:docMk/>
            <pc:sldMk cId="3424869858" sldId="276"/>
            <ac:spMk id="2" creationId="{33946B0F-9B2F-D03E-DEA0-072723FC4356}"/>
          </ac:spMkLst>
        </pc:spChg>
        <pc:spChg chg="add mod">
          <ac:chgData name="Anil kumar" userId="517986ce5804d8cb" providerId="LiveId" clId="{F873B2AC-9B80-4088-A3E8-B81CAC5A1149}" dt="2023-02-09T14:56:29.689" v="2343" actId="1076"/>
          <ac:spMkLst>
            <pc:docMk/>
            <pc:sldMk cId="3424869858" sldId="276"/>
            <ac:spMk id="3" creationId="{D08103E2-74C6-A651-774A-AD9B5D3A1995}"/>
          </ac:spMkLst>
        </pc:spChg>
        <pc:spChg chg="add del mod">
          <ac:chgData name="Anil kumar" userId="517986ce5804d8cb" providerId="LiveId" clId="{F873B2AC-9B80-4088-A3E8-B81CAC5A1149}" dt="2023-02-09T14:56:35.100" v="2347"/>
          <ac:spMkLst>
            <pc:docMk/>
            <pc:sldMk cId="3424869858" sldId="276"/>
            <ac:spMk id="6" creationId="{48F3B359-109D-EB01-6DE5-69C6A2726556}"/>
          </ac:spMkLst>
        </pc:spChg>
        <pc:spChg chg="add del mod">
          <ac:chgData name="Anil kumar" userId="517986ce5804d8cb" providerId="LiveId" clId="{F873B2AC-9B80-4088-A3E8-B81CAC5A1149}" dt="2023-02-09T14:56:45.266" v="2354"/>
          <ac:spMkLst>
            <pc:docMk/>
            <pc:sldMk cId="3424869858" sldId="276"/>
            <ac:spMk id="7" creationId="{C248E22F-DD58-FAA3-B74D-F6E19570BFCF}"/>
          </ac:spMkLst>
        </pc:spChg>
        <pc:spChg chg="add mod">
          <ac:chgData name="Anil kumar" userId="517986ce5804d8cb" providerId="LiveId" clId="{F873B2AC-9B80-4088-A3E8-B81CAC5A1149}" dt="2023-02-09T17:45:19.833" v="3255" actId="403"/>
          <ac:spMkLst>
            <pc:docMk/>
            <pc:sldMk cId="3424869858" sldId="276"/>
            <ac:spMk id="8" creationId="{14CFA254-A72B-A803-69E7-445DF1D7E0C3}"/>
          </ac:spMkLst>
        </pc:spChg>
        <pc:spChg chg="add del mod">
          <ac:chgData name="Anil kumar" userId="517986ce5804d8cb" providerId="LiveId" clId="{F873B2AC-9B80-4088-A3E8-B81CAC5A1149}" dt="2023-02-09T14:59:12.366" v="2450"/>
          <ac:spMkLst>
            <pc:docMk/>
            <pc:sldMk cId="3424869858" sldId="276"/>
            <ac:spMk id="9" creationId="{C0C1DE8C-D90A-538E-133F-0E9E6315E3C9}"/>
          </ac:spMkLst>
        </pc:spChg>
        <pc:spChg chg="add mod">
          <ac:chgData name="Anil kumar" userId="517986ce5804d8cb" providerId="LiveId" clId="{F873B2AC-9B80-4088-A3E8-B81CAC5A1149}" dt="2023-02-09T17:45:24.417" v="3256" actId="403"/>
          <ac:spMkLst>
            <pc:docMk/>
            <pc:sldMk cId="3424869858" sldId="276"/>
            <ac:spMk id="10" creationId="{71CCBBC2-659A-0C42-A308-94DEC855FF2C}"/>
          </ac:spMkLst>
        </pc:spChg>
        <pc:picChg chg="add mod">
          <ac:chgData name="Anil kumar" userId="517986ce5804d8cb" providerId="LiveId" clId="{F873B2AC-9B80-4088-A3E8-B81CAC5A1149}" dt="2023-02-09T14:59:00.304" v="2446" actId="14100"/>
          <ac:picMkLst>
            <pc:docMk/>
            <pc:sldMk cId="3424869858" sldId="276"/>
            <ac:picMk id="5" creationId="{14C018C1-C851-0D62-F8B1-32E6A27BDE8F}"/>
          </ac:picMkLst>
        </pc:picChg>
      </pc:sldChg>
      <pc:sldChg chg="addSp delSp modSp new mod">
        <pc:chgData name="Anil kumar" userId="517986ce5804d8cb" providerId="LiveId" clId="{F873B2AC-9B80-4088-A3E8-B81CAC5A1149}" dt="2023-02-09T17:45:58.417" v="3264" actId="14100"/>
        <pc:sldMkLst>
          <pc:docMk/>
          <pc:sldMk cId="3615550835" sldId="277"/>
        </pc:sldMkLst>
        <pc:spChg chg="add mod">
          <ac:chgData name="Anil kumar" userId="517986ce5804d8cb" providerId="LiveId" clId="{F873B2AC-9B80-4088-A3E8-B81CAC5A1149}" dt="2023-02-09T17:45:51.689" v="3263" actId="1076"/>
          <ac:spMkLst>
            <pc:docMk/>
            <pc:sldMk cId="3615550835" sldId="277"/>
            <ac:spMk id="2" creationId="{D6E2B185-9559-8637-49C5-B47EE1702152}"/>
          </ac:spMkLst>
        </pc:spChg>
        <pc:spChg chg="add del mod">
          <ac:chgData name="Anil kumar" userId="517986ce5804d8cb" providerId="LiveId" clId="{F873B2AC-9B80-4088-A3E8-B81CAC5A1149}" dt="2023-02-09T15:03:44.353" v="2626"/>
          <ac:spMkLst>
            <pc:docMk/>
            <pc:sldMk cId="3615550835" sldId="277"/>
            <ac:spMk id="3" creationId="{0CEACF9B-BBB7-F335-4C3A-700498D2DF69}"/>
          </ac:spMkLst>
        </pc:spChg>
        <pc:spChg chg="add mod">
          <ac:chgData name="Anil kumar" userId="517986ce5804d8cb" providerId="LiveId" clId="{F873B2AC-9B80-4088-A3E8-B81CAC5A1149}" dt="2023-02-09T15:12:08.984" v="3105" actId="2711"/>
          <ac:spMkLst>
            <pc:docMk/>
            <pc:sldMk cId="3615550835" sldId="277"/>
            <ac:spMk id="4" creationId="{6D70977B-B918-BF94-C7EA-9313BCF78F67}"/>
          </ac:spMkLst>
        </pc:spChg>
        <pc:picChg chg="add mod">
          <ac:chgData name="Anil kumar" userId="517986ce5804d8cb" providerId="LiveId" clId="{F873B2AC-9B80-4088-A3E8-B81CAC5A1149}" dt="2023-02-09T17:45:58.417" v="3264" actId="14100"/>
          <ac:picMkLst>
            <pc:docMk/>
            <pc:sldMk cId="3615550835" sldId="277"/>
            <ac:picMk id="6" creationId="{33EA6578-87A3-05A4-4CD8-2F34C83C0248}"/>
          </ac:picMkLst>
        </pc:picChg>
      </pc:sldChg>
      <pc:sldChg chg="addSp delSp modSp new mod">
        <pc:chgData name="Anil kumar" userId="517986ce5804d8cb" providerId="LiveId" clId="{F873B2AC-9B80-4088-A3E8-B81CAC5A1149}" dt="2023-02-09T17:46:56.090" v="3271" actId="14100"/>
        <pc:sldMkLst>
          <pc:docMk/>
          <pc:sldMk cId="3379898326" sldId="278"/>
        </pc:sldMkLst>
        <pc:spChg chg="add mod">
          <ac:chgData name="Anil kumar" userId="517986ce5804d8cb" providerId="LiveId" clId="{F873B2AC-9B80-4088-A3E8-B81CAC5A1149}" dt="2023-02-09T17:46:18.430" v="3266" actId="1076"/>
          <ac:spMkLst>
            <pc:docMk/>
            <pc:sldMk cId="3379898326" sldId="278"/>
            <ac:spMk id="2" creationId="{3B8A0B3B-9B79-37B6-0B82-F377EC52AE43}"/>
          </ac:spMkLst>
        </pc:spChg>
        <pc:picChg chg="add mod">
          <ac:chgData name="Anil kumar" userId="517986ce5804d8cb" providerId="LiveId" clId="{F873B2AC-9B80-4088-A3E8-B81CAC5A1149}" dt="2023-02-09T17:46:56.090" v="3271" actId="14100"/>
          <ac:picMkLst>
            <pc:docMk/>
            <pc:sldMk cId="3379898326" sldId="278"/>
            <ac:picMk id="4" creationId="{D3D9864F-8560-B2C8-92B3-DBC4ACD9CE63}"/>
          </ac:picMkLst>
        </pc:picChg>
        <pc:picChg chg="add del mod">
          <ac:chgData name="Anil kumar" userId="517986ce5804d8cb" providerId="LiveId" clId="{F873B2AC-9B80-4088-A3E8-B81CAC5A1149}" dt="2023-02-09T15:14:33.303" v="3117" actId="478"/>
          <ac:picMkLst>
            <pc:docMk/>
            <pc:sldMk cId="3379898326" sldId="278"/>
            <ac:picMk id="6" creationId="{4437EF7B-0BD1-C592-3D4A-F89E60D42F06}"/>
          </ac:picMkLst>
        </pc:picChg>
        <pc:picChg chg="add mod">
          <ac:chgData name="Anil kumar" userId="517986ce5804d8cb" providerId="LiveId" clId="{F873B2AC-9B80-4088-A3E8-B81CAC5A1149}" dt="2023-02-09T17:46:42.830" v="3269" actId="208"/>
          <ac:picMkLst>
            <pc:docMk/>
            <pc:sldMk cId="3379898326" sldId="278"/>
            <ac:picMk id="8" creationId="{81679AC9-B015-5A1D-B382-C51D810AB86B}"/>
          </ac:picMkLst>
        </pc:picChg>
      </pc:sldChg>
      <pc:sldChg chg="addSp modSp new mod">
        <pc:chgData name="Anil kumar" userId="517986ce5804d8cb" providerId="LiveId" clId="{F873B2AC-9B80-4088-A3E8-B81CAC5A1149}" dt="2023-02-09T17:47:18.154" v="3277" actId="1076"/>
        <pc:sldMkLst>
          <pc:docMk/>
          <pc:sldMk cId="3039055982" sldId="279"/>
        </pc:sldMkLst>
        <pc:spChg chg="add mod">
          <ac:chgData name="Anil kumar" userId="517986ce5804d8cb" providerId="LiveId" clId="{F873B2AC-9B80-4088-A3E8-B81CAC5A1149}" dt="2023-02-09T17:47:18.154" v="3277" actId="1076"/>
          <ac:spMkLst>
            <pc:docMk/>
            <pc:sldMk cId="3039055982" sldId="279"/>
            <ac:spMk id="2" creationId="{D8A66004-A1F4-B6AC-D033-137224EC1C69}"/>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012291-898D-4A0F-BC84-081C8E9A6426}"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80DEE19-0F0D-4EB1-B34D-FE69F50CA076}" type="slidenum">
              <a:rPr lang="en-IN" smtClean="0"/>
              <a:t>‹#›</a:t>
            </a:fld>
            <a:endParaRPr lang="en-IN"/>
          </a:p>
        </p:txBody>
      </p:sp>
    </p:spTree>
    <p:extLst>
      <p:ext uri="{BB962C8B-B14F-4D97-AF65-F5344CB8AC3E}">
        <p14:creationId xmlns:p14="http://schemas.microsoft.com/office/powerpoint/2010/main" val="402059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12291-898D-4A0F-BC84-081C8E9A6426}"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75728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12291-898D-4A0F-BC84-081C8E9A6426}"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63219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12291-898D-4A0F-BC84-081C8E9A6426}"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188279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7012291-898D-4A0F-BC84-081C8E9A6426}" type="datetimeFigureOut">
              <a:rPr lang="en-IN" smtClean="0"/>
              <a:t>09-02-2023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80DEE19-0F0D-4EB1-B34D-FE69F50CA076}" type="slidenum">
              <a:rPr lang="en-IN" smtClean="0"/>
              <a:t>‹#›</a:t>
            </a:fld>
            <a:endParaRPr lang="en-IN"/>
          </a:p>
        </p:txBody>
      </p:sp>
    </p:spTree>
    <p:extLst>
      <p:ext uri="{BB962C8B-B14F-4D97-AF65-F5344CB8AC3E}">
        <p14:creationId xmlns:p14="http://schemas.microsoft.com/office/powerpoint/2010/main" val="123103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012291-898D-4A0F-BC84-081C8E9A6426}"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38988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012291-898D-4A0F-BC84-081C8E9A6426}"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78714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012291-898D-4A0F-BC84-081C8E9A6426}"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00077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12291-898D-4A0F-BC84-081C8E9A6426}"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63233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012291-898D-4A0F-BC84-081C8E9A6426}"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400657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012291-898D-4A0F-BC84-081C8E9A6426}" type="datetimeFigureOut">
              <a:rPr lang="en-IN" smtClean="0"/>
              <a:t>09-02-2023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30063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7012291-898D-4A0F-BC84-081C8E9A6426}" type="datetimeFigureOut">
              <a:rPr lang="en-IN" smtClean="0"/>
              <a:t>09-02-2023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80DEE19-0F0D-4EB1-B34D-FE69F50CA076}" type="slidenum">
              <a:rPr lang="en-IN" smtClean="0"/>
              <a:t>‹#›</a:t>
            </a:fld>
            <a:endParaRPr lang="en-IN"/>
          </a:p>
        </p:txBody>
      </p:sp>
    </p:spTree>
    <p:extLst>
      <p:ext uri="{BB962C8B-B14F-4D97-AF65-F5344CB8AC3E}">
        <p14:creationId xmlns:p14="http://schemas.microsoft.com/office/powerpoint/2010/main" val="72011138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2F72-2A31-D5B3-9D6A-7DC8F17DF35D}"/>
              </a:ext>
            </a:extLst>
          </p:cNvPr>
          <p:cNvSpPr>
            <a:spLocks noGrp="1"/>
          </p:cNvSpPr>
          <p:nvPr>
            <p:ph type="ctrTitle"/>
          </p:nvPr>
        </p:nvSpPr>
        <p:spPr>
          <a:xfrm>
            <a:off x="1524000" y="367645"/>
            <a:ext cx="9144000" cy="763572"/>
          </a:xfrm>
        </p:spPr>
        <p:txBody>
          <a:bodyPr>
            <a:noAutofit/>
          </a:bodyPr>
          <a:lstStyle/>
          <a:p>
            <a:pPr algn="ctr"/>
            <a:r>
              <a:rPr lang="en-US" sz="6000" dirty="0">
                <a:solidFill>
                  <a:schemeClr val="accent2"/>
                </a:solidFill>
              </a:rPr>
              <a:t>Apple sales price forecasting</a:t>
            </a:r>
            <a:endParaRPr lang="en-IN" sz="6000" dirty="0">
              <a:solidFill>
                <a:schemeClr val="accent2"/>
              </a:solidFill>
            </a:endParaRPr>
          </a:p>
        </p:txBody>
      </p:sp>
      <p:sp>
        <p:nvSpPr>
          <p:cNvPr id="3" name="Subtitle 2">
            <a:extLst>
              <a:ext uri="{FF2B5EF4-FFF2-40B4-BE49-F238E27FC236}">
                <a16:creationId xmlns:a16="http://schemas.microsoft.com/office/drawing/2014/main" id="{2FBE21CE-B067-6BBD-D416-0448EF91D4D1}"/>
              </a:ext>
            </a:extLst>
          </p:cNvPr>
          <p:cNvSpPr>
            <a:spLocks noGrp="1"/>
          </p:cNvSpPr>
          <p:nvPr>
            <p:ph type="subTitle" idx="1"/>
          </p:nvPr>
        </p:nvSpPr>
        <p:spPr>
          <a:xfrm>
            <a:off x="986672" y="1131217"/>
            <a:ext cx="10218656" cy="4962639"/>
          </a:xfrm>
        </p:spPr>
        <p:txBody>
          <a:bodyPr>
            <a:normAutofit lnSpcReduction="10000"/>
          </a:bodyPr>
          <a:lstStyle/>
          <a:p>
            <a:pPr>
              <a:lnSpc>
                <a:spcPct val="100000"/>
              </a:lnSpc>
            </a:pPr>
            <a:r>
              <a:rPr lang="en-IN" sz="2400" b="1" dirty="0">
                <a:solidFill>
                  <a:schemeClr val="tx1">
                    <a:lumMod val="75000"/>
                    <a:lumOff val="25000"/>
                  </a:schemeClr>
                </a:solidFill>
                <a:effectLst/>
                <a:latin typeface="Arial" panose="020B0604020202020204" pitchFamily="34" charset="0"/>
                <a:ea typeface="Arial" panose="020B0604020202020204" pitchFamily="34" charset="0"/>
              </a:rPr>
              <a:t>Sanyukta Prakash Borkar</a:t>
            </a:r>
            <a:r>
              <a:rPr lang="en-US" sz="2400" b="1" dirty="0">
                <a:solidFill>
                  <a:schemeClr val="tx1">
                    <a:lumMod val="75000"/>
                    <a:lumOff val="25000"/>
                  </a:schemeClr>
                </a:solidFill>
                <a:effectLst/>
                <a:latin typeface="Arial" panose="020B0604020202020204" pitchFamily="34" charset="0"/>
                <a:ea typeface="Arial" panose="020B0604020202020204" pitchFamily="34" charset="0"/>
              </a:rPr>
              <a:t>	</a:t>
            </a:r>
            <a:endParaRPr lang="en-IN" sz="2400" dirty="0">
              <a:solidFill>
                <a:schemeClr val="tx1">
                  <a:lumMod val="75000"/>
                  <a:lumOff val="25000"/>
                </a:schemeClr>
              </a:solidFill>
              <a:effectLst/>
              <a:latin typeface="Arial" panose="020B0604020202020204" pitchFamily="34" charset="0"/>
              <a:ea typeface="Arial" panose="020B0604020202020204" pitchFamily="34" charset="0"/>
            </a:endParaRPr>
          </a:p>
          <a:p>
            <a:pPr>
              <a:lnSpc>
                <a:spcPct val="100000"/>
              </a:lnSpc>
            </a:pPr>
            <a:r>
              <a:rPr lang="en-IN" sz="2400" b="1" dirty="0">
                <a:solidFill>
                  <a:schemeClr val="tx1">
                    <a:lumMod val="75000"/>
                    <a:lumOff val="25000"/>
                  </a:schemeClr>
                </a:solidFill>
                <a:effectLst/>
                <a:latin typeface="Arial" panose="020B0604020202020204" pitchFamily="34" charset="0"/>
                <a:ea typeface="Arial" panose="020B0604020202020204" pitchFamily="34" charset="0"/>
              </a:rPr>
              <a:t>Sakshi Avadhoot Barve</a:t>
            </a:r>
            <a:r>
              <a:rPr lang="en-US" sz="2400" b="1" dirty="0">
                <a:solidFill>
                  <a:schemeClr val="tx1">
                    <a:lumMod val="75000"/>
                    <a:lumOff val="25000"/>
                  </a:schemeClr>
                </a:solidFill>
                <a:effectLst/>
                <a:latin typeface="Arial" panose="020B0604020202020204" pitchFamily="34" charset="0"/>
                <a:ea typeface="Arial" panose="020B0604020202020204" pitchFamily="34" charset="0"/>
              </a:rPr>
              <a:t>				</a:t>
            </a:r>
            <a:endParaRPr lang="en-IN" sz="2400" dirty="0">
              <a:solidFill>
                <a:schemeClr val="tx1">
                  <a:lumMod val="75000"/>
                  <a:lumOff val="25000"/>
                </a:schemeClr>
              </a:solidFill>
              <a:effectLst/>
              <a:latin typeface="Arial" panose="020B0604020202020204" pitchFamily="34" charset="0"/>
              <a:ea typeface="Arial" panose="020B0604020202020204" pitchFamily="34" charset="0"/>
            </a:endParaRPr>
          </a:p>
          <a:p>
            <a:pPr>
              <a:lnSpc>
                <a:spcPct val="100000"/>
              </a:lnSpc>
            </a:pPr>
            <a:r>
              <a:rPr lang="en-IN" sz="2400" b="1" dirty="0">
                <a:solidFill>
                  <a:schemeClr val="tx1">
                    <a:lumMod val="75000"/>
                    <a:lumOff val="25000"/>
                  </a:schemeClr>
                </a:solidFill>
                <a:effectLst/>
                <a:latin typeface="Arial" panose="020B0604020202020204" pitchFamily="34" charset="0"/>
                <a:ea typeface="Arial" panose="020B0604020202020204" pitchFamily="34" charset="0"/>
              </a:rPr>
              <a:t>Sahil Rajaram Bachate</a:t>
            </a:r>
            <a:endParaRPr lang="en-IN" sz="2400" dirty="0">
              <a:solidFill>
                <a:schemeClr val="tx1">
                  <a:lumMod val="75000"/>
                  <a:lumOff val="25000"/>
                </a:schemeClr>
              </a:solidFill>
              <a:effectLst/>
              <a:latin typeface="Arial" panose="020B0604020202020204" pitchFamily="34" charset="0"/>
              <a:ea typeface="Arial" panose="020B0604020202020204" pitchFamily="34" charset="0"/>
            </a:endParaRPr>
          </a:p>
          <a:p>
            <a:pPr marL="457200" indent="-457200">
              <a:lnSpc>
                <a:spcPct val="100000"/>
              </a:lnSpc>
            </a:pPr>
            <a:r>
              <a:rPr lang="en-IN" sz="2400" b="1" dirty="0">
                <a:solidFill>
                  <a:schemeClr val="tx1">
                    <a:lumMod val="75000"/>
                    <a:lumOff val="25000"/>
                  </a:schemeClr>
                </a:solidFill>
                <a:effectLst/>
                <a:latin typeface="Arial" panose="020B0604020202020204" pitchFamily="34" charset="0"/>
                <a:ea typeface="Arial" panose="020B0604020202020204" pitchFamily="34" charset="0"/>
              </a:rPr>
              <a:t>Pranal Pradeep Chandgude				</a:t>
            </a:r>
            <a:r>
              <a:rPr lang="en-IN" sz="2800" b="1" dirty="0">
                <a:solidFill>
                  <a:schemeClr val="tx1">
                    <a:lumMod val="75000"/>
                    <a:lumOff val="25000"/>
                  </a:schemeClr>
                </a:solidFill>
                <a:effectLst/>
                <a:latin typeface="Arial" panose="020B0604020202020204" pitchFamily="34" charset="0"/>
                <a:ea typeface="Arial" panose="020B0604020202020204" pitchFamily="34" charset="0"/>
              </a:rPr>
              <a:t>Group -01</a:t>
            </a:r>
            <a:endParaRPr lang="en-IN" sz="2400" dirty="0">
              <a:solidFill>
                <a:schemeClr val="tx1">
                  <a:lumMod val="75000"/>
                  <a:lumOff val="25000"/>
                </a:schemeClr>
              </a:solidFill>
              <a:effectLst/>
              <a:latin typeface="Arial" panose="020B0604020202020204" pitchFamily="34" charset="0"/>
              <a:ea typeface="Arial" panose="020B0604020202020204" pitchFamily="34" charset="0"/>
            </a:endParaRPr>
          </a:p>
          <a:p>
            <a:pPr marL="457200" indent="-457200">
              <a:lnSpc>
                <a:spcPct val="100000"/>
              </a:lnSpc>
            </a:pPr>
            <a:r>
              <a:rPr lang="en-IN" sz="2400" b="1" dirty="0">
                <a:solidFill>
                  <a:schemeClr val="tx1">
                    <a:lumMod val="75000"/>
                    <a:lumOff val="25000"/>
                  </a:schemeClr>
                </a:solidFill>
                <a:effectLst/>
                <a:latin typeface="Arial" panose="020B0604020202020204" pitchFamily="34" charset="0"/>
                <a:ea typeface="Arial" panose="020B0604020202020204" pitchFamily="34" charset="0"/>
              </a:rPr>
              <a:t>Madapaka Praveen Kumar</a:t>
            </a:r>
            <a:endParaRPr lang="en-IN" sz="2400" dirty="0">
              <a:solidFill>
                <a:schemeClr val="tx1">
                  <a:lumMod val="75000"/>
                  <a:lumOff val="25000"/>
                </a:schemeClr>
              </a:solidFill>
              <a:effectLst/>
              <a:latin typeface="Arial" panose="020B0604020202020204" pitchFamily="34" charset="0"/>
              <a:ea typeface="Arial" panose="020B0604020202020204" pitchFamily="34" charset="0"/>
            </a:endParaRPr>
          </a:p>
          <a:p>
            <a:pPr marL="457200" indent="-457200">
              <a:lnSpc>
                <a:spcPct val="100000"/>
              </a:lnSpc>
            </a:pPr>
            <a:r>
              <a:rPr lang="en-IN" sz="2400" b="1" dirty="0">
                <a:solidFill>
                  <a:schemeClr val="tx1">
                    <a:lumMod val="75000"/>
                    <a:lumOff val="25000"/>
                  </a:schemeClr>
                </a:solidFill>
                <a:effectLst/>
                <a:latin typeface="Arial" panose="020B0604020202020204" pitchFamily="34" charset="0"/>
                <a:ea typeface="Arial" panose="020B0604020202020204" pitchFamily="34" charset="0"/>
              </a:rPr>
              <a:t>Anil Kumar Rajavarapu</a:t>
            </a:r>
            <a:endParaRPr lang="en-IN" sz="2400" dirty="0">
              <a:solidFill>
                <a:schemeClr val="tx1">
                  <a:lumMod val="75000"/>
                  <a:lumOff val="25000"/>
                </a:schemeClr>
              </a:solidFill>
              <a:effectLst/>
              <a:latin typeface="Arial" panose="020B0604020202020204" pitchFamily="34" charset="0"/>
              <a:ea typeface="Arial" panose="020B0604020202020204" pitchFamily="34" charset="0"/>
            </a:endParaRPr>
          </a:p>
          <a:p>
            <a:pPr marL="457200" indent="-457200">
              <a:lnSpc>
                <a:spcPct val="100000"/>
              </a:lnSpc>
            </a:pPr>
            <a:r>
              <a:rPr lang="en-IN" sz="2400" b="1" dirty="0">
                <a:solidFill>
                  <a:schemeClr val="tx1">
                    <a:lumMod val="75000"/>
                    <a:lumOff val="25000"/>
                  </a:schemeClr>
                </a:solidFill>
                <a:effectLst/>
                <a:latin typeface="Arial" panose="020B0604020202020204" pitchFamily="34" charset="0"/>
                <a:ea typeface="Arial" panose="020B0604020202020204" pitchFamily="34" charset="0"/>
              </a:rPr>
              <a:t>Chaya Swaroop S</a:t>
            </a:r>
          </a:p>
          <a:p>
            <a:pPr marL="457200" indent="-457200">
              <a:lnSpc>
                <a:spcPct val="100000"/>
              </a:lnSpc>
            </a:pPr>
            <a:endParaRPr lang="en-IN" sz="1800" b="1" dirty="0">
              <a:solidFill>
                <a:srgbClr val="000000"/>
              </a:solidFill>
              <a:latin typeface="Arial" panose="020B0604020202020204" pitchFamily="34" charset="0"/>
              <a:ea typeface="Arial" panose="020B0604020202020204" pitchFamily="34" charset="0"/>
            </a:endParaRPr>
          </a:p>
          <a:p>
            <a:pPr marL="457200" indent="-457200" algn="ctr">
              <a:lnSpc>
                <a:spcPct val="100000"/>
              </a:lnSpc>
            </a:pPr>
            <a:r>
              <a:rPr lang="en-IN" sz="2000" b="1" dirty="0">
                <a:solidFill>
                  <a:srgbClr val="000000"/>
                </a:solidFill>
                <a:effectLst/>
                <a:latin typeface="Arial" panose="020B0604020202020204" pitchFamily="34" charset="0"/>
                <a:ea typeface="Arial" panose="020B0604020202020204" pitchFamily="34" charset="0"/>
              </a:rPr>
              <a:t>Guided By</a:t>
            </a:r>
          </a:p>
          <a:p>
            <a:pPr marL="457200" indent="-457200" algn="ctr">
              <a:lnSpc>
                <a:spcPct val="100000"/>
              </a:lnSpc>
            </a:pPr>
            <a:r>
              <a:rPr lang="en-IN" sz="2400" b="1" dirty="0">
                <a:solidFill>
                  <a:schemeClr val="accent1">
                    <a:lumMod val="75000"/>
                  </a:schemeClr>
                </a:solidFill>
                <a:latin typeface="Arial" panose="020B0604020202020204" pitchFamily="34" charset="0"/>
                <a:ea typeface="Arial" panose="020B0604020202020204" pitchFamily="34" charset="0"/>
              </a:rPr>
              <a:t>Neha Gupta</a:t>
            </a:r>
            <a:endParaRPr lang="en-IN" sz="2400" dirty="0">
              <a:solidFill>
                <a:schemeClr val="accent1">
                  <a:lumMod val="75000"/>
                </a:schemeClr>
              </a:solidFill>
              <a:effectLst/>
              <a:latin typeface="Arial" panose="020B0604020202020204" pitchFamily="34" charset="0"/>
              <a:ea typeface="Arial" panose="020B0604020202020204" pitchFamily="34" charset="0"/>
            </a:endParaRPr>
          </a:p>
          <a:p>
            <a:pPr algn="r">
              <a:lnSpc>
                <a:spcPct val="100000"/>
              </a:lnSpc>
            </a:pPr>
            <a:endParaRPr lang="en-IN" dirty="0"/>
          </a:p>
        </p:txBody>
      </p:sp>
    </p:spTree>
    <p:extLst>
      <p:ext uri="{BB962C8B-B14F-4D97-AF65-F5344CB8AC3E}">
        <p14:creationId xmlns:p14="http://schemas.microsoft.com/office/powerpoint/2010/main" val="348796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7889-30F0-7B6F-B2F2-8F4B781650A5}"/>
              </a:ext>
            </a:extLst>
          </p:cNvPr>
          <p:cNvSpPr>
            <a:spLocks noGrp="1"/>
          </p:cNvSpPr>
          <p:nvPr>
            <p:ph type="title"/>
          </p:nvPr>
        </p:nvSpPr>
        <p:spPr>
          <a:xfrm>
            <a:off x="1066800" y="185314"/>
            <a:ext cx="10058400" cy="580597"/>
          </a:xfrm>
        </p:spPr>
        <p:txBody>
          <a:bodyPr>
            <a:noAutofit/>
          </a:bodyPr>
          <a:lstStyle/>
          <a:p>
            <a:pPr algn="ctr"/>
            <a:r>
              <a:rPr lang="en-US" sz="2800" b="1" dirty="0">
                <a:solidFill>
                  <a:schemeClr val="accent2"/>
                </a:solidFill>
                <a:latin typeface="Bahnschrift" panose="020B0502040204020203" pitchFamily="34" charset="0"/>
              </a:rPr>
              <a:t>ACF plots and PACF plots (Before Differencing)</a:t>
            </a:r>
            <a:endParaRPr lang="en-IN" sz="2800" dirty="0">
              <a:solidFill>
                <a:schemeClr val="accent2"/>
              </a:solidFill>
            </a:endParaRPr>
          </a:p>
        </p:txBody>
      </p:sp>
      <p:pic>
        <p:nvPicPr>
          <p:cNvPr id="4" name="Picture 2">
            <a:extLst>
              <a:ext uri="{FF2B5EF4-FFF2-40B4-BE49-F238E27FC236}">
                <a16:creationId xmlns:a16="http://schemas.microsoft.com/office/drawing/2014/main" id="{E729CC67-6BDA-B60B-01CB-36738F7719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3010" y="1299958"/>
            <a:ext cx="5008332" cy="24261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8C14FFD-DEBC-0061-5C75-1822F074F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661" y="1299958"/>
            <a:ext cx="5315310" cy="24261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8F9ABB-D454-2304-1BE4-CCFE559D7859}"/>
              </a:ext>
            </a:extLst>
          </p:cNvPr>
          <p:cNvSpPr txBox="1"/>
          <p:nvPr/>
        </p:nvSpPr>
        <p:spPr>
          <a:xfrm>
            <a:off x="1973728" y="925220"/>
            <a:ext cx="2846895" cy="369332"/>
          </a:xfrm>
          <a:prstGeom prst="rect">
            <a:avLst/>
          </a:prstGeom>
          <a:noFill/>
        </p:spPr>
        <p:txBody>
          <a:bodyPr wrap="square" rtlCol="0">
            <a:spAutoFit/>
          </a:bodyPr>
          <a:lstStyle/>
          <a:p>
            <a:pPr algn="ctr"/>
            <a:r>
              <a:rPr lang="en-US" dirty="0">
                <a:solidFill>
                  <a:srgbClr val="00B050"/>
                </a:solidFill>
              </a:rPr>
              <a:t>ACF Plot</a:t>
            </a:r>
            <a:endParaRPr lang="en-IN" dirty="0">
              <a:solidFill>
                <a:srgbClr val="00B050"/>
              </a:solidFill>
            </a:endParaRPr>
          </a:p>
        </p:txBody>
      </p:sp>
      <p:sp>
        <p:nvSpPr>
          <p:cNvPr id="7" name="TextBox 6">
            <a:extLst>
              <a:ext uri="{FF2B5EF4-FFF2-40B4-BE49-F238E27FC236}">
                <a16:creationId xmlns:a16="http://schemas.microsoft.com/office/drawing/2014/main" id="{0517AB92-856B-5EE4-05AF-8C941E8CD236}"/>
              </a:ext>
            </a:extLst>
          </p:cNvPr>
          <p:cNvSpPr txBox="1"/>
          <p:nvPr/>
        </p:nvSpPr>
        <p:spPr>
          <a:xfrm>
            <a:off x="7522590" y="950577"/>
            <a:ext cx="2846895" cy="369332"/>
          </a:xfrm>
          <a:prstGeom prst="rect">
            <a:avLst/>
          </a:prstGeom>
          <a:noFill/>
        </p:spPr>
        <p:txBody>
          <a:bodyPr wrap="square" rtlCol="0">
            <a:spAutoFit/>
          </a:bodyPr>
          <a:lstStyle/>
          <a:p>
            <a:pPr algn="ctr"/>
            <a:r>
              <a:rPr lang="en-US" dirty="0">
                <a:solidFill>
                  <a:srgbClr val="00B050"/>
                </a:solidFill>
              </a:rPr>
              <a:t>PACF Plot</a:t>
            </a:r>
            <a:endParaRPr lang="en-IN" dirty="0">
              <a:solidFill>
                <a:srgbClr val="00B050"/>
              </a:solidFill>
            </a:endParaRPr>
          </a:p>
        </p:txBody>
      </p:sp>
      <p:sp>
        <p:nvSpPr>
          <p:cNvPr id="8" name="TextBox 7">
            <a:extLst>
              <a:ext uri="{FF2B5EF4-FFF2-40B4-BE49-F238E27FC236}">
                <a16:creationId xmlns:a16="http://schemas.microsoft.com/office/drawing/2014/main" id="{157835A9-4738-6FEE-1183-47F25BDE9AAA}"/>
              </a:ext>
            </a:extLst>
          </p:cNvPr>
          <p:cNvSpPr txBox="1"/>
          <p:nvPr/>
        </p:nvSpPr>
        <p:spPr>
          <a:xfrm>
            <a:off x="2832917" y="4183317"/>
            <a:ext cx="6344240" cy="369332"/>
          </a:xfrm>
          <a:prstGeom prst="rect">
            <a:avLst/>
          </a:prstGeom>
          <a:noFill/>
        </p:spPr>
        <p:txBody>
          <a:bodyPr wrap="square" rtlCol="0">
            <a:spAutoFit/>
          </a:bodyPr>
          <a:lstStyle/>
          <a:p>
            <a:pPr algn="ctr"/>
            <a:r>
              <a:rPr lang="en-US" b="1" dirty="0">
                <a:solidFill>
                  <a:schemeClr val="accent1">
                    <a:lumMod val="75000"/>
                  </a:schemeClr>
                </a:solidFill>
              </a:rPr>
              <a:t>Augmented Dicky Fuller Test (ADF Test)</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6E6E0922-8205-568C-2A2E-6F2C1A983B92}"/>
              </a:ext>
            </a:extLst>
          </p:cNvPr>
          <p:cNvSpPr txBox="1"/>
          <p:nvPr/>
        </p:nvSpPr>
        <p:spPr>
          <a:xfrm>
            <a:off x="2196445" y="4367983"/>
            <a:ext cx="8173040" cy="2031325"/>
          </a:xfrm>
          <a:prstGeom prst="rect">
            <a:avLst/>
          </a:prstGeom>
          <a:noFill/>
        </p:spPr>
        <p:txBody>
          <a:bodyPr wrap="square" rtlCol="0">
            <a:spAutoFit/>
          </a:bodyPr>
          <a:lstStyle/>
          <a:p>
            <a:pPr algn="ctr">
              <a:lnSpc>
                <a:spcPct val="100000"/>
              </a:lnSpc>
            </a:pPr>
            <a:endParaRPr lang="en-US" sz="1800" b="1" u="sng" dirty="0">
              <a:latin typeface="Bahnschrift" panose="020B0502040204020203" pitchFamily="34" charset="0"/>
            </a:endParaRP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ADF Test Statistic : 1.2193479467002406</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p-value : 0.9961168706935021</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#Lags Used : 9</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Number of Observations used : 2001</a:t>
            </a:r>
          </a:p>
          <a:p>
            <a:pPr algn="ctr">
              <a:lnSpc>
                <a:spcPct val="100000"/>
              </a:lnSpc>
            </a:pPr>
            <a:r>
              <a:rPr lang="en-US" sz="1800" b="1" u="sng" dirty="0">
                <a:latin typeface="Bahnschrift" panose="020B0502040204020203" pitchFamily="34" charset="0"/>
              </a:rPr>
              <a:t>Accept Null Hypothesis. Data is Non – Stationary</a:t>
            </a:r>
          </a:p>
          <a:p>
            <a:pPr algn="ctr"/>
            <a:endParaRPr lang="en-IN" dirty="0"/>
          </a:p>
        </p:txBody>
      </p:sp>
    </p:spTree>
    <p:extLst>
      <p:ext uri="{BB962C8B-B14F-4D97-AF65-F5344CB8AC3E}">
        <p14:creationId xmlns:p14="http://schemas.microsoft.com/office/powerpoint/2010/main" val="351973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B693E-7CD4-C78A-AA96-B138B1529467}"/>
              </a:ext>
            </a:extLst>
          </p:cNvPr>
          <p:cNvSpPr>
            <a:spLocks noGrp="1"/>
          </p:cNvSpPr>
          <p:nvPr>
            <p:ph idx="1"/>
          </p:nvPr>
        </p:nvSpPr>
        <p:spPr>
          <a:xfrm>
            <a:off x="1069848" y="94268"/>
            <a:ext cx="10058400" cy="650450"/>
          </a:xfrm>
        </p:spPr>
        <p:txBody>
          <a:bodyPr>
            <a:normAutofit/>
          </a:bodyPr>
          <a:lstStyle/>
          <a:p>
            <a:pPr marL="0" indent="0" algn="ctr">
              <a:buNone/>
            </a:pPr>
            <a:r>
              <a:rPr lang="en-US" sz="4000" b="1" dirty="0">
                <a:solidFill>
                  <a:schemeClr val="accent2"/>
                </a:solidFill>
              </a:rPr>
              <a:t>Differencing</a:t>
            </a:r>
          </a:p>
          <a:p>
            <a:pPr marL="0" indent="0" algn="ctr">
              <a:buNone/>
            </a:pPr>
            <a:endParaRPr lang="en-IN" sz="4000" b="1" dirty="0"/>
          </a:p>
        </p:txBody>
      </p:sp>
      <p:pic>
        <p:nvPicPr>
          <p:cNvPr id="4" name="Picture 2">
            <a:extLst>
              <a:ext uri="{FF2B5EF4-FFF2-40B4-BE49-F238E27FC236}">
                <a16:creationId xmlns:a16="http://schemas.microsoft.com/office/drawing/2014/main" id="{4898A09B-5297-7F5F-4470-F1BFC6422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95" y="917628"/>
            <a:ext cx="3981667" cy="28717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D87247C-3E22-27D0-ED5D-3DAA97EF4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166" y="1210480"/>
            <a:ext cx="500833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1CA85501-B737-EB82-EA62-BACD7592C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166" y="4311034"/>
            <a:ext cx="5008332" cy="2286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194526-0180-D73E-F288-9226BDC153D7}"/>
              </a:ext>
            </a:extLst>
          </p:cNvPr>
          <p:cNvSpPr txBox="1"/>
          <p:nvPr/>
        </p:nvSpPr>
        <p:spPr>
          <a:xfrm>
            <a:off x="7287622" y="790062"/>
            <a:ext cx="4814919" cy="646331"/>
          </a:xfrm>
          <a:prstGeom prst="rect">
            <a:avLst/>
          </a:prstGeom>
          <a:noFill/>
        </p:spPr>
        <p:txBody>
          <a:bodyPr wrap="square" rtlCol="0">
            <a:spAutoFit/>
          </a:bodyPr>
          <a:lstStyle/>
          <a:p>
            <a:r>
              <a:rPr lang="en-US" b="1" dirty="0">
                <a:solidFill>
                  <a:srgbClr val="00B050"/>
                </a:solidFill>
                <a:latin typeface="Bahnschrift" panose="020B0502040204020203" pitchFamily="34" charset="0"/>
              </a:rPr>
              <a:t>ACF PLOT </a:t>
            </a:r>
            <a:r>
              <a:rPr lang="en-US" sz="1800" b="1" dirty="0">
                <a:solidFill>
                  <a:srgbClr val="00B050"/>
                </a:solidFill>
                <a:latin typeface="Bahnschrift" panose="020B0502040204020203" pitchFamily="34" charset="0"/>
              </a:rPr>
              <a:t>(AFTER DIFFERENCING)</a:t>
            </a:r>
            <a:r>
              <a:rPr lang="en-US" b="1" dirty="0">
                <a:solidFill>
                  <a:srgbClr val="00B050"/>
                </a:solidFill>
                <a:latin typeface="Bahnschrift" panose="020B0502040204020203" pitchFamily="34" charset="0"/>
              </a:rPr>
              <a:t> </a:t>
            </a:r>
          </a:p>
          <a:p>
            <a:endParaRPr lang="en-IN" dirty="0"/>
          </a:p>
        </p:txBody>
      </p:sp>
      <p:sp>
        <p:nvSpPr>
          <p:cNvPr id="11" name="TextBox 10">
            <a:extLst>
              <a:ext uri="{FF2B5EF4-FFF2-40B4-BE49-F238E27FC236}">
                <a16:creationId xmlns:a16="http://schemas.microsoft.com/office/drawing/2014/main" id="{98C41BC8-CA54-565E-D37A-20AA40334044}"/>
              </a:ext>
            </a:extLst>
          </p:cNvPr>
          <p:cNvSpPr txBox="1"/>
          <p:nvPr/>
        </p:nvSpPr>
        <p:spPr>
          <a:xfrm>
            <a:off x="7377081" y="3841241"/>
            <a:ext cx="4814919" cy="646331"/>
          </a:xfrm>
          <a:prstGeom prst="rect">
            <a:avLst/>
          </a:prstGeom>
          <a:noFill/>
        </p:spPr>
        <p:txBody>
          <a:bodyPr wrap="square" rtlCol="0">
            <a:spAutoFit/>
          </a:bodyPr>
          <a:lstStyle/>
          <a:p>
            <a:r>
              <a:rPr lang="en-US" b="1" dirty="0">
                <a:solidFill>
                  <a:srgbClr val="00B050"/>
                </a:solidFill>
                <a:latin typeface="Bahnschrift" panose="020B0502040204020203" pitchFamily="34" charset="0"/>
              </a:rPr>
              <a:t>PACF PLOT </a:t>
            </a:r>
            <a:r>
              <a:rPr lang="en-US" sz="1800" b="1" dirty="0">
                <a:solidFill>
                  <a:srgbClr val="00B050"/>
                </a:solidFill>
                <a:latin typeface="Bahnschrift" panose="020B0502040204020203" pitchFamily="34" charset="0"/>
              </a:rPr>
              <a:t>(AFTER DIFFERENCING)</a:t>
            </a:r>
            <a:r>
              <a:rPr lang="en-US" b="1" dirty="0">
                <a:solidFill>
                  <a:srgbClr val="00B050"/>
                </a:solidFill>
                <a:latin typeface="Bahnschrift" panose="020B0502040204020203" pitchFamily="34" charset="0"/>
              </a:rPr>
              <a:t> </a:t>
            </a:r>
          </a:p>
          <a:p>
            <a:endParaRPr lang="en-IN" dirty="0"/>
          </a:p>
        </p:txBody>
      </p:sp>
      <p:sp>
        <p:nvSpPr>
          <p:cNvPr id="13" name="TextBox 12">
            <a:extLst>
              <a:ext uri="{FF2B5EF4-FFF2-40B4-BE49-F238E27FC236}">
                <a16:creationId xmlns:a16="http://schemas.microsoft.com/office/drawing/2014/main" id="{36875014-4F32-A114-3928-CC39025A2719}"/>
              </a:ext>
            </a:extLst>
          </p:cNvPr>
          <p:cNvSpPr txBox="1"/>
          <p:nvPr/>
        </p:nvSpPr>
        <p:spPr>
          <a:xfrm>
            <a:off x="980388" y="4147793"/>
            <a:ext cx="4440024" cy="2308324"/>
          </a:xfrm>
          <a:prstGeom prst="rect">
            <a:avLst/>
          </a:prstGeom>
          <a:noFill/>
        </p:spPr>
        <p:txBody>
          <a:bodyPr wrap="square" rtlCol="0">
            <a:spAutoFit/>
          </a:bodyPr>
          <a:lstStyle/>
          <a:p>
            <a:pPr marL="171450" indent="-171450" algn="ctr">
              <a:lnSpc>
                <a:spcPct val="100000"/>
              </a:lnSpc>
              <a:buFont typeface="Arial" panose="020B0604020202020204" pitchFamily="34" charset="0"/>
              <a:buChar char="•"/>
            </a:pPr>
            <a:r>
              <a:rPr lang="en-US" sz="1800" dirty="0">
                <a:latin typeface="Bahnschrift" panose="020B0502040204020203" pitchFamily="34" charset="0"/>
              </a:rPr>
              <a:t>ADF Test Statistic : -13.62553837607382</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p-value : 1.7630934279439484e-25</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#Lags Used : 8</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Number of Observations used : 2001</a:t>
            </a:r>
          </a:p>
          <a:p>
            <a:pPr algn="ctr">
              <a:lnSpc>
                <a:spcPct val="100000"/>
              </a:lnSpc>
            </a:pPr>
            <a:endParaRPr lang="en-US" sz="1800" dirty="0">
              <a:latin typeface="Bahnschrift" panose="020B0502040204020203" pitchFamily="34" charset="0"/>
            </a:endParaRPr>
          </a:p>
          <a:p>
            <a:pPr algn="ctr">
              <a:lnSpc>
                <a:spcPct val="100000"/>
              </a:lnSpc>
            </a:pPr>
            <a:r>
              <a:rPr lang="en-US" sz="1800" b="1" u="sng" dirty="0">
                <a:latin typeface="Bahnschrift" panose="020B0502040204020203" pitchFamily="34" charset="0"/>
              </a:rPr>
              <a:t>Reject Null Hypothesis. Data is Stationary</a:t>
            </a:r>
          </a:p>
          <a:p>
            <a:pPr algn="ctr"/>
            <a:endParaRPr lang="en-IN" dirty="0"/>
          </a:p>
        </p:txBody>
      </p:sp>
    </p:spTree>
    <p:extLst>
      <p:ext uri="{BB962C8B-B14F-4D97-AF65-F5344CB8AC3E}">
        <p14:creationId xmlns:p14="http://schemas.microsoft.com/office/powerpoint/2010/main" val="142787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C034F-66D0-BC0E-A0C5-132C389988A7}"/>
              </a:ext>
            </a:extLst>
          </p:cNvPr>
          <p:cNvSpPr txBox="1"/>
          <p:nvPr/>
        </p:nvSpPr>
        <p:spPr>
          <a:xfrm>
            <a:off x="1428161" y="5722629"/>
            <a:ext cx="9115720" cy="707886"/>
          </a:xfrm>
          <a:prstGeom prst="rect">
            <a:avLst/>
          </a:prstGeom>
          <a:noFill/>
        </p:spPr>
        <p:txBody>
          <a:bodyPr wrap="square" rtlCol="0">
            <a:spAutoFit/>
          </a:bodyPr>
          <a:lstStyle/>
          <a:p>
            <a:pPr algn="ctr"/>
            <a:r>
              <a:rPr lang="en-US" sz="2000" dirty="0"/>
              <a:t>As per the objective Data has </a:t>
            </a:r>
            <a:r>
              <a:rPr lang="en-US" sz="2000" dirty="0" err="1"/>
              <a:t>splitted</a:t>
            </a:r>
            <a:r>
              <a:rPr lang="en-US" sz="2000" dirty="0"/>
              <a:t> as last two years as test data remaining as the train data</a:t>
            </a:r>
            <a:endParaRPr lang="en-IN" sz="2000" dirty="0"/>
          </a:p>
        </p:txBody>
      </p:sp>
      <p:pic>
        <p:nvPicPr>
          <p:cNvPr id="4" name="Picture 3">
            <a:extLst>
              <a:ext uri="{FF2B5EF4-FFF2-40B4-BE49-F238E27FC236}">
                <a16:creationId xmlns:a16="http://schemas.microsoft.com/office/drawing/2014/main" id="{5B24780D-1B87-940A-0C19-5457C7136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180" y="142278"/>
            <a:ext cx="9313682" cy="5410669"/>
          </a:xfrm>
          <a:prstGeom prst="rect">
            <a:avLst/>
          </a:prstGeom>
        </p:spPr>
      </p:pic>
    </p:spTree>
    <p:extLst>
      <p:ext uri="{BB962C8B-B14F-4D97-AF65-F5344CB8AC3E}">
        <p14:creationId xmlns:p14="http://schemas.microsoft.com/office/powerpoint/2010/main" val="238598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41D191-3CF5-AEA3-DD7F-A2287B9C07F6}"/>
              </a:ext>
            </a:extLst>
          </p:cNvPr>
          <p:cNvSpPr txBox="1"/>
          <p:nvPr/>
        </p:nvSpPr>
        <p:spPr>
          <a:xfrm>
            <a:off x="2450970" y="207389"/>
            <a:ext cx="7579150" cy="523220"/>
          </a:xfrm>
          <a:prstGeom prst="rect">
            <a:avLst/>
          </a:prstGeom>
          <a:noFill/>
        </p:spPr>
        <p:txBody>
          <a:bodyPr wrap="square" rtlCol="0">
            <a:spAutoFit/>
          </a:bodyPr>
          <a:lstStyle/>
          <a:p>
            <a:pPr algn="ctr"/>
            <a:r>
              <a:rPr lang="en-US" sz="2800" dirty="0">
                <a:solidFill>
                  <a:schemeClr val="accent2"/>
                </a:solidFill>
              </a:rPr>
              <a:t>ARIMA</a:t>
            </a:r>
            <a:r>
              <a:rPr lang="en-US" dirty="0">
                <a:solidFill>
                  <a:schemeClr val="accent2"/>
                </a:solidFill>
              </a:rPr>
              <a:t> – Auto Regressive Integrated Moving Average Model</a:t>
            </a:r>
            <a:endParaRPr lang="en-IN" dirty="0">
              <a:solidFill>
                <a:schemeClr val="accent2"/>
              </a:solidFill>
            </a:endParaRPr>
          </a:p>
        </p:txBody>
      </p:sp>
      <p:sp>
        <p:nvSpPr>
          <p:cNvPr id="5" name="TextBox 4">
            <a:extLst>
              <a:ext uri="{FF2B5EF4-FFF2-40B4-BE49-F238E27FC236}">
                <a16:creationId xmlns:a16="http://schemas.microsoft.com/office/drawing/2014/main" id="{EE0016E2-275C-946E-35A4-6442D32F6138}"/>
              </a:ext>
            </a:extLst>
          </p:cNvPr>
          <p:cNvSpPr txBox="1"/>
          <p:nvPr/>
        </p:nvSpPr>
        <p:spPr>
          <a:xfrm>
            <a:off x="867265" y="1159497"/>
            <a:ext cx="4751109" cy="464742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It goes through differencing steps to eliminate the non-stationary part. </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ARIMA Models are specified by three order parameters: (p, d, q), </a:t>
            </a:r>
          </a:p>
          <a:p>
            <a:pPr algn="just"/>
            <a:r>
              <a:rPr lang="en-US" sz="2000" dirty="0">
                <a:latin typeface="Arial" panose="020B0604020202020204" pitchFamily="34" charset="0"/>
                <a:cs typeface="Arial" panose="020B0604020202020204" pitchFamily="34" charset="0"/>
              </a:rPr>
              <a:t>   where,</a:t>
            </a:r>
          </a:p>
          <a:p>
            <a:pPr lvl="1" algn="just">
              <a:buFontTx/>
              <a:buChar char="-"/>
            </a:pPr>
            <a:r>
              <a:rPr lang="en-US" sz="2000" dirty="0">
                <a:latin typeface="Arial" panose="020B0604020202020204" pitchFamily="34" charset="0"/>
                <a:cs typeface="Arial" panose="020B0604020202020204" pitchFamily="34" charset="0"/>
              </a:rPr>
              <a:t>p is the order of the AR term   </a:t>
            </a:r>
          </a:p>
          <a:p>
            <a:pPr lvl="1" algn="just">
              <a:buFontTx/>
              <a:buChar char="-"/>
            </a:pPr>
            <a:r>
              <a:rPr lang="en-US" sz="2000" dirty="0">
                <a:latin typeface="Arial" panose="020B0604020202020204" pitchFamily="34" charset="0"/>
                <a:cs typeface="Arial" panose="020B0604020202020204" pitchFamily="34" charset="0"/>
              </a:rPr>
              <a:t>q is the order of the MA term</a:t>
            </a:r>
          </a:p>
          <a:p>
            <a:pPr lvl="1" algn="just">
              <a:buFontTx/>
              <a:buChar char="-"/>
            </a:pPr>
            <a:r>
              <a:rPr lang="en-US" sz="2000" dirty="0">
                <a:latin typeface="Arial" panose="020B0604020202020204" pitchFamily="34" charset="0"/>
                <a:cs typeface="Arial" panose="020B0604020202020204" pitchFamily="34" charset="0"/>
              </a:rPr>
              <a:t>d is the number of differencing required to make the time series stationary.</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So, from </a:t>
            </a:r>
            <a:r>
              <a:rPr lang="en-IN" sz="2000" dirty="0" err="1">
                <a:latin typeface="Arial" panose="020B0604020202020204" pitchFamily="34" charset="0"/>
                <a:cs typeface="Arial" panose="020B0604020202020204" pitchFamily="34" charset="0"/>
              </a:rPr>
              <a:t>acf</a:t>
            </a:r>
            <a:r>
              <a:rPr lang="en-IN" sz="2000" dirty="0">
                <a:latin typeface="Arial" panose="020B0604020202020204" pitchFamily="34" charset="0"/>
                <a:cs typeface="Arial" panose="020B0604020202020204" pitchFamily="34" charset="0"/>
              </a:rPr>
              <a:t> and </a:t>
            </a:r>
            <a:r>
              <a:rPr lang="en-IN" sz="2000" dirty="0" err="1">
                <a:latin typeface="Arial" panose="020B0604020202020204" pitchFamily="34" charset="0"/>
                <a:cs typeface="Arial" panose="020B0604020202020204" pitchFamily="34" charset="0"/>
              </a:rPr>
              <a:t>pacf</a:t>
            </a:r>
            <a:r>
              <a:rPr lang="en-IN" sz="2000" dirty="0">
                <a:latin typeface="Arial" panose="020B0604020202020204" pitchFamily="34" charset="0"/>
                <a:cs typeface="Arial" panose="020B0604020202020204" pitchFamily="34" charset="0"/>
              </a:rPr>
              <a:t>  plots we concluded our p and q values and d value from stationary as (2,1,2).</a:t>
            </a:r>
          </a:p>
          <a:p>
            <a:endParaRPr lang="en-IN" dirty="0"/>
          </a:p>
          <a:p>
            <a:endParaRPr lang="en-IN" dirty="0"/>
          </a:p>
        </p:txBody>
      </p:sp>
      <p:pic>
        <p:nvPicPr>
          <p:cNvPr id="8" name="Picture 7">
            <a:extLst>
              <a:ext uri="{FF2B5EF4-FFF2-40B4-BE49-F238E27FC236}">
                <a16:creationId xmlns:a16="http://schemas.microsoft.com/office/drawing/2014/main" id="{A02EDB73-4A6D-542F-7F2F-E9D34A3A2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729" y="883737"/>
            <a:ext cx="5778630" cy="2849277"/>
          </a:xfrm>
          <a:prstGeom prst="rect">
            <a:avLst/>
          </a:prstGeom>
        </p:spPr>
      </p:pic>
      <p:sp>
        <p:nvSpPr>
          <p:cNvPr id="10" name="TextBox 9">
            <a:extLst>
              <a:ext uri="{FF2B5EF4-FFF2-40B4-BE49-F238E27FC236}">
                <a16:creationId xmlns:a16="http://schemas.microsoft.com/office/drawing/2014/main" id="{AF9A21D1-55A9-26CB-062C-E8DB5F768A6F}"/>
              </a:ext>
            </a:extLst>
          </p:cNvPr>
          <p:cNvSpPr txBox="1"/>
          <p:nvPr/>
        </p:nvSpPr>
        <p:spPr>
          <a:xfrm>
            <a:off x="7032397" y="4091233"/>
            <a:ext cx="4194928" cy="2215991"/>
          </a:xfrm>
          <a:prstGeom prst="rect">
            <a:avLst/>
          </a:prstGeom>
          <a:noFill/>
        </p:spPr>
        <p:txBody>
          <a:bodyPr wrap="square" rtlCol="0">
            <a:spAutoFit/>
          </a:bodyPr>
          <a:lstStyle/>
          <a:p>
            <a:r>
              <a:rPr lang="en-US" sz="2000" dirty="0"/>
              <a:t>With the order value of (2,1,2) we got the below results.</a:t>
            </a:r>
          </a:p>
          <a:p>
            <a:pPr marL="285750" indent="-285750">
              <a:buFont typeface="Wingdings" panose="05000000000000000000" pitchFamily="2" charset="2"/>
              <a:buChar char="Ø"/>
            </a:pPr>
            <a:r>
              <a:rPr lang="en-US" sz="2000" dirty="0">
                <a:solidFill>
                  <a:schemeClr val="accent2"/>
                </a:solidFill>
              </a:rPr>
              <a:t>AIC Value –  5617</a:t>
            </a:r>
          </a:p>
          <a:p>
            <a:pPr marL="285750" indent="-285750">
              <a:buFont typeface="Wingdings" panose="05000000000000000000" pitchFamily="2" charset="2"/>
              <a:buChar char="Ø"/>
            </a:pPr>
            <a:r>
              <a:rPr lang="en-US" sz="2000" dirty="0">
                <a:solidFill>
                  <a:schemeClr val="accent2"/>
                </a:solidFill>
              </a:rPr>
              <a:t>BIC Value – 5601</a:t>
            </a:r>
          </a:p>
          <a:p>
            <a:pPr marL="285750" indent="-285750">
              <a:buFont typeface="Wingdings" panose="05000000000000000000" pitchFamily="2" charset="2"/>
              <a:buChar char="Ø"/>
            </a:pPr>
            <a:r>
              <a:rPr lang="en-IN" sz="2000" dirty="0">
                <a:solidFill>
                  <a:schemeClr val="accent2"/>
                </a:solidFill>
              </a:rPr>
              <a:t>RMSE –  42</a:t>
            </a:r>
          </a:p>
          <a:p>
            <a:pPr marL="285750" indent="-285750">
              <a:buFont typeface="Wingdings" panose="05000000000000000000" pitchFamily="2" charset="2"/>
              <a:buChar char="Ø"/>
            </a:pPr>
            <a:r>
              <a:rPr lang="en-IN" sz="2000" dirty="0">
                <a:solidFill>
                  <a:schemeClr val="accent2"/>
                </a:solidFill>
              </a:rPr>
              <a:t>MAPE- 0.18</a:t>
            </a:r>
          </a:p>
          <a:p>
            <a:endParaRPr lang="en-IN" dirty="0"/>
          </a:p>
        </p:txBody>
      </p:sp>
    </p:spTree>
    <p:extLst>
      <p:ext uri="{BB962C8B-B14F-4D97-AF65-F5344CB8AC3E}">
        <p14:creationId xmlns:p14="http://schemas.microsoft.com/office/powerpoint/2010/main" val="1720473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565455-347B-EB82-1D34-B03E34EC31FC}"/>
              </a:ext>
            </a:extLst>
          </p:cNvPr>
          <p:cNvSpPr txBox="1"/>
          <p:nvPr/>
        </p:nvSpPr>
        <p:spPr>
          <a:xfrm>
            <a:off x="980388" y="292231"/>
            <a:ext cx="9785021" cy="1138773"/>
          </a:xfrm>
          <a:prstGeom prst="rect">
            <a:avLst/>
          </a:prstGeom>
          <a:noFill/>
        </p:spPr>
        <p:txBody>
          <a:bodyPr wrap="square" rtlCol="0">
            <a:spAutoFit/>
          </a:bodyPr>
          <a:lstStyle/>
          <a:p>
            <a:pPr algn="ctr"/>
            <a:r>
              <a:rPr lang="en-US" sz="4000" dirty="0">
                <a:solidFill>
                  <a:schemeClr val="accent2"/>
                </a:solidFill>
              </a:rPr>
              <a:t>SARIMA</a:t>
            </a:r>
            <a:r>
              <a:rPr lang="en-US" sz="2800" dirty="0">
                <a:solidFill>
                  <a:schemeClr val="accent2"/>
                </a:solidFill>
              </a:rPr>
              <a:t>- Seasonal Auto Regressive Integrated Moving Average Model</a:t>
            </a:r>
            <a:endParaRPr lang="en-IN" sz="4000" dirty="0">
              <a:solidFill>
                <a:schemeClr val="accent2"/>
              </a:solidFill>
            </a:endParaRPr>
          </a:p>
        </p:txBody>
      </p:sp>
      <p:sp>
        <p:nvSpPr>
          <p:cNvPr id="3" name="TextBox 2">
            <a:extLst>
              <a:ext uri="{FF2B5EF4-FFF2-40B4-BE49-F238E27FC236}">
                <a16:creationId xmlns:a16="http://schemas.microsoft.com/office/drawing/2014/main" id="{FB53EA29-393B-5996-80BD-C338E2BDAE67}"/>
              </a:ext>
            </a:extLst>
          </p:cNvPr>
          <p:cNvSpPr txBox="1"/>
          <p:nvPr/>
        </p:nvSpPr>
        <p:spPr>
          <a:xfrm>
            <a:off x="980388" y="1687399"/>
            <a:ext cx="4553146" cy="5078313"/>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b="0" i="0" dirty="0">
                <a:effectLst/>
                <a:latin typeface="Arial" panose="020B0604020202020204" pitchFamily="34" charset="0"/>
                <a:cs typeface="Arial" panose="020B0604020202020204" pitchFamily="34" charset="0"/>
              </a:rPr>
              <a:t>An extension to ARIMA that supports the direct modeling of seasonal component of the series is called SARIMA </a:t>
            </a:r>
          </a:p>
          <a:p>
            <a:pPr marL="285750" indent="-285750" algn="just">
              <a:buFont typeface="Wingdings" panose="05000000000000000000" pitchFamily="2" charset="2"/>
              <a:buChar char="ü"/>
            </a:pPr>
            <a:r>
              <a:rPr lang="en-US" sz="1800" dirty="0">
                <a:latin typeface="Arial" panose="020B0604020202020204" pitchFamily="34" charset="0"/>
                <a:cs typeface="Arial" panose="020B0604020202020204" pitchFamily="34" charset="0"/>
              </a:rPr>
              <a:t>There are four seasonal elements that are not part of ARIMA that must be configured; they are:</a:t>
            </a:r>
          </a:p>
          <a:p>
            <a:pPr fontAlgn="base">
              <a:buFont typeface="Courier New" panose="02070309020205020404" pitchFamily="49" charset="0"/>
              <a:buChar char="o"/>
            </a:pPr>
            <a:r>
              <a:rPr lang="en-US" sz="1800" dirty="0">
                <a:latin typeface="Arial" panose="020B0604020202020204" pitchFamily="34" charset="0"/>
                <a:cs typeface="Arial" panose="020B0604020202020204" pitchFamily="34" charset="0"/>
              </a:rPr>
              <a:t>P: Seasonal autoregressive order.</a:t>
            </a:r>
          </a:p>
          <a:p>
            <a:pPr fontAlgn="base">
              <a:buFont typeface="Courier New" panose="02070309020205020404" pitchFamily="49" charset="0"/>
              <a:buChar char="o"/>
            </a:pPr>
            <a:r>
              <a:rPr lang="en-US" sz="1800" dirty="0">
                <a:latin typeface="Arial" panose="020B0604020202020204" pitchFamily="34" charset="0"/>
                <a:cs typeface="Arial" panose="020B0604020202020204" pitchFamily="34" charset="0"/>
              </a:rPr>
              <a:t>D: Seasonal difference order.</a:t>
            </a:r>
          </a:p>
          <a:p>
            <a:pPr fontAlgn="base">
              <a:buFont typeface="Courier New" panose="02070309020205020404" pitchFamily="49" charset="0"/>
              <a:buChar char="o"/>
            </a:pPr>
            <a:r>
              <a:rPr lang="en-US" sz="1800" dirty="0">
                <a:latin typeface="Arial" panose="020B0604020202020204" pitchFamily="34" charset="0"/>
                <a:cs typeface="Arial" panose="020B0604020202020204" pitchFamily="34" charset="0"/>
              </a:rPr>
              <a:t>Q: Seasonal moving average order.</a:t>
            </a:r>
          </a:p>
          <a:p>
            <a:pPr fontAlgn="base">
              <a:buFont typeface="Courier New" panose="02070309020205020404" pitchFamily="49" charset="0"/>
              <a:buChar char="o"/>
            </a:pPr>
            <a:r>
              <a:rPr lang="en-US" sz="1800" dirty="0">
                <a:latin typeface="Arial" panose="020B0604020202020204" pitchFamily="34" charset="0"/>
                <a:cs typeface="Arial" panose="020B0604020202020204" pitchFamily="34" charset="0"/>
              </a:rPr>
              <a:t>m: The number of time steps for a single seasonal period.</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Seasonal plot we taken seasonality as quarterly, so final value of SARIMA order values are (0,1,2)(1,1,0,57)</a:t>
            </a:r>
          </a:p>
          <a:p>
            <a:endParaRPr lang="en-IN" dirty="0"/>
          </a:p>
        </p:txBody>
      </p:sp>
      <p:pic>
        <p:nvPicPr>
          <p:cNvPr id="4" name="Picture 2" descr="Time Series Forecasting with SARIMA in Python | by Marco Peixeiro | Towards  Data Science">
            <a:extLst>
              <a:ext uri="{FF2B5EF4-FFF2-40B4-BE49-F238E27FC236}">
                <a16:creationId xmlns:a16="http://schemas.microsoft.com/office/drawing/2014/main" id="{352ED422-60A5-B168-B8F8-ACD0EBF75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505" y="4883278"/>
            <a:ext cx="2315010" cy="49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7D2F660-58D4-24C8-B94E-33ED6D786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3534" y="1687399"/>
            <a:ext cx="6551629" cy="3673158"/>
          </a:xfrm>
          <a:prstGeom prst="rect">
            <a:avLst/>
          </a:prstGeom>
        </p:spPr>
      </p:pic>
    </p:spTree>
    <p:extLst>
      <p:ext uri="{BB962C8B-B14F-4D97-AF65-F5344CB8AC3E}">
        <p14:creationId xmlns:p14="http://schemas.microsoft.com/office/powerpoint/2010/main" val="5657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35DED1-A6FD-A40F-C08F-88595DEB6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326" y="866507"/>
            <a:ext cx="9577343" cy="3762563"/>
          </a:xfrm>
          <a:prstGeom prst="rect">
            <a:avLst/>
          </a:prstGeom>
        </p:spPr>
      </p:pic>
      <p:sp>
        <p:nvSpPr>
          <p:cNvPr id="4" name="TextBox 3">
            <a:extLst>
              <a:ext uri="{FF2B5EF4-FFF2-40B4-BE49-F238E27FC236}">
                <a16:creationId xmlns:a16="http://schemas.microsoft.com/office/drawing/2014/main" id="{73708272-A5EC-D4D1-3319-DA66902D284D}"/>
              </a:ext>
            </a:extLst>
          </p:cNvPr>
          <p:cNvSpPr txBox="1"/>
          <p:nvPr/>
        </p:nvSpPr>
        <p:spPr>
          <a:xfrm>
            <a:off x="2856322" y="235670"/>
            <a:ext cx="6202837" cy="461665"/>
          </a:xfrm>
          <a:prstGeom prst="rect">
            <a:avLst/>
          </a:prstGeom>
          <a:noFill/>
        </p:spPr>
        <p:txBody>
          <a:bodyPr wrap="square" rtlCol="0">
            <a:spAutoFit/>
          </a:bodyPr>
          <a:lstStyle/>
          <a:p>
            <a:pPr algn="ctr"/>
            <a:r>
              <a:rPr lang="en-US" sz="2400" dirty="0">
                <a:solidFill>
                  <a:schemeClr val="accent2"/>
                </a:solidFill>
              </a:rPr>
              <a:t>SARIMA model predicted graph</a:t>
            </a:r>
            <a:endParaRPr lang="en-IN" sz="2400" dirty="0">
              <a:solidFill>
                <a:schemeClr val="accent2"/>
              </a:solidFill>
            </a:endParaRPr>
          </a:p>
        </p:txBody>
      </p:sp>
      <p:sp>
        <p:nvSpPr>
          <p:cNvPr id="5" name="TextBox 4">
            <a:extLst>
              <a:ext uri="{FF2B5EF4-FFF2-40B4-BE49-F238E27FC236}">
                <a16:creationId xmlns:a16="http://schemas.microsoft.com/office/drawing/2014/main" id="{128817D1-5C14-2FF1-B05A-2227B6C5C2D5}"/>
              </a:ext>
            </a:extLst>
          </p:cNvPr>
          <p:cNvSpPr txBox="1"/>
          <p:nvPr/>
        </p:nvSpPr>
        <p:spPr>
          <a:xfrm>
            <a:off x="1104506" y="4798243"/>
            <a:ext cx="9982985" cy="1754326"/>
          </a:xfrm>
          <a:prstGeom prst="rect">
            <a:avLst/>
          </a:prstGeom>
          <a:noFill/>
        </p:spPr>
        <p:txBody>
          <a:bodyPr wrap="square" rtlCol="0">
            <a:spAutoFit/>
          </a:bodyPr>
          <a:lstStyle/>
          <a:p>
            <a:r>
              <a:rPr lang="en-US" dirty="0"/>
              <a:t>So, with the order value of </a:t>
            </a:r>
            <a:r>
              <a:rPr lang="en-IN" dirty="0"/>
              <a:t>(0,1,2)(1,1,0,57) we got the results like below</a:t>
            </a:r>
          </a:p>
          <a:p>
            <a:pPr marL="285750" indent="-285750">
              <a:buFont typeface="Wingdings" panose="05000000000000000000" pitchFamily="2" charset="2"/>
              <a:buChar char="Ø"/>
            </a:pPr>
            <a:r>
              <a:rPr lang="en-US" dirty="0">
                <a:solidFill>
                  <a:schemeClr val="accent2"/>
                </a:solidFill>
              </a:rPr>
              <a:t>AIC Value –  5917</a:t>
            </a:r>
          </a:p>
          <a:p>
            <a:pPr marL="285750" indent="-285750">
              <a:buFont typeface="Wingdings" panose="05000000000000000000" pitchFamily="2" charset="2"/>
              <a:buChar char="Ø"/>
            </a:pPr>
            <a:r>
              <a:rPr lang="en-US" dirty="0">
                <a:solidFill>
                  <a:schemeClr val="accent2"/>
                </a:solidFill>
              </a:rPr>
              <a:t>BIC Value – 5938</a:t>
            </a:r>
          </a:p>
          <a:p>
            <a:pPr marL="285750" indent="-285750">
              <a:buFont typeface="Wingdings" panose="05000000000000000000" pitchFamily="2" charset="2"/>
              <a:buChar char="Ø"/>
            </a:pPr>
            <a:r>
              <a:rPr lang="en-IN" dirty="0">
                <a:solidFill>
                  <a:schemeClr val="accent2"/>
                </a:solidFill>
              </a:rPr>
              <a:t>RMSE –  31</a:t>
            </a:r>
          </a:p>
          <a:p>
            <a:pPr marL="285750" indent="-285750">
              <a:buFont typeface="Wingdings" panose="05000000000000000000" pitchFamily="2" charset="2"/>
              <a:buChar char="Ø"/>
            </a:pPr>
            <a:r>
              <a:rPr lang="en-IN" dirty="0">
                <a:solidFill>
                  <a:schemeClr val="accent2"/>
                </a:solidFill>
              </a:rPr>
              <a:t>MAPE- 0.11</a:t>
            </a:r>
            <a:endParaRPr lang="en-IN" dirty="0"/>
          </a:p>
          <a:p>
            <a:endParaRPr lang="en-IN" dirty="0"/>
          </a:p>
        </p:txBody>
      </p:sp>
    </p:spTree>
    <p:extLst>
      <p:ext uri="{BB962C8B-B14F-4D97-AF65-F5344CB8AC3E}">
        <p14:creationId xmlns:p14="http://schemas.microsoft.com/office/powerpoint/2010/main" val="87069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103E2-74C6-A651-774A-AD9B5D3A1995}"/>
              </a:ext>
            </a:extLst>
          </p:cNvPr>
          <p:cNvSpPr txBox="1"/>
          <p:nvPr/>
        </p:nvSpPr>
        <p:spPr>
          <a:xfrm>
            <a:off x="3079423" y="150828"/>
            <a:ext cx="6033154" cy="523220"/>
          </a:xfrm>
          <a:prstGeom prst="rect">
            <a:avLst/>
          </a:prstGeom>
          <a:noFill/>
        </p:spPr>
        <p:txBody>
          <a:bodyPr wrap="square" rtlCol="0">
            <a:spAutoFit/>
          </a:bodyPr>
          <a:lstStyle/>
          <a:p>
            <a:pPr algn="ctr"/>
            <a:r>
              <a:rPr lang="en-US" sz="2800" dirty="0">
                <a:solidFill>
                  <a:schemeClr val="accent2"/>
                </a:solidFill>
              </a:rPr>
              <a:t>Stacked LSTM model</a:t>
            </a:r>
            <a:endParaRPr lang="en-IN" sz="2800" dirty="0">
              <a:solidFill>
                <a:schemeClr val="accent2"/>
              </a:solidFill>
            </a:endParaRPr>
          </a:p>
        </p:txBody>
      </p:sp>
      <p:pic>
        <p:nvPicPr>
          <p:cNvPr id="5" name="Picture 4">
            <a:extLst>
              <a:ext uri="{FF2B5EF4-FFF2-40B4-BE49-F238E27FC236}">
                <a16:creationId xmlns:a16="http://schemas.microsoft.com/office/drawing/2014/main" id="{14C018C1-C851-0D62-F8B1-32E6A27BD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58" y="1354402"/>
            <a:ext cx="7405282" cy="5428647"/>
          </a:xfrm>
          <a:prstGeom prst="rect">
            <a:avLst/>
          </a:prstGeom>
        </p:spPr>
      </p:pic>
      <p:sp>
        <p:nvSpPr>
          <p:cNvPr id="8" name="TextBox 7">
            <a:extLst>
              <a:ext uri="{FF2B5EF4-FFF2-40B4-BE49-F238E27FC236}">
                <a16:creationId xmlns:a16="http://schemas.microsoft.com/office/drawing/2014/main" id="{14CFA254-A72B-A803-69E7-445DF1D7E0C3}"/>
              </a:ext>
            </a:extLst>
          </p:cNvPr>
          <p:cNvSpPr txBox="1"/>
          <p:nvPr/>
        </p:nvSpPr>
        <p:spPr>
          <a:xfrm>
            <a:off x="1225485" y="829559"/>
            <a:ext cx="9125145" cy="400110"/>
          </a:xfrm>
          <a:prstGeom prst="rect">
            <a:avLst/>
          </a:prstGeom>
          <a:noFill/>
        </p:spPr>
        <p:txBody>
          <a:bodyPr wrap="square" rtlCol="0">
            <a:spAutoFit/>
          </a:bodyPr>
          <a:lstStyle/>
          <a:p>
            <a:r>
              <a:rPr lang="en-US" sz="2000" dirty="0"/>
              <a:t>Stacked LSTM is DEEP Learning model for the forecasting of time series</a:t>
            </a:r>
            <a:endParaRPr lang="en-IN" sz="2000" dirty="0"/>
          </a:p>
        </p:txBody>
      </p:sp>
      <p:sp>
        <p:nvSpPr>
          <p:cNvPr id="10" name="TextBox 9">
            <a:extLst>
              <a:ext uri="{FF2B5EF4-FFF2-40B4-BE49-F238E27FC236}">
                <a16:creationId xmlns:a16="http://schemas.microsoft.com/office/drawing/2014/main" id="{71CCBBC2-659A-0C42-A308-94DEC855FF2C}"/>
              </a:ext>
            </a:extLst>
          </p:cNvPr>
          <p:cNvSpPr txBox="1"/>
          <p:nvPr/>
        </p:nvSpPr>
        <p:spPr>
          <a:xfrm>
            <a:off x="8031637" y="1847654"/>
            <a:ext cx="3779105" cy="2215991"/>
          </a:xfrm>
          <a:prstGeom prst="rect">
            <a:avLst/>
          </a:prstGeom>
          <a:noFill/>
        </p:spPr>
        <p:txBody>
          <a:bodyPr wrap="square" rtlCol="0">
            <a:spAutoFit/>
          </a:bodyPr>
          <a:lstStyle/>
          <a:p>
            <a:r>
              <a:rPr lang="en-US" sz="2000" dirty="0"/>
              <a:t>So, after applying the deep learning model to times series we got the below results.</a:t>
            </a:r>
          </a:p>
          <a:p>
            <a:r>
              <a:rPr lang="en-US" sz="2000" dirty="0"/>
              <a:t> </a:t>
            </a:r>
          </a:p>
          <a:p>
            <a:pPr marL="285750" indent="-285750">
              <a:buFont typeface="Wingdings" panose="05000000000000000000" pitchFamily="2" charset="2"/>
              <a:buChar char="Ø"/>
            </a:pPr>
            <a:r>
              <a:rPr lang="en-IN" sz="2000" dirty="0">
                <a:solidFill>
                  <a:schemeClr val="accent2"/>
                </a:solidFill>
              </a:rPr>
              <a:t>RMSE –  39</a:t>
            </a:r>
          </a:p>
          <a:p>
            <a:pPr marL="285750" indent="-285750">
              <a:buFont typeface="Wingdings" panose="05000000000000000000" pitchFamily="2" charset="2"/>
              <a:buChar char="Ø"/>
            </a:pPr>
            <a:r>
              <a:rPr lang="en-IN" sz="2000" dirty="0">
                <a:solidFill>
                  <a:schemeClr val="accent2"/>
                </a:solidFill>
              </a:rPr>
              <a:t>MAPE- 0.12</a:t>
            </a:r>
            <a:endParaRPr lang="en-IN" sz="2000" dirty="0"/>
          </a:p>
          <a:p>
            <a:endParaRPr lang="en-IN" dirty="0"/>
          </a:p>
        </p:txBody>
      </p:sp>
    </p:spTree>
    <p:extLst>
      <p:ext uri="{BB962C8B-B14F-4D97-AF65-F5344CB8AC3E}">
        <p14:creationId xmlns:p14="http://schemas.microsoft.com/office/powerpoint/2010/main" val="342486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2B185-9559-8637-49C5-B47EE1702152}"/>
              </a:ext>
            </a:extLst>
          </p:cNvPr>
          <p:cNvSpPr txBox="1"/>
          <p:nvPr/>
        </p:nvSpPr>
        <p:spPr>
          <a:xfrm>
            <a:off x="1618268" y="242725"/>
            <a:ext cx="8955464" cy="523220"/>
          </a:xfrm>
          <a:prstGeom prst="rect">
            <a:avLst/>
          </a:prstGeom>
          <a:noFill/>
        </p:spPr>
        <p:txBody>
          <a:bodyPr wrap="square" rtlCol="0">
            <a:spAutoFit/>
          </a:bodyPr>
          <a:lstStyle/>
          <a:p>
            <a:pPr algn="ctr"/>
            <a:r>
              <a:rPr lang="en-US" sz="2800" b="1" dirty="0">
                <a:solidFill>
                  <a:schemeClr val="accent2"/>
                </a:solidFill>
              </a:rPr>
              <a:t>Selection of model for forecasting the future data</a:t>
            </a:r>
            <a:endParaRPr lang="en-IN" sz="2800" b="1" dirty="0">
              <a:solidFill>
                <a:schemeClr val="accent2"/>
              </a:solidFill>
            </a:endParaRPr>
          </a:p>
        </p:txBody>
      </p:sp>
      <p:sp>
        <p:nvSpPr>
          <p:cNvPr id="4" name="TextBox 3">
            <a:extLst>
              <a:ext uri="{FF2B5EF4-FFF2-40B4-BE49-F238E27FC236}">
                <a16:creationId xmlns:a16="http://schemas.microsoft.com/office/drawing/2014/main" id="{6D70977B-B918-BF94-C7EA-9313BCF78F67}"/>
              </a:ext>
            </a:extLst>
          </p:cNvPr>
          <p:cNvSpPr txBox="1"/>
          <p:nvPr/>
        </p:nvSpPr>
        <p:spPr>
          <a:xfrm>
            <a:off x="1319754" y="1055802"/>
            <a:ext cx="9426803"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So, comparing the all the three models with values of RMSE and MAPE and plot of actual vs predicted finally SRIMA model is the best model for the our future prediction.</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After predicting the next 30days of data with the with SARIMA model we got the values and the below is the plot for the our future prediction with the past data.</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3EA6578-87A3-05A4-4CD8-2F34C83C0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447" y="2822988"/>
            <a:ext cx="9219415" cy="3530678"/>
          </a:xfrm>
          <a:prstGeom prst="rect">
            <a:avLst/>
          </a:prstGeom>
        </p:spPr>
      </p:pic>
    </p:spTree>
    <p:extLst>
      <p:ext uri="{BB962C8B-B14F-4D97-AF65-F5344CB8AC3E}">
        <p14:creationId xmlns:p14="http://schemas.microsoft.com/office/powerpoint/2010/main" val="361555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A0B3B-9B79-37B6-0B82-F377EC52AE43}"/>
              </a:ext>
            </a:extLst>
          </p:cNvPr>
          <p:cNvSpPr txBox="1"/>
          <p:nvPr/>
        </p:nvSpPr>
        <p:spPr>
          <a:xfrm>
            <a:off x="3635604" y="98986"/>
            <a:ext cx="3299381" cy="584775"/>
          </a:xfrm>
          <a:prstGeom prst="rect">
            <a:avLst/>
          </a:prstGeom>
          <a:noFill/>
        </p:spPr>
        <p:txBody>
          <a:bodyPr wrap="square" rtlCol="0">
            <a:spAutoFit/>
          </a:bodyPr>
          <a:lstStyle/>
          <a:p>
            <a:pPr algn="ctr"/>
            <a:r>
              <a:rPr lang="en-US" sz="3200" dirty="0">
                <a:solidFill>
                  <a:schemeClr val="accent2"/>
                </a:solidFill>
              </a:rPr>
              <a:t>Deployment</a:t>
            </a:r>
            <a:endParaRPr lang="en-IN" sz="3200" dirty="0">
              <a:solidFill>
                <a:schemeClr val="accent2"/>
              </a:solidFill>
            </a:endParaRPr>
          </a:p>
        </p:txBody>
      </p:sp>
      <p:pic>
        <p:nvPicPr>
          <p:cNvPr id="4" name="Picture 3">
            <a:extLst>
              <a:ext uri="{FF2B5EF4-FFF2-40B4-BE49-F238E27FC236}">
                <a16:creationId xmlns:a16="http://schemas.microsoft.com/office/drawing/2014/main" id="{D3D9864F-8560-B2C8-92B3-DBC4ACD9C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466" y="683760"/>
            <a:ext cx="1912786" cy="6174240"/>
          </a:xfrm>
          <a:prstGeom prst="rect">
            <a:avLst/>
          </a:prstGeom>
          <a:ln>
            <a:solidFill>
              <a:schemeClr val="tx1"/>
            </a:solidFill>
          </a:ln>
        </p:spPr>
      </p:pic>
      <p:pic>
        <p:nvPicPr>
          <p:cNvPr id="8" name="Picture 7">
            <a:extLst>
              <a:ext uri="{FF2B5EF4-FFF2-40B4-BE49-F238E27FC236}">
                <a16:creationId xmlns:a16="http://schemas.microsoft.com/office/drawing/2014/main" id="{81679AC9-B015-5A1D-B382-C51D810AB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309" y="683761"/>
            <a:ext cx="6378493" cy="6174239"/>
          </a:xfrm>
          <a:prstGeom prst="rect">
            <a:avLst/>
          </a:prstGeom>
          <a:ln>
            <a:solidFill>
              <a:schemeClr val="tx1"/>
            </a:solidFill>
          </a:ln>
        </p:spPr>
      </p:pic>
    </p:spTree>
    <p:extLst>
      <p:ext uri="{BB962C8B-B14F-4D97-AF65-F5344CB8AC3E}">
        <p14:creationId xmlns:p14="http://schemas.microsoft.com/office/powerpoint/2010/main" val="3379898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A66004-A1F4-B6AC-D033-137224EC1C69}"/>
              </a:ext>
            </a:extLst>
          </p:cNvPr>
          <p:cNvSpPr txBox="1"/>
          <p:nvPr/>
        </p:nvSpPr>
        <p:spPr>
          <a:xfrm>
            <a:off x="3814713" y="2658360"/>
            <a:ext cx="4562573" cy="1015663"/>
          </a:xfrm>
          <a:prstGeom prst="rect">
            <a:avLst/>
          </a:prstGeom>
          <a:noFill/>
        </p:spPr>
        <p:txBody>
          <a:bodyPr wrap="square" rtlCol="0">
            <a:spAutoFit/>
          </a:bodyPr>
          <a:lstStyle/>
          <a:p>
            <a:pPr algn="ctr"/>
            <a:r>
              <a:rPr lang="en-IN" sz="6000" dirty="0">
                <a:solidFill>
                  <a:schemeClr val="accent1"/>
                </a:solidFill>
              </a:rPr>
              <a:t>Thank You</a:t>
            </a:r>
          </a:p>
        </p:txBody>
      </p:sp>
    </p:spTree>
    <p:extLst>
      <p:ext uri="{BB962C8B-B14F-4D97-AF65-F5344CB8AC3E}">
        <p14:creationId xmlns:p14="http://schemas.microsoft.com/office/powerpoint/2010/main" val="303905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B8B385F5-361F-879A-96EF-65725CD4B03C}"/>
              </a:ext>
            </a:extLst>
          </p:cNvPr>
          <p:cNvSpPr>
            <a:spLocks noGrp="1"/>
          </p:cNvSpPr>
          <p:nvPr>
            <p:ph idx="4294967295"/>
          </p:nvPr>
        </p:nvSpPr>
        <p:spPr>
          <a:xfrm>
            <a:off x="1066800" y="349250"/>
            <a:ext cx="10058400" cy="5822950"/>
          </a:xfrm>
        </p:spPr>
        <p:txBody>
          <a:bodyPr>
            <a:normAutofit lnSpcReduction="10000"/>
          </a:bodyPr>
          <a:lstStyle/>
          <a:p>
            <a:pPr marL="0" indent="0">
              <a:buNone/>
            </a:pPr>
            <a:r>
              <a:rPr lang="en-US" sz="2000" b="1" dirty="0">
                <a:solidFill>
                  <a:schemeClr val="accent2"/>
                </a:solidFill>
                <a:latin typeface="Arial" panose="020B0604020202020204" pitchFamily="34" charset="0"/>
                <a:cs typeface="Arial" panose="020B0604020202020204" pitchFamily="34" charset="0"/>
              </a:rPr>
              <a:t>BUSINESS PROBLEM</a:t>
            </a:r>
          </a:p>
          <a:p>
            <a:r>
              <a:rPr lang="en-US" sz="2000" dirty="0">
                <a:latin typeface="Arial" panose="020B0604020202020204" pitchFamily="34" charset="0"/>
                <a:ea typeface="Cambria" panose="02040503050406030204" pitchFamily="18" charset="0"/>
                <a:cs typeface="Arial" panose="020B0604020202020204" pitchFamily="34" charset="0"/>
              </a:rPr>
              <a:t>To predict the price of Apple stock for next 30 days on the basis of given data. </a:t>
            </a:r>
          </a:p>
          <a:p>
            <a:pPr marL="0" indent="0">
              <a:buNone/>
            </a:pPr>
            <a:endParaRPr lang="en-US" sz="2000" b="1" cap="all" dirty="0">
              <a:solidFill>
                <a:schemeClr val="tx1"/>
              </a:solidFill>
              <a:latin typeface="Arial" panose="020B0604020202020204" pitchFamily="34" charset="0"/>
              <a:cs typeface="Arial" panose="020B0604020202020204" pitchFamily="34" charset="0"/>
            </a:endParaRPr>
          </a:p>
          <a:p>
            <a:pPr marL="0" indent="0">
              <a:buNone/>
            </a:pPr>
            <a:r>
              <a:rPr lang="en-US" sz="2000" b="1" cap="all" dirty="0">
                <a:solidFill>
                  <a:schemeClr val="accent2"/>
                </a:solidFill>
                <a:latin typeface="Arial" panose="020B0604020202020204" pitchFamily="34" charset="0"/>
                <a:cs typeface="Arial" panose="020B0604020202020204" pitchFamily="34" charset="0"/>
              </a:rPr>
              <a:t>BUSINESS OBJECTIVE</a:t>
            </a:r>
          </a:p>
          <a:p>
            <a:pPr algn="just"/>
            <a:r>
              <a:rPr lang="en-US" sz="2000" dirty="0">
                <a:latin typeface="Arial" panose="020B0604020202020204" pitchFamily="34" charset="0"/>
                <a:ea typeface="Cambria" panose="02040503050406030204" pitchFamily="18" charset="0"/>
                <a:cs typeface="Arial" panose="020B0604020202020204" pitchFamily="34" charset="0"/>
              </a:rPr>
              <a:t>Predict the stock price of APPLE for next 30 days on the basis of given data.</a:t>
            </a:r>
          </a:p>
          <a:p>
            <a:pPr algn="just"/>
            <a:r>
              <a:rPr lang="en-US" sz="2000" dirty="0">
                <a:latin typeface="Arial" panose="020B0604020202020204" pitchFamily="34" charset="0"/>
                <a:ea typeface="Cambria" panose="02040503050406030204" pitchFamily="18" charset="0"/>
                <a:cs typeface="Arial" panose="020B0604020202020204" pitchFamily="34" charset="0"/>
              </a:rPr>
              <a:t>Build a model to predict the price for the said period by splitting the data into train and test set.</a:t>
            </a:r>
          </a:p>
          <a:p>
            <a:pPr algn="just"/>
            <a:r>
              <a:rPr lang="en-US" sz="2000" dirty="0">
                <a:latin typeface="Arial" panose="020B0604020202020204" pitchFamily="34" charset="0"/>
                <a:ea typeface="Cambria" panose="02040503050406030204" pitchFamily="18" charset="0"/>
                <a:cs typeface="Arial" panose="020B0604020202020204" pitchFamily="34" charset="0"/>
              </a:rPr>
              <a:t>Find trends in short term and long term.</a:t>
            </a:r>
          </a:p>
          <a:p>
            <a:pPr algn="just"/>
            <a:r>
              <a:rPr lang="en-US" sz="2000" dirty="0">
                <a:latin typeface="Arial" panose="020B0604020202020204" pitchFamily="34" charset="0"/>
                <a:ea typeface="Cambria" panose="02040503050406030204" pitchFamily="18" charset="0"/>
                <a:cs typeface="Arial" panose="020B0604020202020204" pitchFamily="34" charset="0"/>
              </a:rPr>
              <a:t>Impact of external factors or any events.</a:t>
            </a:r>
          </a:p>
          <a:p>
            <a:pPr marL="0" indent="0">
              <a:buNone/>
            </a:pPr>
            <a:endParaRPr lang="en-US" sz="2000" b="1" cap="all" dirty="0">
              <a:latin typeface="Arial" panose="020B0604020202020204" pitchFamily="34" charset="0"/>
              <a:ea typeface="+mj-ea"/>
              <a:cs typeface="Arial" panose="020B0604020202020204" pitchFamily="34" charset="0"/>
            </a:endParaRPr>
          </a:p>
          <a:p>
            <a:pPr marL="0" indent="0">
              <a:buNone/>
            </a:pPr>
            <a:r>
              <a:rPr lang="en-US" sz="2000" b="1" cap="all" dirty="0">
                <a:solidFill>
                  <a:schemeClr val="accent2"/>
                </a:solidFill>
                <a:latin typeface="Arial" panose="020B0604020202020204" pitchFamily="34" charset="0"/>
                <a:ea typeface="+mj-ea"/>
                <a:cs typeface="Arial" panose="020B0604020202020204" pitchFamily="34" charset="0"/>
              </a:rPr>
              <a:t>Methodologies</a:t>
            </a:r>
          </a:p>
          <a:p>
            <a:pPr marL="285750" indent="-285750" algn="just">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ARIMA </a:t>
            </a:r>
          </a:p>
          <a:p>
            <a:pPr marL="285750" indent="-285750" algn="just">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SARIMA </a:t>
            </a:r>
          </a:p>
          <a:p>
            <a:pPr marL="285750" indent="-285750" algn="just">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Stack LSTM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0720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942B2-79BB-A439-F441-45D71EF0728F}"/>
              </a:ext>
            </a:extLst>
          </p:cNvPr>
          <p:cNvSpPr>
            <a:spLocks noGrp="1"/>
          </p:cNvSpPr>
          <p:nvPr>
            <p:ph idx="1"/>
          </p:nvPr>
        </p:nvSpPr>
        <p:spPr>
          <a:xfrm>
            <a:off x="1066800" y="174396"/>
            <a:ext cx="10058400" cy="433633"/>
          </a:xfrm>
        </p:spPr>
        <p:txBody>
          <a:bodyPr/>
          <a:lstStyle/>
          <a:p>
            <a:pPr marL="0" indent="0" algn="ctr">
              <a:buNone/>
            </a:pPr>
            <a:r>
              <a:rPr lang="en-US" sz="2000" b="1" dirty="0">
                <a:solidFill>
                  <a:schemeClr val="accent2"/>
                </a:solidFill>
                <a:latin typeface="Bahnschrift" panose="020B0502040204020203" pitchFamily="34" charset="0"/>
              </a:rPr>
              <a:t>PROJECT WORK FLOW</a:t>
            </a:r>
          </a:p>
          <a:p>
            <a:pPr marL="0" indent="0" algn="ctr">
              <a:buNone/>
            </a:pPr>
            <a:endParaRPr lang="en-IN" dirty="0"/>
          </a:p>
        </p:txBody>
      </p:sp>
      <p:pic>
        <p:nvPicPr>
          <p:cNvPr id="4" name="Picture 3">
            <a:extLst>
              <a:ext uri="{FF2B5EF4-FFF2-40B4-BE49-F238E27FC236}">
                <a16:creationId xmlns:a16="http://schemas.microsoft.com/office/drawing/2014/main" id="{97F66E6D-5C11-8B84-FDB4-652B4519395C}"/>
              </a:ext>
            </a:extLst>
          </p:cNvPr>
          <p:cNvPicPr>
            <a:picLocks noChangeAspect="1"/>
          </p:cNvPicPr>
          <p:nvPr/>
        </p:nvPicPr>
        <p:blipFill>
          <a:blip r:embed="rId2"/>
          <a:stretch>
            <a:fillRect/>
          </a:stretch>
        </p:blipFill>
        <p:spPr>
          <a:xfrm>
            <a:off x="1668544" y="608029"/>
            <a:ext cx="9360817" cy="6075575"/>
          </a:xfrm>
          <a:prstGeom prst="rect">
            <a:avLst/>
          </a:prstGeom>
        </p:spPr>
      </p:pic>
    </p:spTree>
    <p:extLst>
      <p:ext uri="{BB962C8B-B14F-4D97-AF65-F5344CB8AC3E}">
        <p14:creationId xmlns:p14="http://schemas.microsoft.com/office/powerpoint/2010/main" val="393831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3770F-922F-2C0A-8583-C9302DF59904}"/>
              </a:ext>
            </a:extLst>
          </p:cNvPr>
          <p:cNvSpPr>
            <a:spLocks noGrp="1"/>
          </p:cNvSpPr>
          <p:nvPr>
            <p:ph idx="1"/>
          </p:nvPr>
        </p:nvSpPr>
        <p:spPr>
          <a:xfrm>
            <a:off x="1069848" y="395926"/>
            <a:ext cx="10058400" cy="5776274"/>
          </a:xfrm>
        </p:spPr>
        <p:txBody>
          <a:bodyPr/>
          <a:lstStyle/>
          <a:p>
            <a:pPr marL="0" indent="0" algn="ctr">
              <a:buNone/>
            </a:pPr>
            <a:r>
              <a:rPr lang="en-US" sz="2400" b="1" dirty="0">
                <a:solidFill>
                  <a:schemeClr val="accent2"/>
                </a:solidFill>
                <a:latin typeface="Bahnschrift" panose="020B0502040204020203" pitchFamily="34" charset="0"/>
              </a:rPr>
              <a:t>DATASET &amp; Pre-Processing</a:t>
            </a:r>
          </a:p>
          <a:p>
            <a:pPr algn="just">
              <a:buClr>
                <a:schemeClr val="accent1"/>
              </a:buClr>
              <a:buFont typeface="Courier New" panose="02070309020205020404" pitchFamily="49" charset="0"/>
              <a:buChar char="o"/>
            </a:pPr>
            <a:r>
              <a:rPr lang="en-US" dirty="0">
                <a:latin typeface="Arial" panose="020B0604020202020204" pitchFamily="34" charset="0"/>
                <a:ea typeface="Cambria" panose="02040503050406030204" pitchFamily="18" charset="0"/>
                <a:cs typeface="Arial" panose="020B0604020202020204" pitchFamily="34" charset="0"/>
              </a:rPr>
              <a:t>The data used in this project consists of the historical stock prices of AAPL. </a:t>
            </a:r>
          </a:p>
          <a:p>
            <a:pPr algn="just">
              <a:buClr>
                <a:schemeClr val="accent1"/>
              </a:buClr>
              <a:buFont typeface="Courier New" panose="02070309020205020404" pitchFamily="49" charset="0"/>
              <a:buChar char="o"/>
            </a:pPr>
            <a:r>
              <a:rPr lang="en-US" dirty="0">
                <a:latin typeface="Arial" panose="020B0604020202020204" pitchFamily="34" charset="0"/>
                <a:ea typeface="Cambria" panose="02040503050406030204" pitchFamily="18" charset="0"/>
                <a:cs typeface="Arial" panose="020B0604020202020204" pitchFamily="34" charset="0"/>
              </a:rPr>
              <a:t>Dataset contains the following variables; Date (January 2012 - December 2019), Open, High, Low, Close, Adjusted Close and Volume.</a:t>
            </a:r>
          </a:p>
          <a:p>
            <a:pPr algn="just">
              <a:buClr>
                <a:schemeClr val="accent1"/>
              </a:buClr>
              <a:buFont typeface="Courier New" panose="02070309020205020404" pitchFamily="49" charset="0"/>
              <a:buChar char="o"/>
            </a:pPr>
            <a:r>
              <a:rPr lang="en-US" dirty="0">
                <a:latin typeface="Arial" panose="020B0604020202020204" pitchFamily="34" charset="0"/>
                <a:ea typeface="Cambria" panose="02040503050406030204" pitchFamily="18" charset="0"/>
                <a:cs typeface="Arial" panose="020B0604020202020204" pitchFamily="34" charset="0"/>
              </a:rPr>
              <a:t>Dataset contains 2011 rows and 7 columns.</a:t>
            </a:r>
          </a:p>
          <a:p>
            <a:pPr>
              <a:buClr>
                <a:schemeClr val="accent1"/>
              </a:buClr>
              <a:buFont typeface="Courier New" panose="02070309020205020404" pitchFamily="49" charset="0"/>
              <a:buChar char="o"/>
            </a:pPr>
            <a:r>
              <a:rPr lang="en-US" dirty="0">
                <a:latin typeface="Arial" panose="020B0604020202020204" pitchFamily="34" charset="0"/>
                <a:ea typeface="Cambria" panose="02040503050406030204" pitchFamily="18" charset="0"/>
                <a:cs typeface="Arial" panose="020B0604020202020204" pitchFamily="34" charset="0"/>
              </a:rPr>
              <a:t>It has float and integer values and is in Object type.</a:t>
            </a:r>
          </a:p>
          <a:p>
            <a:pPr>
              <a:buClr>
                <a:schemeClr val="accent1"/>
              </a:buClr>
              <a:buFont typeface="Courier New" panose="02070309020205020404" pitchFamily="49" charset="0"/>
              <a:buChar char="o"/>
            </a:pPr>
            <a:r>
              <a:rPr lang="en-US" dirty="0">
                <a:latin typeface="Arial" panose="020B0604020202020204" pitchFamily="34" charset="0"/>
                <a:ea typeface="Cambria" panose="02040503050406030204" pitchFamily="18" charset="0"/>
                <a:cs typeface="Arial" panose="020B0604020202020204" pitchFamily="34" charset="0"/>
              </a:rPr>
              <a:t>There are no null values in the data. </a:t>
            </a:r>
          </a:p>
          <a:p>
            <a:pPr>
              <a:buClr>
                <a:schemeClr val="accent1"/>
              </a:buClr>
              <a:buFont typeface="Courier New" panose="02070309020205020404" pitchFamily="49" charset="0"/>
              <a:buChar char="o"/>
            </a:pPr>
            <a:r>
              <a:rPr lang="en-US" dirty="0">
                <a:latin typeface="Arial" panose="020B0604020202020204" pitchFamily="34" charset="0"/>
                <a:ea typeface="Cambria" panose="02040503050406030204" pitchFamily="18" charset="0"/>
                <a:cs typeface="Arial" panose="020B0604020202020204" pitchFamily="34" charset="0"/>
              </a:rPr>
              <a:t>There are no duplicates in the data. </a:t>
            </a:r>
          </a:p>
          <a:p>
            <a:pPr>
              <a:buClr>
                <a:schemeClr val="accent1"/>
              </a:buClr>
              <a:buFont typeface="Courier New" panose="02070309020205020404" pitchFamily="49" charset="0"/>
              <a:buChar char="o"/>
            </a:pPr>
            <a:r>
              <a:rPr lang="en-US" dirty="0">
                <a:latin typeface="Arial" panose="020B0604020202020204" pitchFamily="34" charset="0"/>
                <a:ea typeface="Cambria" panose="02040503050406030204" pitchFamily="18" charset="0"/>
                <a:cs typeface="Arial" panose="020B0604020202020204" pitchFamily="34" charset="0"/>
              </a:rPr>
              <a:t>Data is highly correlated.</a:t>
            </a:r>
          </a:p>
          <a:p>
            <a:pPr>
              <a:buClr>
                <a:schemeClr val="accent1"/>
              </a:buClr>
              <a:buFont typeface="Courier New" panose="02070309020205020404" pitchFamily="49" charset="0"/>
              <a:buChar char="o"/>
            </a:pPr>
            <a:r>
              <a:rPr lang="en-US" u="sng" dirty="0">
                <a:latin typeface="Arial" panose="020B0604020202020204" pitchFamily="34" charset="0"/>
                <a:ea typeface="Cambria" panose="02040503050406030204" pitchFamily="18" charset="0"/>
                <a:cs typeface="Arial" panose="020B0604020202020204" pitchFamily="34" charset="0"/>
              </a:rPr>
              <a:t>We considered Close column as the predicting feature. </a:t>
            </a:r>
          </a:p>
          <a:p>
            <a:pPr marL="0" indent="0">
              <a:buNone/>
            </a:pPr>
            <a:endParaRPr lang="en-US" sz="2000" b="1" dirty="0">
              <a:solidFill>
                <a:schemeClr val="tx1"/>
              </a:solidFill>
              <a:latin typeface="Bahnschrift" panose="020B0502040204020203" pitchFamily="34" charset="0"/>
            </a:endParaRPr>
          </a:p>
        </p:txBody>
      </p:sp>
      <p:pic>
        <p:nvPicPr>
          <p:cNvPr id="4" name="Content Placeholder 5">
            <a:extLst>
              <a:ext uri="{FF2B5EF4-FFF2-40B4-BE49-F238E27FC236}">
                <a16:creationId xmlns:a16="http://schemas.microsoft.com/office/drawing/2014/main" id="{153F1599-D6F1-29E2-FFE1-567F91D41B45}"/>
              </a:ext>
            </a:extLst>
          </p:cNvPr>
          <p:cNvPicPr>
            <a:picLocks noChangeAspect="1"/>
          </p:cNvPicPr>
          <p:nvPr/>
        </p:nvPicPr>
        <p:blipFill>
          <a:blip r:embed="rId2"/>
          <a:stretch>
            <a:fillRect/>
          </a:stretch>
        </p:blipFill>
        <p:spPr>
          <a:xfrm>
            <a:off x="7541442" y="1776871"/>
            <a:ext cx="4242063" cy="3850931"/>
          </a:xfrm>
          <a:prstGeom prst="rect">
            <a:avLst/>
          </a:prstGeom>
        </p:spPr>
      </p:pic>
    </p:spTree>
    <p:extLst>
      <p:ext uri="{BB962C8B-B14F-4D97-AF65-F5344CB8AC3E}">
        <p14:creationId xmlns:p14="http://schemas.microsoft.com/office/powerpoint/2010/main" val="37890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25A05-ED2F-96A6-38FC-84706FF20164}"/>
              </a:ext>
            </a:extLst>
          </p:cNvPr>
          <p:cNvSpPr>
            <a:spLocks noGrp="1"/>
          </p:cNvSpPr>
          <p:nvPr>
            <p:ph idx="1"/>
          </p:nvPr>
        </p:nvSpPr>
        <p:spPr>
          <a:xfrm>
            <a:off x="1" y="207389"/>
            <a:ext cx="12192000" cy="6231117"/>
          </a:xfrm>
        </p:spPr>
        <p:txBody>
          <a:bodyPr>
            <a:normAutofit/>
          </a:bodyPr>
          <a:lstStyle/>
          <a:p>
            <a:pPr marL="0" indent="0" algn="ctr">
              <a:buNone/>
            </a:pPr>
            <a:r>
              <a:rPr lang="en-US" sz="3600" b="1" dirty="0">
                <a:solidFill>
                  <a:schemeClr val="accent2"/>
                </a:solidFill>
                <a:latin typeface="Bahnschrift" panose="020B0502040204020203" pitchFamily="34" charset="0"/>
              </a:rPr>
              <a:t>EDA Visualization </a:t>
            </a:r>
          </a:p>
          <a:p>
            <a:pPr marL="0" indent="0" algn="ctr">
              <a:buNone/>
            </a:pPr>
            <a:endParaRPr lang="en-US" sz="3600" b="1" dirty="0">
              <a:latin typeface="Bahnschrift" panose="020B0502040204020203" pitchFamily="34" charset="0"/>
            </a:endParaRPr>
          </a:p>
          <a:p>
            <a:pPr marL="0" indent="0" algn="ctr">
              <a:buNone/>
            </a:pPr>
            <a:endParaRPr lang="en-US" sz="3600" b="1" dirty="0">
              <a:solidFill>
                <a:schemeClr val="tx1"/>
              </a:solidFill>
              <a:latin typeface="Bahnschrift" panose="020B0502040204020203" pitchFamily="34" charset="0"/>
            </a:endParaRPr>
          </a:p>
          <a:p>
            <a:pPr marL="0" indent="0" algn="ctr">
              <a:buNone/>
            </a:pPr>
            <a:endParaRPr lang="en-US" sz="3600" b="1" dirty="0">
              <a:latin typeface="Bahnschrift" panose="020B0502040204020203" pitchFamily="34" charset="0"/>
            </a:endParaRPr>
          </a:p>
          <a:p>
            <a:pPr marL="0" indent="0" algn="ctr">
              <a:buNone/>
            </a:pPr>
            <a:endParaRPr lang="en-US" sz="3600" b="1" dirty="0">
              <a:solidFill>
                <a:schemeClr val="tx1"/>
              </a:solidFill>
              <a:latin typeface="Bahnschrift" panose="020B0502040204020203" pitchFamily="34" charset="0"/>
            </a:endParaRPr>
          </a:p>
          <a:p>
            <a:pPr marL="0" indent="0" algn="ctr">
              <a:buNone/>
            </a:pPr>
            <a:endParaRPr lang="en-US" sz="3600" b="1" dirty="0">
              <a:latin typeface="Bahnschrift" panose="020B0502040204020203" pitchFamily="34" charset="0"/>
            </a:endParaRPr>
          </a:p>
          <a:p>
            <a:pPr marL="0" indent="0">
              <a:buNone/>
            </a:pPr>
            <a:endParaRPr lang="en-US" b="1" dirty="0">
              <a:solidFill>
                <a:schemeClr val="tx1"/>
              </a:solidFill>
              <a:latin typeface="Bahnschrift" panose="020B0502040204020203" pitchFamily="34" charset="0"/>
            </a:endParaRPr>
          </a:p>
          <a:p>
            <a:pPr marL="0" indent="0">
              <a:buNone/>
            </a:pPr>
            <a:endParaRPr lang="en-US" b="1" dirty="0">
              <a:latin typeface="Bahnschrift" panose="020B0502040204020203" pitchFamily="34" charset="0"/>
            </a:endParaRPr>
          </a:p>
          <a:p>
            <a:pPr>
              <a:buFont typeface="Wingdings" panose="05000000000000000000" pitchFamily="2" charset="2"/>
              <a:buChar char="v"/>
            </a:pP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The Above plot showing the insight of close feature data’s distribution among the all the year with attachment of volume also.</a:t>
            </a:r>
            <a:endParaRPr lang="en-US" b="1"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62FEA401-8087-394F-7221-07FE8E955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485"/>
            <a:ext cx="5555461" cy="3452379"/>
          </a:xfrm>
          <a:prstGeom prst="rect">
            <a:avLst/>
          </a:prstGeom>
        </p:spPr>
      </p:pic>
      <p:pic>
        <p:nvPicPr>
          <p:cNvPr id="7" name="Picture 6">
            <a:extLst>
              <a:ext uri="{FF2B5EF4-FFF2-40B4-BE49-F238E27FC236}">
                <a16:creationId xmlns:a16="http://schemas.microsoft.com/office/drawing/2014/main" id="{6C1E33F1-0EB5-4CB1-5822-684FC8524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079" y="933254"/>
            <a:ext cx="6735096" cy="3610465"/>
          </a:xfrm>
          <a:prstGeom prst="rect">
            <a:avLst/>
          </a:prstGeom>
        </p:spPr>
      </p:pic>
    </p:spTree>
    <p:extLst>
      <p:ext uri="{BB962C8B-B14F-4D97-AF65-F5344CB8AC3E}">
        <p14:creationId xmlns:p14="http://schemas.microsoft.com/office/powerpoint/2010/main" val="151577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BB5F7-D1F8-E05C-EB7F-44D5095CB7F6}"/>
              </a:ext>
            </a:extLst>
          </p:cNvPr>
          <p:cNvSpPr>
            <a:spLocks noGrp="1"/>
          </p:cNvSpPr>
          <p:nvPr>
            <p:ph idx="1"/>
          </p:nvPr>
        </p:nvSpPr>
        <p:spPr>
          <a:xfrm>
            <a:off x="1069848" y="311085"/>
            <a:ext cx="10058400" cy="5861115"/>
          </a:xfrm>
        </p:spPr>
        <p:txBody>
          <a:bodyPr>
            <a:normAutofit/>
          </a:bodyPr>
          <a:lstStyle/>
          <a:p>
            <a:pPr marL="0" indent="0" algn="ctr">
              <a:buNone/>
            </a:pPr>
            <a:r>
              <a:rPr lang="en-US" sz="4000" dirty="0">
                <a:solidFill>
                  <a:schemeClr val="accent2"/>
                </a:solidFill>
              </a:rPr>
              <a:t>Comparison of data with Rolling Mean</a:t>
            </a:r>
          </a:p>
          <a:p>
            <a:pPr marL="0" indent="0" algn="ctr">
              <a:buNone/>
            </a:pPr>
            <a:endParaRPr lang="en-IN" sz="4000" dirty="0"/>
          </a:p>
        </p:txBody>
      </p:sp>
      <p:pic>
        <p:nvPicPr>
          <p:cNvPr id="5" name="Picture 4">
            <a:extLst>
              <a:ext uri="{FF2B5EF4-FFF2-40B4-BE49-F238E27FC236}">
                <a16:creationId xmlns:a16="http://schemas.microsoft.com/office/drawing/2014/main" id="{AEBBAE2F-7AD8-6055-5622-EAD4BE6A8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3" y="1417145"/>
            <a:ext cx="9918474" cy="4304925"/>
          </a:xfrm>
          <a:prstGeom prst="rect">
            <a:avLst/>
          </a:prstGeom>
        </p:spPr>
      </p:pic>
    </p:spTree>
    <p:extLst>
      <p:ext uri="{BB962C8B-B14F-4D97-AF65-F5344CB8AC3E}">
        <p14:creationId xmlns:p14="http://schemas.microsoft.com/office/powerpoint/2010/main" val="302719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AE725-03F4-EA5B-DAAB-CD4D918ED951}"/>
              </a:ext>
            </a:extLst>
          </p:cNvPr>
          <p:cNvSpPr>
            <a:spLocks noGrp="1"/>
          </p:cNvSpPr>
          <p:nvPr>
            <p:ph idx="1"/>
          </p:nvPr>
        </p:nvSpPr>
        <p:spPr>
          <a:xfrm>
            <a:off x="357531" y="395926"/>
            <a:ext cx="11661643" cy="6323052"/>
          </a:xfrm>
        </p:spPr>
        <p:txBody>
          <a:bodyPr>
            <a:normAutofit/>
          </a:bodyPr>
          <a:lstStyle/>
          <a:p>
            <a:pPr marL="0" indent="0" algn="ctr">
              <a:buNone/>
            </a:pPr>
            <a:r>
              <a:rPr lang="en-US" sz="4000" b="1" dirty="0">
                <a:solidFill>
                  <a:schemeClr val="accent2"/>
                </a:solidFill>
              </a:rPr>
              <a:t>Outlier Detection</a:t>
            </a:r>
          </a:p>
          <a:p>
            <a:pPr marL="0" indent="0">
              <a:buNone/>
            </a:pPr>
            <a:r>
              <a:rPr lang="en-US" sz="4400" b="1" dirty="0"/>
              <a:t>`</a:t>
            </a:r>
            <a:r>
              <a:rPr lang="en-US" dirty="0" err="1"/>
              <a:t>jfegbjvbsnhegfvejsyfgsdvsffdg</a:t>
            </a:r>
            <a:r>
              <a:rPr lang="en-US" dirty="0"/>
              <a:t>				</a:t>
            </a:r>
            <a:r>
              <a:rPr lang="en-US" dirty="0">
                <a:latin typeface="Arial" panose="020B0604020202020204" pitchFamily="34" charset="0"/>
                <a:cs typeface="Arial" panose="020B0604020202020204" pitchFamily="34" charset="0"/>
              </a:rPr>
              <a:t>In this plot we found out that the 								data contains outliers.</a:t>
            </a:r>
          </a:p>
          <a:p>
            <a:pPr marL="0" indent="0">
              <a:buNone/>
            </a:pPr>
            <a:endParaRPr lang="en-US" sz="4400" b="1" dirty="0"/>
          </a:p>
          <a:p>
            <a:pPr marL="0" indent="0">
              <a:buNone/>
            </a:pPr>
            <a:endParaRPr lang="en-US" sz="4400" b="1" dirty="0"/>
          </a:p>
          <a:p>
            <a:pPr marL="0" indent="0">
              <a:buNone/>
            </a:pPr>
            <a:r>
              <a:rPr lang="en-US" sz="4400" b="1" dirty="0"/>
              <a:t>								</a:t>
            </a:r>
            <a:r>
              <a:rPr lang="en-US" dirty="0">
                <a:latin typeface="Arial" panose="020B0604020202020204" pitchFamily="34" charset="0"/>
                <a:cs typeface="Arial" panose="020B0604020202020204" pitchFamily="34" charset="0"/>
              </a:rPr>
              <a:t>The data is positively skewed.</a:t>
            </a:r>
            <a:endParaRPr lang="en-US" sz="44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IN" dirty="0"/>
              <a:t>							</a:t>
            </a:r>
          </a:p>
        </p:txBody>
      </p:sp>
      <p:pic>
        <p:nvPicPr>
          <p:cNvPr id="5" name="Picture 4">
            <a:extLst>
              <a:ext uri="{FF2B5EF4-FFF2-40B4-BE49-F238E27FC236}">
                <a16:creationId xmlns:a16="http://schemas.microsoft.com/office/drawing/2014/main" id="{950C0B97-A9E5-2C8F-67CF-44086A454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31" y="1117793"/>
            <a:ext cx="6901106" cy="2491956"/>
          </a:xfrm>
          <a:prstGeom prst="rect">
            <a:avLst/>
          </a:prstGeom>
          <a:ln>
            <a:solidFill>
              <a:schemeClr val="tx1"/>
            </a:solidFill>
          </a:ln>
        </p:spPr>
      </p:pic>
      <p:pic>
        <p:nvPicPr>
          <p:cNvPr id="7" name="Picture 6">
            <a:extLst>
              <a:ext uri="{FF2B5EF4-FFF2-40B4-BE49-F238E27FC236}">
                <a16:creationId xmlns:a16="http://schemas.microsoft.com/office/drawing/2014/main" id="{1255CB6E-6929-82D1-153E-D2C1526CC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31" y="3609749"/>
            <a:ext cx="6901107" cy="3109229"/>
          </a:xfrm>
          <a:prstGeom prst="rect">
            <a:avLst/>
          </a:prstGeom>
          <a:ln>
            <a:solidFill>
              <a:schemeClr val="tx1"/>
            </a:solidFill>
          </a:ln>
        </p:spPr>
      </p:pic>
    </p:spTree>
    <p:extLst>
      <p:ext uri="{BB962C8B-B14F-4D97-AF65-F5344CB8AC3E}">
        <p14:creationId xmlns:p14="http://schemas.microsoft.com/office/powerpoint/2010/main" val="416012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1BEC-897C-39EB-9FAA-CCB3BBA74955}"/>
              </a:ext>
            </a:extLst>
          </p:cNvPr>
          <p:cNvSpPr>
            <a:spLocks noGrp="1"/>
          </p:cNvSpPr>
          <p:nvPr>
            <p:ph type="title"/>
          </p:nvPr>
        </p:nvSpPr>
        <p:spPr>
          <a:xfrm>
            <a:off x="1069848" y="484632"/>
            <a:ext cx="10058400" cy="740853"/>
          </a:xfrm>
        </p:spPr>
        <p:txBody>
          <a:bodyPr>
            <a:noAutofit/>
          </a:bodyPr>
          <a:lstStyle/>
          <a:p>
            <a:pPr algn="ctr"/>
            <a:r>
              <a:rPr lang="en-US" sz="4400" cap="none" dirty="0">
                <a:solidFill>
                  <a:schemeClr val="accent2"/>
                </a:solidFill>
              </a:rPr>
              <a:t>Decomposition Of Time Series</a:t>
            </a:r>
            <a:endParaRPr lang="en-IN" sz="4400" cap="none" dirty="0">
              <a:solidFill>
                <a:schemeClr val="accent2"/>
              </a:solidFill>
            </a:endParaRPr>
          </a:p>
        </p:txBody>
      </p:sp>
      <p:pic>
        <p:nvPicPr>
          <p:cNvPr id="5" name="Content Placeholder 4">
            <a:extLst>
              <a:ext uri="{FF2B5EF4-FFF2-40B4-BE49-F238E27FC236}">
                <a16:creationId xmlns:a16="http://schemas.microsoft.com/office/drawing/2014/main" id="{FA7E00C8-E1D1-B21D-6B89-96E7FC9D62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460" y="1309688"/>
            <a:ext cx="9577633" cy="4862512"/>
          </a:xfrm>
        </p:spPr>
      </p:pic>
    </p:spTree>
    <p:extLst>
      <p:ext uri="{BB962C8B-B14F-4D97-AF65-F5344CB8AC3E}">
        <p14:creationId xmlns:p14="http://schemas.microsoft.com/office/powerpoint/2010/main" val="272667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7428-4433-4585-46B3-653C19E9CD98}"/>
              </a:ext>
            </a:extLst>
          </p:cNvPr>
          <p:cNvSpPr>
            <a:spLocks noGrp="1"/>
          </p:cNvSpPr>
          <p:nvPr>
            <p:ph type="title"/>
          </p:nvPr>
        </p:nvSpPr>
        <p:spPr>
          <a:xfrm>
            <a:off x="1066800" y="2040055"/>
            <a:ext cx="10058400" cy="1609344"/>
          </a:xfrm>
        </p:spPr>
        <p:txBody>
          <a:bodyPr/>
          <a:lstStyle/>
          <a:p>
            <a:pPr algn="ctr"/>
            <a:r>
              <a:rPr lang="en-US" dirty="0">
                <a:solidFill>
                  <a:schemeClr val="accent2"/>
                </a:solidFill>
              </a:rPr>
              <a:t>Model building</a:t>
            </a:r>
            <a:endParaRPr lang="en-IN" dirty="0">
              <a:solidFill>
                <a:schemeClr val="accent2"/>
              </a:solidFill>
            </a:endParaRPr>
          </a:p>
        </p:txBody>
      </p:sp>
    </p:spTree>
    <p:extLst>
      <p:ext uri="{BB962C8B-B14F-4D97-AF65-F5344CB8AC3E}">
        <p14:creationId xmlns:p14="http://schemas.microsoft.com/office/powerpoint/2010/main" val="254083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150</TotalTime>
  <Words>782</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Bahnschrift</vt:lpstr>
      <vt:lpstr>Courier New</vt:lpstr>
      <vt:lpstr>Rockwell</vt:lpstr>
      <vt:lpstr>Rockwell Condensed</vt:lpstr>
      <vt:lpstr>Wingdings</vt:lpstr>
      <vt:lpstr>Wood Type</vt:lpstr>
      <vt:lpstr>Apple sales price forecasting</vt:lpstr>
      <vt:lpstr>PowerPoint Presentation</vt:lpstr>
      <vt:lpstr>PowerPoint Presentation</vt:lpstr>
      <vt:lpstr>PowerPoint Presentation</vt:lpstr>
      <vt:lpstr>PowerPoint Presentation</vt:lpstr>
      <vt:lpstr>PowerPoint Presentation</vt:lpstr>
      <vt:lpstr>PowerPoint Presentation</vt:lpstr>
      <vt:lpstr>Decomposition Of Time Series</vt:lpstr>
      <vt:lpstr>Model building</vt:lpstr>
      <vt:lpstr>ACF plots and PACF plots (Before Differencing)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sales price forecasting</dc:title>
  <dc:creator>Anil kumar</dc:creator>
  <cp:lastModifiedBy>Anil kumar</cp:lastModifiedBy>
  <cp:revision>1</cp:revision>
  <dcterms:created xsi:type="dcterms:W3CDTF">2023-02-09T13:10:37Z</dcterms:created>
  <dcterms:modified xsi:type="dcterms:W3CDTF">2023-02-09T17:47:27Z</dcterms:modified>
</cp:coreProperties>
</file>