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51435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2288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913063" y="0"/>
            <a:ext cx="22288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1.Month of January has highest number of new customers and hence the rejected offers count is high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2.Marketing in regions with returning customers can further improve acceptance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</a:t>
            </a:r>
            <a:endParaRPr/>
          </a:p>
        </p:txBody>
      </p:sp>
      <p:sp>
        <p:nvSpPr>
          <p:cNvPr id="136" name="Google Shape;136;p3:notes"/>
          <p:cNvSpPr txBox="1"/>
          <p:nvPr>
            <p:ph idx="12" type="sldNum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○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639893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855664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 rot="5400000">
            <a:off x="1056217" y="-114149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○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○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○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○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OhpeXPYm2QXjkvnNF1-HiRes.jpg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470564" y="2952750"/>
            <a:ext cx="5638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Members:  Alekhya Pogaku                                    				 Deepthi Thulasee Sadasivan                                    			        Lakshmi Sowmya Chennareddy                                  				 Pranalee Jadhav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Pavani Velichati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152400" y="133350"/>
            <a:ext cx="8915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692113" y="569773"/>
            <a:ext cx="2819400" cy="2514600"/>
          </a:xfrm>
          <a:prstGeom prst="rect">
            <a:avLst/>
          </a:prstGeom>
          <a:noFill/>
          <a:ln cap="flat" cmpd="sng" w="19050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343400" y="2343150"/>
            <a:ext cx="2768231" cy="2514600"/>
          </a:xfrm>
          <a:prstGeom prst="rect">
            <a:avLst/>
          </a:prstGeom>
          <a:noFill/>
          <a:ln cap="flat" cmpd="sng" w="19050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788751" y="727099"/>
            <a:ext cx="27682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Acceptance ratio of offers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481200" y="2502560"/>
            <a:ext cx="2590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the region wise highest and lowest adoption rates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775612" y="1352550"/>
            <a:ext cx="268563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❑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Month over month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❑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Customers (Veteran/Non-Veteran)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❑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estimated property value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❑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Observe the trends of accepted offers from various lenders for each month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432115" y="3481846"/>
            <a:ext cx="2590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❑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Visualize the region wise target audience to learn which regions need proactive marketing treatments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52400" y="238316"/>
            <a:ext cx="8832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Customers - High rejects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 Acceptance rate – More Returning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 Lenders with more number of offers with variable interests-Good         Acceptance rate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Lenders providing more offers - Major share of Revenue</a:t>
            </a:r>
            <a:endParaRPr sz="18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 Amount - Estimated Property value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Veterans preferring less loan amount.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