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1"/>
  </p:normalViewPr>
  <p:slideViewPr>
    <p:cSldViewPr snapToGrid="0" snapToObjects="1">
      <p:cViewPr varScale="1">
        <p:scale>
          <a:sx n="67" d="100"/>
          <a:sy n="67" d="100"/>
        </p:scale>
        <p:origin x="6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911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8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2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7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6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2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3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1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3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7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3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2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30" r:id="rId6"/>
    <p:sldLayoutId id="2147483725" r:id="rId7"/>
    <p:sldLayoutId id="2147483726" r:id="rId8"/>
    <p:sldLayoutId id="2147483727" r:id="rId9"/>
    <p:sldLayoutId id="2147483729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4C0A3-11C7-4409-BEEA-159EEFE8CC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782" b="1194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605884-B418-6141-BD9D-896463E52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/>
              <a:t>Planet First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FA7E5-1F21-9845-BF0C-AFF7E0AEC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By Group 12:</a:t>
            </a:r>
          </a:p>
          <a:p>
            <a:r>
              <a:rPr lang="en-US" sz="2000" dirty="0"/>
              <a:t>Jayashree Patel</a:t>
            </a:r>
          </a:p>
          <a:p>
            <a:r>
              <a:rPr lang="en-US" sz="2000" dirty="0" err="1"/>
              <a:t>Pranali</a:t>
            </a:r>
            <a:r>
              <a:rPr lang="en-US" sz="2000" dirty="0"/>
              <a:t> </a:t>
            </a:r>
            <a:r>
              <a:rPr lang="en-US" sz="2000" dirty="0" err="1"/>
              <a:t>Ninawe</a:t>
            </a:r>
            <a:endParaRPr lang="en-US" sz="2000" dirty="0"/>
          </a:p>
          <a:p>
            <a:r>
              <a:rPr lang="en-US" sz="2000" dirty="0" err="1"/>
              <a:t>Utkarsha</a:t>
            </a:r>
            <a:r>
              <a:rPr lang="en-US" sz="2000" dirty="0"/>
              <a:t> </a:t>
            </a:r>
            <a:r>
              <a:rPr lang="en-US" sz="2000" dirty="0" err="1"/>
              <a:t>Pampatwar</a:t>
            </a:r>
            <a:endParaRPr lang="en-US" sz="2000" dirty="0"/>
          </a:p>
          <a:p>
            <a:r>
              <a:rPr lang="en-US" sz="2000" dirty="0" err="1"/>
              <a:t>Vishaka</a:t>
            </a:r>
            <a:r>
              <a:rPr lang="en-US" sz="2000" dirty="0"/>
              <a:t> Varma Vimal</a:t>
            </a:r>
          </a:p>
        </p:txBody>
      </p:sp>
    </p:spTree>
    <p:extLst>
      <p:ext uri="{BB962C8B-B14F-4D97-AF65-F5344CB8AC3E}">
        <p14:creationId xmlns:p14="http://schemas.microsoft.com/office/powerpoint/2010/main" val="21982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AC86-CEF0-7A47-9C41-BEC31F18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A4EF2E-40A1-1A48-991B-4AC2E5CAA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036" y="2297336"/>
            <a:ext cx="3091964" cy="161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1F6704-FCD0-B14B-9CDA-28023E2F0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0" y="2297336"/>
            <a:ext cx="3270250" cy="16400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2C801A-6972-A34B-9466-8637633AF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51" y="2520207"/>
            <a:ext cx="3733800" cy="13900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17623F-6F19-C645-A1FB-F00FD3248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4598" y="4128258"/>
            <a:ext cx="2527300" cy="21557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3147BAA-6291-CC41-861E-972288A4F9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332" y="4260992"/>
            <a:ext cx="3458719" cy="19409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10CE96C-9E8D-0642-B03E-B194D8CDAF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3446" y="4164922"/>
            <a:ext cx="3270250" cy="203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5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3C0D-C1C7-8A48-B553-BD41DA04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B05A1-3FB9-1447-AD2E-64DA2216B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News API</a:t>
            </a:r>
          </a:p>
          <a:p>
            <a:r>
              <a:rPr lang="en-US" dirty="0"/>
              <a:t>Twitter API</a:t>
            </a:r>
          </a:p>
          <a:p>
            <a:r>
              <a:rPr lang="en-US" dirty="0"/>
              <a:t>Google Maps API</a:t>
            </a:r>
          </a:p>
          <a:p>
            <a:r>
              <a:rPr lang="en-US" dirty="0"/>
              <a:t>React Globe API</a:t>
            </a:r>
          </a:p>
        </p:txBody>
      </p:sp>
    </p:spTree>
    <p:extLst>
      <p:ext uri="{BB962C8B-B14F-4D97-AF65-F5344CB8AC3E}">
        <p14:creationId xmlns:p14="http://schemas.microsoft.com/office/powerpoint/2010/main" val="311486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0ADB-7855-AE46-9E38-54AB5C8D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Planet First: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460DD-97E0-C64E-9693-E833951A8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Planet First is a platform which contains information regarding the climate changes all around the world.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Planet First cares about the Earth and want to help the society in return by providing a single platform regarding the climatic changes and also allows users  to contribute back to the society.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02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BCB89-0081-3544-A429-33B48EEBD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CCB6F-B025-B440-A785-BE5D79088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website consists of a News Forum, where users can fetch latest news feed regarding the climate changes.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Users can also contribute back to the society by donating money to support any environmental cause.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3001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2E41"/>
      </a:dk2>
      <a:lt2>
        <a:srgbClr val="E2E8E3"/>
      </a:lt2>
      <a:accent1>
        <a:srgbClr val="E729D5"/>
      </a:accent1>
      <a:accent2>
        <a:srgbClr val="9717D5"/>
      </a:accent2>
      <a:accent3>
        <a:srgbClr val="6132E8"/>
      </a:accent3>
      <a:accent4>
        <a:srgbClr val="2F4AD9"/>
      </a:accent4>
      <a:accent5>
        <a:srgbClr val="2996E7"/>
      </a:accent5>
      <a:accent6>
        <a:srgbClr val="14B6B7"/>
      </a:accent6>
      <a:hlink>
        <a:srgbClr val="4578C1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123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Calibri</vt:lpstr>
      <vt:lpstr>AccentBoxVTI</vt:lpstr>
      <vt:lpstr>Planet First</vt:lpstr>
      <vt:lpstr>Technologies used:</vt:lpstr>
      <vt:lpstr>APIs used:</vt:lpstr>
      <vt:lpstr>About Planet First: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 First</dc:title>
  <dc:creator>Microsoft Office User</dc:creator>
  <cp:lastModifiedBy>Utkarsha Pampatwar</cp:lastModifiedBy>
  <cp:revision>15</cp:revision>
  <dcterms:created xsi:type="dcterms:W3CDTF">2019-12-14T03:30:04Z</dcterms:created>
  <dcterms:modified xsi:type="dcterms:W3CDTF">2019-12-14T13:18:12Z</dcterms:modified>
</cp:coreProperties>
</file>