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a33d51b2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a33d51b2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33d51b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33d51b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a33d51b2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a33d51b2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a33d51b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a33d51b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Amazon Sales data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Pranali Dattaram Tatkare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50" y="1274125"/>
            <a:ext cx="67831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1039650" y="998600"/>
            <a:ext cx="720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 Statement: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Sales management has gained importance to meet increasing competition and the need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improved methods of distribution to reduce cost and to increase profits. Sales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management today is the most important function in a commercial and business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enterprise.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ETL: Extract-Transform-Load some Amazon dataset and find for 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Sales-trend -&gt; month-wise, year-wise, yearly_month-wise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 key metrics and factors and show the meaningful relationships between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attributes.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3" y="459225"/>
            <a:ext cx="8128175" cy="4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2038250" y="2156100"/>
            <a:ext cx="52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Thank You</a:t>
            </a:r>
            <a:endParaRPr sz="4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