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a2c29ded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a2c29ded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a2c29de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a2c29de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a2c29de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a2c29de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a2c29de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a2c29de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a2c29de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a2c29de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w4Yux4YD0QZn0NLqPZMEoIj2-1thKAP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Diseases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Pranali Dattaram Tatkare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875500" y="1067000"/>
            <a:ext cx="78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713000" y="1067000"/>
            <a:ext cx="5718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Title - </a:t>
            </a:r>
            <a:r>
              <a:rPr lang="en" sz="1600"/>
              <a:t>Analyzing Amazon Sales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Technologies - </a:t>
            </a:r>
            <a:r>
              <a:rPr lang="en" sz="1600"/>
              <a:t>Data Science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Domain - </a:t>
            </a:r>
            <a:r>
              <a:rPr lang="en" sz="1600"/>
              <a:t>E-commerce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875500" y="1067000"/>
            <a:ext cx="78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029025" y="863250"/>
            <a:ext cx="7342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Problem Statement: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Sales management has gained importance to meet increasing competition and the need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improved methods of distribution to reduce cost and to increase profits. Sales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management today is the most important function in a commercial and business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enterprise.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 ETL: Extract-Transform-Load some Amazon dataset and find for 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Sales-trend -&gt; month-wise, year-wise, yearly_month-wise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Find key metrics and factors and show the meaningful relationships between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attributes.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875500" y="1067000"/>
            <a:ext cx="78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752375" y="916500"/>
            <a:ext cx="6785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File-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Heart Diseases Analysis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875500" y="1067000"/>
            <a:ext cx="78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00" y="642950"/>
            <a:ext cx="7373250" cy="3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184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                     Thank You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